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2" r:id="rId3"/>
    <p:sldId id="364" r:id="rId4"/>
    <p:sldId id="339" r:id="rId5"/>
    <p:sldId id="342" r:id="rId6"/>
    <p:sldId id="373" r:id="rId7"/>
    <p:sldId id="374" r:id="rId8"/>
    <p:sldId id="37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47698" autoAdjust="0"/>
  </p:normalViewPr>
  <p:slideViewPr>
    <p:cSldViewPr>
      <p:cViewPr varScale="1">
        <p:scale>
          <a:sx n="75" d="100"/>
          <a:sy n="75" d="100"/>
        </p:scale>
        <p:origin x="1362" y="72"/>
      </p:cViewPr>
      <p:guideLst>
        <p:guide orient="horz" pos="2214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5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96545" y="3108325"/>
            <a:ext cx="8557895" cy="1470025"/>
          </a:xfrm>
        </p:spPr>
        <p:txBody>
          <a:bodyPr>
            <a:normAutofit/>
          </a:bodyPr>
          <a:lstStyle/>
          <a:p>
            <a:r>
              <a:rPr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UML建模技术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235" y="1010920"/>
            <a:ext cx="813308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sz="40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855" y="1754505"/>
            <a:ext cx="8330565" cy="414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是面向对象开发中一种通用的图形化建模语言，它定义良好、易于表达、功能强大且普遍适用。面向对象的分析主要在加强对问题空间和系统任务的理解、改进各方交流、与需求保持一致和支持软件重用等4个方面表现出比其他系统分析方法更好的能力，成为主流的系统分析方法。UML的出现既统一了Booch、OMT、OOSE，以及其他方法，又统一了面向对象方法中使用的符号，并且在提出后不久就被OMG接纳为其标准之一。从而改变了数十种面向对象的建模语言相互独立且各有千秋的局面，使得面向对象的分析技术有了空前发展。它本身成为现代软件工程环境中对象分析和设计的重要工具，被视为面向对象技术的重要成果之一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235" y="1010920"/>
            <a:ext cx="813308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建模工具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855" y="1754505"/>
            <a:ext cx="8330565" cy="445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3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3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  <a:p>
            <a:pPr algn="l"/>
            <a:endParaRPr sz="3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Window Visio</a:t>
            </a:r>
          </a:p>
          <a:p>
            <a:pPr algn="l"/>
            <a:endParaRPr lang="en-US" sz="3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PowerDesigner</a:t>
            </a:r>
          </a:p>
          <a:p>
            <a:pPr algn="l"/>
            <a:endParaRPr lang="en-US" sz="3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画图工具</a:t>
            </a:r>
          </a:p>
          <a:p>
            <a:pPr algn="l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930" y="1010920"/>
            <a:ext cx="8133080" cy="4401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</a:p>
          <a:p>
            <a:pPr algn="l"/>
            <a:r>
              <a:rPr lang="en-US" altLang="zh-CN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smtClean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  <a:p>
            <a:pPr algn="l"/>
            <a:r>
              <a:rPr lang="en-US" altLang="zh-CN" sz="4000" smtClean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smtClean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  <a:p>
            <a:pPr algn="l"/>
            <a:r>
              <a:rPr lang="en-US" altLang="zh-CN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行为图</a:t>
            </a:r>
          </a:p>
          <a:p>
            <a:pPr algn="l"/>
            <a:r>
              <a:rPr lang="en-US" altLang="zh-CN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</a:p>
          <a:p>
            <a:pPr algn="l"/>
            <a:r>
              <a:rPr lang="en-US" altLang="zh-CN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smtClean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</a:p>
          <a:p>
            <a:pPr algn="l"/>
            <a:r>
              <a:rPr lang="en-US" altLang="zh-CN" sz="4000" smtClean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smtClean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235" y="1010920"/>
            <a:ext cx="813308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4070" y="2023110"/>
            <a:ext cx="7873365" cy="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描述角色以及角色与用例之间的连接关系。说明的是谁要使用系统，以及他们使用该系统可以做些什么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2950845"/>
            <a:ext cx="7756525" cy="3249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235" y="1010920"/>
            <a:ext cx="813308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4070" y="2023110"/>
            <a:ext cx="7873365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显示系统的静态结构，表示不同的实体是如何相关联的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2694037"/>
            <a:ext cx="7574354" cy="3587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235" y="1010920"/>
            <a:ext cx="813308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序列图（时序图）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4070" y="2023110"/>
            <a:ext cx="7873365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描述对象之间的交互顺序，着重体现对象间消息传递的时间顺序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2564765"/>
            <a:ext cx="6479540" cy="3621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235" y="1010920"/>
            <a:ext cx="813308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4070" y="2023110"/>
            <a:ext cx="7873365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描述满足用例要求所要进行的活动以及活动时间的约束关系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2613025"/>
            <a:ext cx="7256145" cy="3272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solidFill>
          <a:srgbClr val="FFFF00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全屏显示(4:3)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UML建模技术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zhangyu</cp:lastModifiedBy>
  <cp:revision>570</cp:revision>
  <dcterms:created xsi:type="dcterms:W3CDTF">2013-03-04T07:19:00Z</dcterms:created>
  <dcterms:modified xsi:type="dcterms:W3CDTF">2017-07-04T04:04:38Z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