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handoutMasterIdLst>
    <p:handoutMasterId r:id="rId17"/>
  </p:handoutMasterIdLst>
  <p:sldIdLst>
    <p:sldId id="256" r:id="rId2"/>
    <p:sldId id="281" r:id="rId3"/>
    <p:sldId id="333" r:id="rId4"/>
    <p:sldId id="277" r:id="rId5"/>
    <p:sldId id="345" r:id="rId6"/>
    <p:sldId id="349" r:id="rId7"/>
    <p:sldId id="299" r:id="rId8"/>
    <p:sldId id="352" r:id="rId9"/>
    <p:sldId id="336" r:id="rId10"/>
    <p:sldId id="338" r:id="rId11"/>
    <p:sldId id="339" r:id="rId12"/>
    <p:sldId id="305" r:id="rId13"/>
    <p:sldId id="340" r:id="rId14"/>
    <p:sldId id="311"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6EB8"/>
    <a:srgbClr val="7B93D7"/>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504" autoAdjust="0"/>
  </p:normalViewPr>
  <p:slideViewPr>
    <p:cSldViewPr snapToGrid="0">
      <p:cViewPr varScale="1">
        <p:scale>
          <a:sx n="75" d="100"/>
          <a:sy n="75" d="100"/>
        </p:scale>
        <p:origin x="123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76F44EC-A383-43D3-A938-7436088D4D61}" type="datetimeFigureOut">
              <a:rPr lang="en-US" smtClean="0"/>
              <a:pPr/>
              <a:t>8/6/2017</a:t>
            </a:fld>
            <a:endParaRPr 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F1EFFA8-8155-4410-B4EF-39604A62CDB4}" type="slidenum">
              <a:rPr lang="en-US" smtClean="0"/>
              <a:pPr/>
              <a:t>‹#›</a:t>
            </a:fld>
            <a:endParaRPr lang="en-US"/>
          </a:p>
        </p:txBody>
      </p:sp>
    </p:spTree>
    <p:extLst>
      <p:ext uri="{BB962C8B-B14F-4D97-AF65-F5344CB8AC3E}">
        <p14:creationId xmlns:p14="http://schemas.microsoft.com/office/powerpoint/2010/main" val="269114626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74E269-CBE6-4BB2-9EA3-D5B15A84086D}" type="datetimeFigureOut">
              <a:rPr lang="en-US" smtClean="0"/>
              <a:pPr/>
              <a:t>8/6/2017</a:t>
            </a:fld>
            <a:endParaRPr 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36B14B-16FA-4534-AD02-B65CDFAB02CC}" type="slidenum">
              <a:rPr lang="en-US" smtClean="0"/>
              <a:pPr/>
              <a:t>‹#›</a:t>
            </a:fld>
            <a:endParaRPr lang="en-US"/>
          </a:p>
        </p:txBody>
      </p:sp>
    </p:spTree>
    <p:extLst>
      <p:ext uri="{BB962C8B-B14F-4D97-AF65-F5344CB8AC3E}">
        <p14:creationId xmlns:p14="http://schemas.microsoft.com/office/powerpoint/2010/main" val="393332560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baike.baidu.com/item/HTTP" TargetMode="External"/><Relationship Id="rId13" Type="http://schemas.openxmlformats.org/officeDocument/2006/relationships/hyperlink" Target="http://baike.baidu.com/item/%E7%94%B5%E5%AD%90%E9%82%AE%E4%BB%B6" TargetMode="External"/><Relationship Id="rId18" Type="http://schemas.openxmlformats.org/officeDocument/2006/relationships/hyperlink" Target="http://baike.baidu.com/item/%E8%85%BE%E8%AE%AF" TargetMode="External"/><Relationship Id="rId3" Type="http://schemas.openxmlformats.org/officeDocument/2006/relationships/hyperlink" Target="http://baike.baidu.com/item/SAN" TargetMode="External"/><Relationship Id="rId7" Type="http://schemas.openxmlformats.org/officeDocument/2006/relationships/hyperlink" Target="http://baike.baidu.com/item/%E6%95%B0%E6%8D%AE%E5%AD%98%E5%82%A8" TargetMode="External"/><Relationship Id="rId12" Type="http://schemas.openxmlformats.org/officeDocument/2006/relationships/hyperlink" Target="http://baike.baidu.com/item/Web/150564" TargetMode="External"/><Relationship Id="rId17" Type="http://schemas.openxmlformats.org/officeDocument/2006/relationships/hyperlink" Target="http://baike.baidu.com/item/%E7%BD%91%E6%98%93" TargetMode="External"/><Relationship Id="rId2" Type="http://schemas.openxmlformats.org/officeDocument/2006/relationships/slide" Target="../slides/slide13.xml"/><Relationship Id="rId16" Type="http://schemas.openxmlformats.org/officeDocument/2006/relationships/hyperlink" Target="http://baike.baidu.com/item/%E6%96%B0%E6%B5%AA" TargetMode="External"/><Relationship Id="rId1" Type="http://schemas.openxmlformats.org/officeDocument/2006/relationships/notesMaster" Target="../notesMasters/notesMaster1.xml"/><Relationship Id="rId6" Type="http://schemas.openxmlformats.org/officeDocument/2006/relationships/hyperlink" Target="http://baike.baidu.com/item/%E4%B8%BB%E6%9C%BA" TargetMode="External"/><Relationship Id="rId11" Type="http://schemas.openxmlformats.org/officeDocument/2006/relationships/hyperlink" Target="http://baike.baidu.com/item/%E8%BD%BB%E9%87%8F%E7%BA%A7/10002835" TargetMode="External"/><Relationship Id="rId5" Type="http://schemas.openxmlformats.org/officeDocument/2006/relationships/hyperlink" Target="http://baike.baidu.com/item/%E5%AD%98%E5%82%A8%E9%98%B5%E5%88%97" TargetMode="External"/><Relationship Id="rId15" Type="http://schemas.openxmlformats.org/officeDocument/2006/relationships/hyperlink" Target="http://baike.baidu.com/item/%E4%BA%AC%E4%B8%9C" TargetMode="External"/><Relationship Id="rId10" Type="http://schemas.openxmlformats.org/officeDocument/2006/relationships/hyperlink" Target="http://baike.baidu.com/item/%E6%9C%8D%E5%8A%A1%E5%99%A8" TargetMode="External"/><Relationship Id="rId19" Type="http://schemas.openxmlformats.org/officeDocument/2006/relationships/hyperlink" Target="http://baike.baidu.com/item/%E6%B7%98%E5%AE%9D" TargetMode="External"/><Relationship Id="rId4" Type="http://schemas.openxmlformats.org/officeDocument/2006/relationships/hyperlink" Target="http://baike.baidu.com/item/FC" TargetMode="External"/><Relationship Id="rId9" Type="http://schemas.openxmlformats.org/officeDocument/2006/relationships/hyperlink" Target="http://baike.baidu.com/item/%E5%8F%8D%E5%90%91%E4%BB%A3%E7%90%86" TargetMode="External"/><Relationship Id="rId14" Type="http://schemas.openxmlformats.org/officeDocument/2006/relationships/hyperlink" Target="http://baike.baidu.com/item/%E5%B9%B6%E5%8F%91"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E38F04A-84B0-4E5D-A1A7-EE43D6EF2A66}" type="slidenum">
              <a:rPr lang="zh-CN" altLang="en-US" smtClean="0"/>
              <a:pPr/>
              <a:t>1</a:t>
            </a:fld>
            <a:endParaRPr lang="zh-CN" altLang="en-US"/>
          </a:p>
        </p:txBody>
      </p:sp>
    </p:spTree>
    <p:extLst>
      <p:ext uri="{BB962C8B-B14F-4D97-AF65-F5344CB8AC3E}">
        <p14:creationId xmlns:p14="http://schemas.microsoft.com/office/powerpoint/2010/main" val="598663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smtClean="0">
                <a:solidFill>
                  <a:schemeClr val="tx1"/>
                </a:solidFill>
                <a:effectLst/>
                <a:latin typeface="+mn-lt"/>
                <a:ea typeface="+mn-ea"/>
                <a:cs typeface="+mn-cs"/>
              </a:rPr>
              <a:t>美国总统选举：</a:t>
            </a:r>
            <a:r>
              <a:rPr lang="en-US" altLang="zh-CN" sz="1200" kern="1200" smtClean="0">
                <a:solidFill>
                  <a:schemeClr val="tx1"/>
                </a:solidFill>
                <a:effectLst/>
                <a:latin typeface="+mn-lt"/>
                <a:ea typeface="+mn-ea"/>
                <a:cs typeface="+mn-cs"/>
              </a:rPr>
              <a:t>facebook  </a:t>
            </a:r>
            <a:r>
              <a:rPr lang="zh-CN" altLang="zh-CN" sz="1200" kern="1200" smtClean="0">
                <a:solidFill>
                  <a:schemeClr val="tx1"/>
                </a:solidFill>
                <a:effectLst/>
                <a:latin typeface="+mn-lt"/>
                <a:ea typeface="+mn-ea"/>
                <a:cs typeface="+mn-cs"/>
              </a:rPr>
              <a:t>民族党奥巴马</a:t>
            </a:r>
            <a:r>
              <a:rPr lang="en-US" altLang="zh-CN" sz="1200" kern="1200" smtClean="0">
                <a:solidFill>
                  <a:schemeClr val="tx1"/>
                </a:solidFill>
                <a:effectLst/>
                <a:latin typeface="+mn-lt"/>
                <a:ea typeface="+mn-ea"/>
                <a:cs typeface="+mn-cs"/>
              </a:rPr>
              <a:t> 200</a:t>
            </a:r>
            <a:r>
              <a:rPr lang="zh-CN" altLang="zh-CN" sz="1200" kern="1200" smtClean="0">
                <a:solidFill>
                  <a:schemeClr val="tx1"/>
                </a:solidFill>
                <a:effectLst/>
                <a:latin typeface="+mn-lt"/>
                <a:ea typeface="+mn-ea"/>
                <a:cs typeface="+mn-cs"/>
              </a:rPr>
              <a:t>美金</a:t>
            </a:r>
            <a:r>
              <a:rPr lang="en-US" altLang="zh-CN" sz="1200" kern="1200" smtClean="0">
                <a:solidFill>
                  <a:schemeClr val="tx1"/>
                </a:solidFill>
                <a:effectLst/>
                <a:latin typeface="+mn-lt"/>
                <a:ea typeface="+mn-ea"/>
                <a:cs typeface="+mn-cs"/>
              </a:rPr>
              <a:t>   7.5</a:t>
            </a:r>
            <a:r>
              <a:rPr lang="zh-CN" altLang="zh-CN" sz="1200" kern="1200" smtClean="0">
                <a:solidFill>
                  <a:schemeClr val="tx1"/>
                </a:solidFill>
                <a:effectLst/>
                <a:latin typeface="+mn-lt"/>
                <a:ea typeface="+mn-ea"/>
                <a:cs typeface="+mn-cs"/>
              </a:rPr>
              <a:t>亿美金</a:t>
            </a:r>
            <a:r>
              <a:rPr lang="en-US" altLang="zh-CN" sz="1200" kern="1200" smtClean="0">
                <a:solidFill>
                  <a:schemeClr val="tx1"/>
                </a:solidFill>
                <a:effectLst/>
                <a:latin typeface="+mn-lt"/>
                <a:ea typeface="+mn-ea"/>
                <a:cs typeface="+mn-cs"/>
              </a:rPr>
              <a:t>   </a:t>
            </a:r>
            <a:r>
              <a:rPr lang="zh-CN" altLang="zh-CN" sz="1200" kern="1200" smtClean="0">
                <a:solidFill>
                  <a:schemeClr val="tx1"/>
                </a:solidFill>
                <a:effectLst/>
                <a:latin typeface="+mn-lt"/>
                <a:ea typeface="+mn-ea"/>
                <a:cs typeface="+mn-cs"/>
              </a:rPr>
              <a:t>算是共和党的</a:t>
            </a:r>
            <a:r>
              <a:rPr lang="en-US" altLang="zh-CN" sz="1200" kern="1200" smtClean="0">
                <a:solidFill>
                  <a:schemeClr val="tx1"/>
                </a:solidFill>
                <a:effectLst/>
                <a:latin typeface="+mn-lt"/>
                <a:ea typeface="+mn-ea"/>
                <a:cs typeface="+mn-cs"/>
              </a:rPr>
              <a:t>2</a:t>
            </a:r>
            <a:r>
              <a:rPr lang="zh-CN" altLang="zh-CN" sz="1200" kern="1200" smtClean="0">
                <a:solidFill>
                  <a:schemeClr val="tx1"/>
                </a:solidFill>
                <a:effectLst/>
                <a:latin typeface="+mn-lt"/>
                <a:ea typeface="+mn-ea"/>
                <a:cs typeface="+mn-cs"/>
              </a:rPr>
              <a:t>倍</a:t>
            </a:r>
            <a:r>
              <a:rPr lang="en-US" altLang="zh-CN" sz="1200" kern="1200" smtClean="0">
                <a:solidFill>
                  <a:schemeClr val="tx1"/>
                </a:solidFill>
                <a:effectLst/>
                <a:latin typeface="+mn-lt"/>
                <a:ea typeface="+mn-ea"/>
                <a:cs typeface="+mn-cs"/>
              </a:rPr>
              <a:t>  </a:t>
            </a:r>
            <a:endParaRPr lang="zh-CN" altLang="zh-CN" sz="1200" kern="1200" smtClean="0">
              <a:solidFill>
                <a:schemeClr val="tx1"/>
              </a:solidFill>
              <a:effectLst/>
              <a:latin typeface="+mn-lt"/>
              <a:ea typeface="+mn-ea"/>
              <a:cs typeface="+mn-cs"/>
            </a:endParaRPr>
          </a:p>
          <a:p>
            <a:r>
              <a:rPr lang="zh-CN" altLang="zh-CN" sz="1200" kern="1200" smtClean="0">
                <a:solidFill>
                  <a:schemeClr val="tx1"/>
                </a:solidFill>
                <a:effectLst/>
                <a:latin typeface="+mn-lt"/>
                <a:ea typeface="+mn-ea"/>
                <a:cs typeface="+mn-cs"/>
              </a:rPr>
              <a:t>乐视明星代言：</a:t>
            </a:r>
            <a:r>
              <a:rPr lang="en-US" altLang="zh-CN" sz="1200" kern="1200" smtClean="0">
                <a:solidFill>
                  <a:schemeClr val="tx1"/>
                </a:solidFill>
                <a:effectLst/>
                <a:latin typeface="+mn-lt"/>
                <a:ea typeface="+mn-ea"/>
                <a:cs typeface="+mn-cs"/>
              </a:rPr>
              <a:t>2012</a:t>
            </a:r>
            <a:r>
              <a:rPr lang="zh-CN" altLang="zh-CN" sz="1200" kern="1200" smtClean="0">
                <a:solidFill>
                  <a:schemeClr val="tx1"/>
                </a:solidFill>
                <a:effectLst/>
                <a:latin typeface="+mn-lt"/>
                <a:ea typeface="+mn-ea"/>
                <a:cs typeface="+mn-cs"/>
              </a:rPr>
              <a:t>年乐视</a:t>
            </a:r>
            <a:r>
              <a:rPr lang="en-US" altLang="zh-CN" sz="1200" kern="1200" smtClean="0">
                <a:solidFill>
                  <a:schemeClr val="tx1"/>
                </a:solidFill>
                <a:effectLst/>
                <a:latin typeface="+mn-lt"/>
                <a:ea typeface="+mn-ea"/>
                <a:cs typeface="+mn-cs"/>
              </a:rPr>
              <a:t>,</a:t>
            </a:r>
            <a:r>
              <a:rPr lang="zh-CN" altLang="zh-CN" sz="1200" kern="1200" smtClean="0">
                <a:solidFill>
                  <a:schemeClr val="tx1"/>
                </a:solidFill>
                <a:effectLst/>
                <a:latin typeface="+mn-lt"/>
                <a:ea typeface="+mn-ea"/>
                <a:cs typeface="+mn-cs"/>
              </a:rPr>
              <a:t>要明星进行代言</a:t>
            </a:r>
            <a:r>
              <a:rPr lang="en-US" altLang="zh-CN" sz="1200" kern="1200" smtClean="0">
                <a:solidFill>
                  <a:schemeClr val="tx1"/>
                </a:solidFill>
                <a:effectLst/>
                <a:latin typeface="+mn-lt"/>
                <a:ea typeface="+mn-ea"/>
                <a:cs typeface="+mn-cs"/>
              </a:rPr>
              <a:t>,</a:t>
            </a:r>
            <a:r>
              <a:rPr lang="zh-CN" altLang="zh-CN" sz="1200" kern="1200" smtClean="0">
                <a:solidFill>
                  <a:schemeClr val="tx1"/>
                </a:solidFill>
                <a:effectLst/>
                <a:latin typeface="+mn-lt"/>
                <a:ea typeface="+mn-ea"/>
                <a:cs typeface="+mn-cs"/>
              </a:rPr>
              <a:t>众筹的方式邀请明星代言</a:t>
            </a:r>
          </a:p>
          <a:p>
            <a:r>
              <a:rPr lang="zh-CN" altLang="zh-CN" sz="1200" kern="1200" smtClean="0">
                <a:solidFill>
                  <a:schemeClr val="tx1"/>
                </a:solidFill>
                <a:effectLst/>
                <a:latin typeface="+mn-lt"/>
                <a:ea typeface="+mn-ea"/>
                <a:cs typeface="+mn-cs"/>
              </a:rPr>
              <a:t>商学院招生：报名的学生必须通过众筹的手段获得学费</a:t>
            </a:r>
          </a:p>
          <a:p>
            <a:pPr rtl="0" fontAlgn="t"/>
            <a:r>
              <a:rPr lang="zh-CN" altLang="zh-CN" sz="1200" b="1" kern="1200" smtClean="0">
                <a:solidFill>
                  <a:schemeClr val="tx1"/>
                </a:solidFill>
                <a:effectLst/>
                <a:latin typeface="+mn-lt"/>
                <a:ea typeface="+mn-ea"/>
                <a:cs typeface="+mn-cs"/>
              </a:rPr>
              <a:t>李善友</a:t>
            </a:r>
            <a:r>
              <a:rPr lang="zh-CN" altLang="zh-CN" sz="1200" kern="1200" smtClean="0">
                <a:solidFill>
                  <a:schemeClr val="tx1"/>
                </a:solidFill>
                <a:effectLst/>
                <a:latin typeface="+mn-lt"/>
                <a:ea typeface="+mn-ea"/>
                <a:cs typeface="+mn-cs"/>
              </a:rPr>
              <a:t>先生于南开大学获得数学学士学位，并在中欧国际工商学院获EMBA学位；曾经在摩托罗拉、美国铝业集团、博士伦公司等大型外企任职的他，于2000年10月担任搜狐公司人力资源部总监职务，成功地帮助搜狐进行了与Chinaren的合并、企业裁员、企业文化建设、人力资源管理系统建设等工作。2001年10月从人力资源向业务方向转变，掌管搜狐新闻中心，任总编辑一职；2002年7月被提升为搜狐公司副总裁，</a:t>
            </a:r>
            <a:r>
              <a:rPr lang="zh-CN" altLang="zh-CN" sz="1200" kern="1200" smtClean="0">
                <a:solidFill>
                  <a:srgbClr val="FF0000"/>
                </a:solidFill>
                <a:effectLst/>
                <a:latin typeface="+mn-lt"/>
                <a:ea typeface="+mn-ea"/>
                <a:cs typeface="+mn-cs"/>
              </a:rPr>
              <a:t>2005年提升为</a:t>
            </a:r>
            <a:r>
              <a:rPr lang="zh-CN" altLang="zh-CN" sz="1200" b="1" kern="1200" smtClean="0">
                <a:solidFill>
                  <a:srgbClr val="FF0000"/>
                </a:solidFill>
                <a:effectLst/>
                <a:latin typeface="+mn-lt"/>
                <a:ea typeface="+mn-ea"/>
                <a:cs typeface="+mn-cs"/>
              </a:rPr>
              <a:t>搜狐公司高级副总裁</a:t>
            </a:r>
            <a:r>
              <a:rPr lang="zh-CN" altLang="zh-CN" sz="1200" kern="1200" smtClean="0">
                <a:solidFill>
                  <a:schemeClr val="tx1"/>
                </a:solidFill>
                <a:effectLst/>
                <a:latin typeface="+mn-lt"/>
                <a:ea typeface="+mn-ea"/>
                <a:cs typeface="+mn-cs"/>
              </a:rPr>
              <a:t>。经过多年奋战，搜狐网成为国内最具影响力的门户网站之一，李善友也被中国互联网协会评为“中国网络媒体十年百人风云人物”。</a:t>
            </a:r>
          </a:p>
          <a:p>
            <a:pPr rtl="0" fontAlgn="t"/>
            <a:r>
              <a:rPr lang="zh-CN" altLang="zh-CN" sz="1200" kern="1200" smtClean="0">
                <a:solidFill>
                  <a:schemeClr val="tx1"/>
                </a:solidFill>
                <a:effectLst/>
                <a:latin typeface="+mn-lt"/>
                <a:ea typeface="+mn-ea"/>
                <a:cs typeface="+mn-cs"/>
              </a:rPr>
              <a:t> </a:t>
            </a:r>
          </a:p>
          <a:p>
            <a:pPr rtl="0" fontAlgn="t"/>
            <a:r>
              <a:rPr lang="zh-CN" altLang="zh-CN" sz="1200" kern="1200" smtClean="0">
                <a:solidFill>
                  <a:schemeClr val="tx1"/>
                </a:solidFill>
                <a:effectLst/>
                <a:latin typeface="+mn-lt"/>
                <a:ea typeface="+mn-ea"/>
                <a:cs typeface="+mn-cs"/>
              </a:rPr>
              <a:t>2006年，李善友功成身退，从搜狐辞职后创立了中国第一视频分享网站——</a:t>
            </a:r>
            <a:r>
              <a:rPr lang="zh-CN" altLang="zh-CN" sz="1200" b="1" kern="1200" smtClean="0">
                <a:solidFill>
                  <a:srgbClr val="FF0000"/>
                </a:solidFill>
                <a:effectLst/>
                <a:latin typeface="+mn-lt"/>
                <a:ea typeface="+mn-ea"/>
                <a:cs typeface="+mn-cs"/>
              </a:rPr>
              <a:t>酷6网</a:t>
            </a:r>
            <a:r>
              <a:rPr lang="zh-CN" altLang="zh-CN" sz="1200" kern="1200" smtClean="0">
                <a:solidFill>
                  <a:schemeClr val="tx1"/>
                </a:solidFill>
                <a:effectLst/>
                <a:latin typeface="+mn-lt"/>
                <a:ea typeface="+mn-ea"/>
                <a:cs typeface="+mn-cs"/>
              </a:rPr>
              <a:t>。担任酷6网的CEO。在他的带领下，酷6网成为第一个获得广电视频牌照的民营视频网站和2008北京奥运会独家视频分享网站合作伙伴。2009年11月，酷6网与</a:t>
            </a:r>
            <a:r>
              <a:rPr lang="zh-CN" altLang="zh-CN" sz="1200" b="1" kern="1200" smtClean="0">
                <a:solidFill>
                  <a:schemeClr val="tx1"/>
                </a:solidFill>
                <a:effectLst/>
                <a:latin typeface="+mn-lt"/>
                <a:ea typeface="+mn-ea"/>
                <a:cs typeface="+mn-cs"/>
              </a:rPr>
              <a:t>盛大</a:t>
            </a:r>
            <a:r>
              <a:rPr lang="en-US" altLang="zh-CN" sz="1200" b="1" kern="1200" smtClean="0">
                <a:solidFill>
                  <a:schemeClr val="tx1"/>
                </a:solidFill>
                <a:effectLst/>
                <a:latin typeface="+mn-lt"/>
                <a:ea typeface="+mn-ea"/>
                <a:cs typeface="+mn-cs"/>
              </a:rPr>
              <a:t>(</a:t>
            </a:r>
            <a:r>
              <a:rPr lang="zh-CN" altLang="en-US" sz="1200" b="1" kern="1200" smtClean="0">
                <a:solidFill>
                  <a:schemeClr val="tx1"/>
                </a:solidFill>
                <a:effectLst/>
                <a:latin typeface="+mn-lt"/>
                <a:ea typeface="+mn-ea"/>
                <a:cs typeface="+mn-cs"/>
              </a:rPr>
              <a:t>陈天桥</a:t>
            </a:r>
            <a:r>
              <a:rPr lang="en-US" altLang="zh-CN" sz="1200" b="1" kern="1200" smtClean="0">
                <a:solidFill>
                  <a:schemeClr val="tx1"/>
                </a:solidFill>
                <a:effectLst/>
                <a:latin typeface="+mn-lt"/>
                <a:ea typeface="+mn-ea"/>
                <a:cs typeface="+mn-cs"/>
              </a:rPr>
              <a:t>)</a:t>
            </a:r>
            <a:r>
              <a:rPr lang="zh-CN" altLang="zh-CN" sz="1200" kern="1200" smtClean="0">
                <a:solidFill>
                  <a:schemeClr val="tx1"/>
                </a:solidFill>
                <a:effectLst/>
                <a:latin typeface="+mn-lt"/>
                <a:ea typeface="+mn-ea"/>
                <a:cs typeface="+mn-cs"/>
              </a:rPr>
              <a:t>旗下华友世纪成功合并，成为中国第一家上市的视频网站。从2008年独家点播奥运会，到2010年深刻报道两会，之后联手CNTV，遥指世界杯，在李善友的带领下，酷6与时代的脉搏一起跳动，同时也使自己实现了时代化，国际化。</a:t>
            </a:r>
          </a:p>
          <a:p>
            <a:endParaRPr lang="zh-CN" altLang="en-US"/>
          </a:p>
        </p:txBody>
      </p:sp>
      <p:sp>
        <p:nvSpPr>
          <p:cNvPr id="4" name="灯片编号占位符 3"/>
          <p:cNvSpPr>
            <a:spLocks noGrp="1"/>
          </p:cNvSpPr>
          <p:nvPr>
            <p:ph type="sldNum" sz="quarter" idx="10"/>
          </p:nvPr>
        </p:nvSpPr>
        <p:spPr/>
        <p:txBody>
          <a:bodyPr/>
          <a:lstStyle/>
          <a:p>
            <a:fld id="{6136B14B-16FA-4534-AD02-B65CDFAB02CC}" type="slidenum">
              <a:rPr lang="en-US" smtClean="0"/>
              <a:pPr/>
              <a:t>8</a:t>
            </a:fld>
            <a:endParaRPr lang="en-US"/>
          </a:p>
        </p:txBody>
      </p:sp>
    </p:spTree>
    <p:extLst>
      <p:ext uri="{BB962C8B-B14F-4D97-AF65-F5344CB8AC3E}">
        <p14:creationId xmlns:p14="http://schemas.microsoft.com/office/powerpoint/2010/main" val="36104839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存储区域网络（</a:t>
            </a:r>
            <a:r>
              <a:rPr lang="en-US" altLang="zh-CN" smtClean="0"/>
              <a:t>Storage Area Network</a:t>
            </a:r>
            <a:r>
              <a:rPr lang="zh-CN" altLang="en-US" smtClean="0"/>
              <a:t>，简称</a:t>
            </a:r>
            <a:r>
              <a:rPr lang="en-US" altLang="zh-CN" smtClean="0">
                <a:hlinkClick r:id="rId3"/>
              </a:rPr>
              <a:t>SAN</a:t>
            </a:r>
            <a:r>
              <a:rPr lang="zh-CN" altLang="en-US" smtClean="0"/>
              <a:t>）采用网状</a:t>
            </a:r>
            <a:r>
              <a:rPr lang="zh-CN" altLang="en-US" smtClean="0">
                <a:solidFill>
                  <a:srgbClr val="FF0000"/>
                </a:solidFill>
              </a:rPr>
              <a:t>通道</a:t>
            </a:r>
            <a:r>
              <a:rPr lang="zh-CN" altLang="en-US" smtClean="0"/>
              <a:t>（</a:t>
            </a:r>
            <a:r>
              <a:rPr lang="en-US" altLang="zh-CN" smtClean="0"/>
              <a:t>Fibre Channel </a:t>
            </a:r>
            <a:r>
              <a:rPr lang="zh-CN" altLang="en-US" smtClean="0"/>
              <a:t>，简称</a:t>
            </a:r>
            <a:r>
              <a:rPr lang="en-US" altLang="zh-CN" smtClean="0">
                <a:hlinkClick r:id="rId4"/>
              </a:rPr>
              <a:t>FC</a:t>
            </a:r>
            <a:r>
              <a:rPr lang="zh-CN" altLang="en-US" smtClean="0"/>
              <a:t>，区别与</a:t>
            </a:r>
            <a:r>
              <a:rPr lang="en-US" altLang="zh-CN" smtClean="0"/>
              <a:t>Fiber Channel</a:t>
            </a:r>
            <a:r>
              <a:rPr lang="zh-CN" altLang="en-US" smtClean="0"/>
              <a:t>光纤通道）技术，通过</a:t>
            </a:r>
            <a:r>
              <a:rPr lang="en-US" altLang="zh-CN" smtClean="0"/>
              <a:t>FC</a:t>
            </a:r>
            <a:r>
              <a:rPr lang="zh-CN" altLang="en-US" smtClean="0"/>
              <a:t>交换机连接</a:t>
            </a:r>
            <a:r>
              <a:rPr lang="zh-CN" altLang="en-US" smtClean="0">
                <a:hlinkClick r:id="rId5"/>
              </a:rPr>
              <a:t>存储阵列</a:t>
            </a:r>
            <a:r>
              <a:rPr lang="zh-CN" altLang="en-US" smtClean="0"/>
              <a:t>和服务器</a:t>
            </a:r>
            <a:r>
              <a:rPr lang="zh-CN" altLang="en-US" smtClean="0">
                <a:hlinkClick r:id="rId6"/>
              </a:rPr>
              <a:t>主机</a:t>
            </a:r>
            <a:r>
              <a:rPr lang="zh-CN" altLang="en-US" smtClean="0"/>
              <a:t>，建立专用于</a:t>
            </a:r>
            <a:r>
              <a:rPr lang="zh-CN" altLang="en-US" smtClean="0">
                <a:hlinkClick r:id="rId7"/>
              </a:rPr>
              <a:t>数据存储</a:t>
            </a:r>
            <a:r>
              <a:rPr lang="zh-CN" altLang="en-US" smtClean="0"/>
              <a:t>的区域网络。</a:t>
            </a:r>
            <a:endParaRPr lang="en-US" altLang="zh-CN" sz="1200" i="1" kern="1200" smtClean="0">
              <a:solidFill>
                <a:schemeClr val="tx1"/>
              </a:solidFill>
              <a:effectLst/>
              <a:latin typeface="+mn-lt"/>
              <a:ea typeface="+mn-ea"/>
              <a:cs typeface="+mn-cs"/>
            </a:endParaRPr>
          </a:p>
          <a:p>
            <a:r>
              <a:rPr lang="en-US" altLang="zh-CN" sz="1200" i="1" kern="1200" smtClean="0">
                <a:solidFill>
                  <a:schemeClr val="tx1"/>
                </a:solidFill>
                <a:effectLst/>
                <a:latin typeface="+mn-lt"/>
                <a:ea typeface="+mn-ea"/>
                <a:cs typeface="+mn-cs"/>
              </a:rPr>
              <a:t>HA</a:t>
            </a:r>
            <a:r>
              <a:rPr lang="en-US" altLang="zh-CN" sz="1200" kern="1200" smtClean="0">
                <a:solidFill>
                  <a:schemeClr val="tx1"/>
                </a:solidFill>
                <a:effectLst/>
                <a:latin typeface="+mn-lt"/>
                <a:ea typeface="+mn-ea"/>
                <a:cs typeface="+mn-cs"/>
              </a:rPr>
              <a:t>(Hig</a:t>
            </a:r>
            <a:r>
              <a:rPr lang="en-US" altLang="zh-CN" sz="1200" i="1" kern="1200" smtClean="0">
                <a:solidFill>
                  <a:schemeClr val="tx1"/>
                </a:solidFill>
                <a:effectLst/>
                <a:latin typeface="+mn-lt"/>
                <a:ea typeface="+mn-ea"/>
                <a:cs typeface="+mn-cs"/>
              </a:rPr>
              <a:t>h A</a:t>
            </a:r>
            <a:r>
              <a:rPr lang="en-US" altLang="zh-CN" sz="1200" kern="1200" smtClean="0">
                <a:solidFill>
                  <a:schemeClr val="tx1"/>
                </a:solidFill>
                <a:effectLst/>
                <a:latin typeface="+mn-lt"/>
                <a:ea typeface="+mn-ea"/>
                <a:cs typeface="+mn-cs"/>
              </a:rPr>
              <a:t>vailable), </a:t>
            </a:r>
            <a:r>
              <a:rPr lang="zh-CN" altLang="en-US" sz="1200" kern="1200" smtClean="0">
                <a:solidFill>
                  <a:schemeClr val="tx1"/>
                </a:solidFill>
                <a:effectLst/>
                <a:latin typeface="+mn-lt"/>
                <a:ea typeface="+mn-ea"/>
                <a:cs typeface="+mn-cs"/>
              </a:rPr>
              <a:t>高可用性集群，是保证业务连续性的有效解决方案，一般有两个或两个以上的节点，且分为活动节点及备用节点</a:t>
            </a:r>
            <a:endParaRPr lang="en-US" altLang="zh-CN" sz="1200" kern="1200" smtClean="0">
              <a:solidFill>
                <a:schemeClr val="tx1"/>
              </a:solidFill>
              <a:effectLst/>
              <a:latin typeface="+mn-lt"/>
              <a:ea typeface="+mn-ea"/>
              <a:cs typeface="+mn-cs"/>
            </a:endParaRPr>
          </a:p>
          <a:p>
            <a:r>
              <a:rPr lang="en-US" altLang="zh-CN" b="1" i="1" smtClean="0"/>
              <a:t>Nginx</a:t>
            </a:r>
            <a:r>
              <a:rPr lang="en-US" altLang="zh-CN" smtClean="0"/>
              <a:t> ("engine x") </a:t>
            </a:r>
            <a:r>
              <a:rPr lang="zh-CN" altLang="en-US" smtClean="0"/>
              <a:t>是一个高性能的</a:t>
            </a:r>
            <a:r>
              <a:rPr lang="en-US" altLang="zh-CN" smtClean="0">
                <a:hlinkClick r:id="rId8"/>
              </a:rPr>
              <a:t>HTTP</a:t>
            </a:r>
            <a:r>
              <a:rPr lang="zh-CN" altLang="en-US" smtClean="0"/>
              <a:t>和</a:t>
            </a:r>
            <a:r>
              <a:rPr lang="zh-CN" altLang="en-US" smtClean="0">
                <a:hlinkClick r:id="rId9"/>
              </a:rPr>
              <a:t>反向代理</a:t>
            </a:r>
            <a:r>
              <a:rPr lang="zh-CN" altLang="en-US" smtClean="0"/>
              <a:t>服务器，也是一个</a:t>
            </a:r>
            <a:r>
              <a:rPr lang="en-US" altLang="zh-CN" smtClean="0"/>
              <a:t>IMAP/POP3/SMTP</a:t>
            </a:r>
            <a:r>
              <a:rPr lang="zh-CN" altLang="en-US" smtClean="0">
                <a:hlinkClick r:id="rId10"/>
              </a:rPr>
              <a:t>服务器</a:t>
            </a:r>
            <a:endParaRPr lang="en-US" altLang="zh-CN" smtClean="0"/>
          </a:p>
          <a:p>
            <a:r>
              <a:rPr lang="en-US" altLang="zh-CN" b="1" smtClean="0"/>
              <a:t>Nginx</a:t>
            </a:r>
            <a:r>
              <a:rPr lang="zh-CN" altLang="en-US" smtClean="0"/>
              <a:t>是一款</a:t>
            </a:r>
            <a:r>
              <a:rPr lang="zh-CN" altLang="en-US" smtClean="0">
                <a:hlinkClick r:id="rId11"/>
              </a:rPr>
              <a:t>轻量级</a:t>
            </a:r>
            <a:r>
              <a:rPr lang="zh-CN" altLang="en-US" smtClean="0"/>
              <a:t>的</a:t>
            </a:r>
            <a:r>
              <a:rPr lang="en-US" altLang="zh-CN" smtClean="0">
                <a:hlinkClick r:id="rId12"/>
              </a:rPr>
              <a:t>Web</a:t>
            </a:r>
            <a:r>
              <a:rPr lang="zh-CN" altLang="en-US" smtClean="0"/>
              <a:t> 服务器</a:t>
            </a:r>
            <a:r>
              <a:rPr lang="en-US" altLang="zh-CN" smtClean="0"/>
              <a:t>/</a:t>
            </a:r>
            <a:r>
              <a:rPr lang="zh-CN" altLang="en-US" smtClean="0">
                <a:hlinkClick r:id="rId9"/>
              </a:rPr>
              <a:t>反向代理</a:t>
            </a:r>
            <a:r>
              <a:rPr lang="zh-CN" altLang="en-US" smtClean="0"/>
              <a:t>服务器及</a:t>
            </a:r>
            <a:r>
              <a:rPr lang="zh-CN" altLang="en-US" smtClean="0">
                <a:hlinkClick r:id="rId13"/>
              </a:rPr>
              <a:t>电子邮件</a:t>
            </a:r>
            <a:r>
              <a:rPr lang="zh-CN" altLang="en-US" smtClean="0"/>
              <a:t>（</a:t>
            </a:r>
            <a:r>
              <a:rPr lang="en-US" altLang="zh-CN" smtClean="0"/>
              <a:t>IMAP/POP3</a:t>
            </a:r>
            <a:r>
              <a:rPr lang="zh-CN" altLang="en-US" smtClean="0"/>
              <a:t>）代理服务器，并在一个</a:t>
            </a:r>
            <a:r>
              <a:rPr lang="en-US" altLang="zh-CN" smtClean="0"/>
              <a:t>BSD-like </a:t>
            </a:r>
            <a:r>
              <a:rPr lang="zh-CN" altLang="en-US" smtClean="0"/>
              <a:t>协议下发行。其特点是占有内存少，</a:t>
            </a:r>
            <a:r>
              <a:rPr lang="zh-CN" altLang="en-US" smtClean="0">
                <a:hlinkClick r:id="rId14"/>
              </a:rPr>
              <a:t>并发</a:t>
            </a:r>
            <a:r>
              <a:rPr lang="zh-CN" altLang="en-US" smtClean="0"/>
              <a:t>能力强，事实上</a:t>
            </a:r>
            <a:r>
              <a:rPr lang="en-US" altLang="zh-CN" smtClean="0"/>
              <a:t>nginx</a:t>
            </a:r>
            <a:r>
              <a:rPr lang="zh-CN" altLang="en-US" smtClean="0"/>
              <a:t>的并发能力确实在同类型的网页服务器中表现较好，中国大陆使用</a:t>
            </a:r>
            <a:r>
              <a:rPr lang="en-US" altLang="zh-CN" smtClean="0"/>
              <a:t>nginx</a:t>
            </a:r>
            <a:r>
              <a:rPr lang="zh-CN" altLang="en-US" smtClean="0"/>
              <a:t>网站用户有：百度、</a:t>
            </a:r>
            <a:r>
              <a:rPr lang="zh-CN" altLang="en-US" smtClean="0">
                <a:hlinkClick r:id="rId15"/>
              </a:rPr>
              <a:t>京东</a:t>
            </a:r>
            <a:r>
              <a:rPr lang="zh-CN" altLang="en-US" smtClean="0"/>
              <a:t>、</a:t>
            </a:r>
            <a:r>
              <a:rPr lang="zh-CN" altLang="en-US" smtClean="0">
                <a:hlinkClick r:id="rId16"/>
              </a:rPr>
              <a:t>新浪</a:t>
            </a:r>
            <a:r>
              <a:rPr lang="zh-CN" altLang="en-US" smtClean="0"/>
              <a:t>、</a:t>
            </a:r>
            <a:r>
              <a:rPr lang="zh-CN" altLang="en-US" smtClean="0">
                <a:hlinkClick r:id="rId17"/>
              </a:rPr>
              <a:t>网易</a:t>
            </a:r>
            <a:r>
              <a:rPr lang="zh-CN" altLang="en-US" smtClean="0"/>
              <a:t>、</a:t>
            </a:r>
            <a:r>
              <a:rPr lang="zh-CN" altLang="en-US" smtClean="0">
                <a:hlinkClick r:id="rId18"/>
              </a:rPr>
              <a:t>腾讯</a:t>
            </a:r>
            <a:r>
              <a:rPr lang="zh-CN" altLang="en-US" smtClean="0"/>
              <a:t>、</a:t>
            </a:r>
            <a:r>
              <a:rPr lang="zh-CN" altLang="en-US" smtClean="0">
                <a:hlinkClick r:id="rId19"/>
              </a:rPr>
              <a:t>淘宝</a:t>
            </a:r>
            <a:r>
              <a:rPr lang="zh-CN" altLang="en-US" smtClean="0"/>
              <a:t>等。</a:t>
            </a:r>
            <a:endParaRPr lang="zh-CN" altLang="en-US"/>
          </a:p>
        </p:txBody>
      </p:sp>
      <p:sp>
        <p:nvSpPr>
          <p:cNvPr id="4" name="灯片编号占位符 3"/>
          <p:cNvSpPr>
            <a:spLocks noGrp="1"/>
          </p:cNvSpPr>
          <p:nvPr>
            <p:ph type="sldNum" sz="quarter" idx="10"/>
          </p:nvPr>
        </p:nvSpPr>
        <p:spPr/>
        <p:txBody>
          <a:bodyPr/>
          <a:lstStyle/>
          <a:p>
            <a:fld id="{6136B14B-16FA-4534-AD02-B65CDFAB02CC}" type="slidenum">
              <a:rPr lang="en-US" smtClean="0"/>
              <a:pPr/>
              <a:t>13</a:t>
            </a:fld>
            <a:endParaRPr lang="en-US"/>
          </a:p>
        </p:txBody>
      </p:sp>
    </p:spTree>
    <p:extLst>
      <p:ext uri="{BB962C8B-B14F-4D97-AF65-F5344CB8AC3E}">
        <p14:creationId xmlns:p14="http://schemas.microsoft.com/office/powerpoint/2010/main" val="28119875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t="1" b="24546"/>
          <a:stretch>
            <a:fillRect/>
          </a:stretch>
        </p:blipFill>
        <p:spPr>
          <a:xfrm>
            <a:off x="0" y="0"/>
            <a:ext cx="9144000" cy="4598126"/>
          </a:xfrm>
          <a:prstGeom prst="rect">
            <a:avLst/>
          </a:prstGeom>
        </p:spPr>
      </p:pic>
      <p:sp>
        <p:nvSpPr>
          <p:cNvPr id="4" name="KSO_FD"/>
          <p:cNvSpPr>
            <a:spLocks noGrp="1"/>
          </p:cNvSpPr>
          <p:nvPr>
            <p:ph type="dt" sz="half" idx="10"/>
          </p:nvPr>
        </p:nvSpPr>
        <p:spPr/>
        <p:txBody>
          <a:bodyPr/>
          <a:lstStyle/>
          <a:p>
            <a:fld id="{F2BEC3A4-F13E-4970-B94A-0DF5FEBD0CCD}" type="datetime1">
              <a:rPr lang="en-US" smtClean="0"/>
              <a:pPr/>
              <a:t>8/6/2017</a:t>
            </a:fld>
            <a:endParaRPr lang="en-US"/>
          </a:p>
        </p:txBody>
      </p:sp>
      <p:sp>
        <p:nvSpPr>
          <p:cNvPr id="5" name="KSO_FT"/>
          <p:cNvSpPr>
            <a:spLocks noGrp="1"/>
          </p:cNvSpPr>
          <p:nvPr>
            <p:ph type="ftr" sz="quarter" idx="11"/>
          </p:nvPr>
        </p:nvSpPr>
        <p:spPr/>
        <p:txBody>
          <a:bodyPr/>
          <a:lstStyle/>
          <a:p>
            <a:endParaRPr lang="en-US"/>
          </a:p>
        </p:txBody>
      </p:sp>
      <p:sp>
        <p:nvSpPr>
          <p:cNvPr id="6" name="KSO_FN"/>
          <p:cNvSpPr>
            <a:spLocks noGrp="1"/>
          </p:cNvSpPr>
          <p:nvPr>
            <p:ph type="sldNum" sz="quarter" idx="12"/>
          </p:nvPr>
        </p:nvSpPr>
        <p:spPr/>
        <p:txBody>
          <a:bodyPr/>
          <a:lstStyle/>
          <a:p>
            <a:fld id="{DD7B9ABC-623A-4B98-9B74-5F4EEB276057}" type="slidenum">
              <a:rPr lang="en-US" smtClean="0"/>
              <a:pPr/>
              <a:t>‹#›</a:t>
            </a:fld>
            <a:endParaRPr lang="en-US"/>
          </a:p>
        </p:txBody>
      </p:sp>
      <p:sp>
        <p:nvSpPr>
          <p:cNvPr id="3" name="KSO_CT2"/>
          <p:cNvSpPr>
            <a:spLocks noGrp="1"/>
          </p:cNvSpPr>
          <p:nvPr>
            <p:ph type="subTitle" idx="1" hasCustomPrompt="1"/>
          </p:nvPr>
        </p:nvSpPr>
        <p:spPr>
          <a:xfrm>
            <a:off x="923111" y="5676376"/>
            <a:ext cx="7323909" cy="467211"/>
          </a:xfrm>
          <a:noFill/>
        </p:spPr>
        <p:txBody>
          <a:bodyPr>
            <a:noAutofit/>
          </a:bodyPr>
          <a:lstStyle>
            <a:lvl1pPr marL="0" indent="0" algn="ctr">
              <a:buNone/>
              <a:defRPr sz="1350" b="0">
                <a:solidFill>
                  <a:schemeClr val="tx1"/>
                </a:solidFill>
                <a:effectLst/>
                <a:latin typeface="+mn-ea"/>
                <a:ea typeface="+mn-ea"/>
              </a:defRPr>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zh-CN" altLang="en-US" dirty="0" smtClean="0"/>
              <a:t>单击此处添加您的副标题</a:t>
            </a:r>
          </a:p>
        </p:txBody>
      </p:sp>
      <p:sp>
        <p:nvSpPr>
          <p:cNvPr id="7" name="KSO_CT1"/>
          <p:cNvSpPr>
            <a:spLocks noGrp="1"/>
          </p:cNvSpPr>
          <p:nvPr>
            <p:ph type="title" hasCustomPrompt="1"/>
          </p:nvPr>
        </p:nvSpPr>
        <p:spPr>
          <a:xfrm>
            <a:off x="923111" y="4850674"/>
            <a:ext cx="7323909" cy="740707"/>
          </a:xfrm>
        </p:spPr>
        <p:txBody>
          <a:bodyPr>
            <a:noAutofit/>
          </a:bodyPr>
          <a:lstStyle>
            <a:lvl1pPr algn="ctr">
              <a:lnSpc>
                <a:spcPct val="100000"/>
              </a:lnSpc>
              <a:defRPr sz="2400" b="1" kern="1000" baseline="0">
                <a:solidFill>
                  <a:schemeClr val="accent1">
                    <a:lumMod val="75000"/>
                  </a:schemeClr>
                </a:solidFill>
                <a:effectLst/>
                <a:latin typeface="+mj-ea"/>
                <a:ea typeface="+mj-ea"/>
              </a:defRPr>
            </a:lvl1pPr>
          </a:lstStyle>
          <a:p>
            <a:r>
              <a:rPr lang="zh-CN" altLang="en-US" dirty="0" smtClean="0"/>
              <a:t>单击此处添加您的标题文字</a:t>
            </a:r>
            <a:endParaRPr lang="zh-CN" alt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78FB729C-6204-4444-AECE-E3B3EF8021FC}" type="datetime1">
              <a:rPr lang="en-US" smtClean="0"/>
              <a:pPr/>
              <a:t>8/6/2017</a:t>
            </a:fld>
            <a:endParaRPr lang="en-US"/>
          </a:p>
        </p:txBody>
      </p:sp>
      <p:sp>
        <p:nvSpPr>
          <p:cNvPr id="5" name="KSO_FT"/>
          <p:cNvSpPr>
            <a:spLocks noGrp="1"/>
          </p:cNvSpPr>
          <p:nvPr>
            <p:ph type="ftr" sz="quarter" idx="11"/>
          </p:nvPr>
        </p:nvSpPr>
        <p:spPr/>
        <p:txBody>
          <a:bodyPr/>
          <a:lstStyle/>
          <a:p>
            <a:endParaRPr lang="en-US"/>
          </a:p>
        </p:txBody>
      </p:sp>
      <p:sp>
        <p:nvSpPr>
          <p:cNvPr id="6" name="KSO_FN"/>
          <p:cNvSpPr>
            <a:spLocks noGrp="1"/>
          </p:cNvSpPr>
          <p:nvPr>
            <p:ph type="sldNum" sz="quarter" idx="12"/>
          </p:nvPr>
        </p:nvSpPr>
        <p:spPr/>
        <p:txBody>
          <a:bodyPr/>
          <a:lstStyle/>
          <a:p>
            <a:fld id="{DD7B9ABC-623A-4B98-9B74-5F4EEB27605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7628469" y="365125"/>
            <a:ext cx="886883"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1585383" y="365125"/>
            <a:ext cx="5949952" cy="5811838"/>
          </a:xfrm>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18AC71BD-9496-4B97-920C-3B0FBAB49C70}" type="datetime1">
              <a:rPr lang="en-US" smtClean="0"/>
              <a:pPr/>
              <a:t>8/6/2017</a:t>
            </a:fld>
            <a:endParaRPr lang="en-US"/>
          </a:p>
        </p:txBody>
      </p:sp>
      <p:sp>
        <p:nvSpPr>
          <p:cNvPr id="5" name="KSO_FT"/>
          <p:cNvSpPr>
            <a:spLocks noGrp="1"/>
          </p:cNvSpPr>
          <p:nvPr>
            <p:ph type="ftr" sz="quarter" idx="11"/>
          </p:nvPr>
        </p:nvSpPr>
        <p:spPr/>
        <p:txBody>
          <a:bodyPr/>
          <a:lstStyle/>
          <a:p>
            <a:endParaRPr lang="en-US"/>
          </a:p>
        </p:txBody>
      </p:sp>
      <p:sp>
        <p:nvSpPr>
          <p:cNvPr id="6" name="KSO_FN"/>
          <p:cNvSpPr>
            <a:spLocks noGrp="1"/>
          </p:cNvSpPr>
          <p:nvPr>
            <p:ph type="sldNum" sz="quarter" idx="12"/>
          </p:nvPr>
        </p:nvSpPr>
        <p:spPr/>
        <p:txBody>
          <a:bodyPr/>
          <a:lstStyle/>
          <a:p>
            <a:fld id="{DD7B9ABC-623A-4B98-9B74-5F4EEB27605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normAutofit/>
          </a:bodyPr>
          <a:lstStyle>
            <a:lvl1pPr>
              <a:defRPr sz="2400">
                <a:solidFill>
                  <a:schemeClr val="bg1"/>
                </a:solidFill>
              </a:defRPr>
            </a:lvl1pPr>
          </a:lstStyle>
          <a:p>
            <a:r>
              <a:rPr lang="zh-CN" altLang="en-US" smtClean="0"/>
              <a:t>单击此处编辑母版标题样式</a:t>
            </a:r>
            <a:endParaRPr lang="en-US" dirty="0"/>
          </a:p>
        </p:txBody>
      </p:sp>
      <p:sp>
        <p:nvSpPr>
          <p:cNvPr id="3" name="KSO_BC1"/>
          <p:cNvSpPr>
            <a:spLocks noGrp="1"/>
          </p:cNvSpPr>
          <p:nvPr>
            <p:ph idx="1"/>
          </p:nvPr>
        </p:nvSpPr>
        <p:spPr/>
        <p:txBody>
          <a:bodyPr>
            <a:normAutofit/>
          </a:bodyPr>
          <a:lstStyle>
            <a:lvl1pPr>
              <a:defRPr sz="1800">
                <a:solidFill>
                  <a:schemeClr val="accent1"/>
                </a:solidFill>
              </a:defRPr>
            </a:lvl1pPr>
            <a:lvl2pPr>
              <a:defRPr sz="1200"/>
            </a:lvl2pPr>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A4642BF6-DE4F-48F1-BB96-3915E4CF35BA}" type="datetime1">
              <a:rPr lang="en-US" smtClean="0"/>
              <a:pPr/>
              <a:t>8/6/2017</a:t>
            </a:fld>
            <a:endParaRPr lang="en-US"/>
          </a:p>
        </p:txBody>
      </p:sp>
      <p:sp>
        <p:nvSpPr>
          <p:cNvPr id="5" name="KSO_FT"/>
          <p:cNvSpPr>
            <a:spLocks noGrp="1"/>
          </p:cNvSpPr>
          <p:nvPr>
            <p:ph type="ftr" sz="quarter" idx="11"/>
          </p:nvPr>
        </p:nvSpPr>
        <p:spPr/>
        <p:txBody>
          <a:bodyPr/>
          <a:lstStyle/>
          <a:p>
            <a:endParaRPr lang="en-US"/>
          </a:p>
        </p:txBody>
      </p:sp>
      <p:sp>
        <p:nvSpPr>
          <p:cNvPr id="6" name="KSO_FN"/>
          <p:cNvSpPr>
            <a:spLocks noGrp="1"/>
          </p:cNvSpPr>
          <p:nvPr>
            <p:ph type="sldNum" sz="quarter" idx="12"/>
          </p:nvPr>
        </p:nvSpPr>
        <p:spPr/>
        <p:txBody>
          <a:bodyPr/>
          <a:lstStyle/>
          <a:p>
            <a:fld id="{DD7B9ABC-623A-4B98-9B74-5F4EEB27605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1574008" y="2108203"/>
            <a:ext cx="5995988" cy="1235075"/>
          </a:xfrm>
        </p:spPr>
        <p:txBody>
          <a:bodyPr anchor="b">
            <a:normAutofit/>
          </a:bodyPr>
          <a:lstStyle>
            <a:lvl1pPr algn="ctr">
              <a:defRPr sz="2025">
                <a:solidFill>
                  <a:schemeClr val="tx2"/>
                </a:solidFill>
                <a:effectLst/>
              </a:defRPr>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3038171" y="3400425"/>
            <a:ext cx="3067663" cy="357478"/>
          </a:xfrm>
          <a:prstGeom prst="roundRect">
            <a:avLst>
              <a:gd name="adj" fmla="val 50000"/>
            </a:avLst>
          </a:prstGeom>
          <a:solidFill>
            <a:schemeClr val="tx2">
              <a:lumMod val="40000"/>
              <a:lumOff val="60000"/>
            </a:schemeClr>
          </a:solidFill>
        </p:spPr>
        <p:txBody>
          <a:bodyPr anchor="ctr">
            <a:normAutofit/>
          </a:bodyPr>
          <a:lstStyle>
            <a:lvl1pPr marL="0" indent="0" algn="ctr">
              <a:buNone/>
              <a:defRPr sz="900">
                <a:solidFill>
                  <a:schemeClr val="bg1"/>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r>
              <a:rPr lang="zh-CN" altLang="en-US" dirty="0" smtClean="0"/>
              <a:t>单击此处添加您的副标题</a:t>
            </a:r>
            <a:endParaRPr lang="en-US" altLang="zh-CN" dirty="0"/>
          </a:p>
        </p:txBody>
      </p:sp>
      <p:sp>
        <p:nvSpPr>
          <p:cNvPr id="4" name="KSO_FD"/>
          <p:cNvSpPr>
            <a:spLocks noGrp="1"/>
          </p:cNvSpPr>
          <p:nvPr>
            <p:ph type="dt" sz="half" idx="10"/>
          </p:nvPr>
        </p:nvSpPr>
        <p:spPr/>
        <p:txBody>
          <a:bodyPr/>
          <a:lstStyle/>
          <a:p>
            <a:fld id="{3C4AB033-0B6C-404E-AF0C-5EB3A1652673}" type="datetime1">
              <a:rPr lang="en-US" smtClean="0"/>
              <a:pPr/>
              <a:t>8/6/2017</a:t>
            </a:fld>
            <a:endParaRPr lang="en-US"/>
          </a:p>
        </p:txBody>
      </p:sp>
      <p:sp>
        <p:nvSpPr>
          <p:cNvPr id="5" name="KSO_FT"/>
          <p:cNvSpPr>
            <a:spLocks noGrp="1"/>
          </p:cNvSpPr>
          <p:nvPr>
            <p:ph type="ftr" sz="quarter" idx="11"/>
          </p:nvPr>
        </p:nvSpPr>
        <p:spPr/>
        <p:txBody>
          <a:bodyPr/>
          <a:lstStyle/>
          <a:p>
            <a:endParaRPr lang="en-US"/>
          </a:p>
        </p:txBody>
      </p:sp>
      <p:sp>
        <p:nvSpPr>
          <p:cNvPr id="6" name="KSO_FN"/>
          <p:cNvSpPr>
            <a:spLocks noGrp="1"/>
          </p:cNvSpPr>
          <p:nvPr>
            <p:ph type="sldNum" sz="quarter" idx="12"/>
          </p:nvPr>
        </p:nvSpPr>
        <p:spPr/>
        <p:txBody>
          <a:bodyPr/>
          <a:lstStyle/>
          <a:p>
            <a:fld id="{DD7B9ABC-623A-4B98-9B74-5F4EEB27605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049867" y="1244603"/>
            <a:ext cx="3810000" cy="4932363"/>
          </a:xfrm>
        </p:spPr>
        <p:txBody>
          <a:bodyPr/>
          <a:lstStyle/>
          <a:p>
            <a:pPr lvl="0"/>
            <a:r>
              <a:rPr lang="zh-CN" altLang="en-US" smtClean="0"/>
              <a:t>单击此处编辑母版文本样式</a:t>
            </a:r>
          </a:p>
          <a:p>
            <a:pPr lvl="1"/>
            <a:r>
              <a:rPr lang="zh-CN" altLang="en-US" smtClean="0"/>
              <a:t>第二级</a:t>
            </a:r>
          </a:p>
        </p:txBody>
      </p:sp>
      <p:sp>
        <p:nvSpPr>
          <p:cNvPr id="4" name="KSO_BC2"/>
          <p:cNvSpPr>
            <a:spLocks noGrp="1"/>
          </p:cNvSpPr>
          <p:nvPr>
            <p:ph sz="half" idx="2"/>
          </p:nvPr>
        </p:nvSpPr>
        <p:spPr>
          <a:xfrm>
            <a:off x="4889501" y="1244603"/>
            <a:ext cx="3820587" cy="4932363"/>
          </a:xfrm>
        </p:spPr>
        <p:txBody>
          <a:bodyPr/>
          <a:lstStyle/>
          <a:p>
            <a:pPr lvl="0"/>
            <a:r>
              <a:rPr lang="zh-CN" altLang="en-US" smtClean="0"/>
              <a:t>单击此处编辑母版文本样式</a:t>
            </a:r>
          </a:p>
          <a:p>
            <a:pPr lvl="1"/>
            <a:r>
              <a:rPr lang="zh-CN" altLang="en-US" smtClean="0"/>
              <a:t>第二级</a:t>
            </a:r>
          </a:p>
        </p:txBody>
      </p:sp>
      <p:sp>
        <p:nvSpPr>
          <p:cNvPr id="5" name="KSO_FD"/>
          <p:cNvSpPr>
            <a:spLocks noGrp="1"/>
          </p:cNvSpPr>
          <p:nvPr>
            <p:ph type="dt" sz="half" idx="10"/>
          </p:nvPr>
        </p:nvSpPr>
        <p:spPr/>
        <p:txBody>
          <a:bodyPr/>
          <a:lstStyle/>
          <a:p>
            <a:fld id="{7243C4C4-8F84-4297-BEBD-146CBBDB53CF}" type="datetime1">
              <a:rPr lang="en-US" smtClean="0"/>
              <a:pPr/>
              <a:t>8/6/2017</a:t>
            </a:fld>
            <a:endParaRPr lang="en-US"/>
          </a:p>
        </p:txBody>
      </p:sp>
      <p:sp>
        <p:nvSpPr>
          <p:cNvPr id="6" name="KSO_FT"/>
          <p:cNvSpPr>
            <a:spLocks noGrp="1"/>
          </p:cNvSpPr>
          <p:nvPr>
            <p:ph type="ftr" sz="quarter" idx="11"/>
          </p:nvPr>
        </p:nvSpPr>
        <p:spPr/>
        <p:txBody>
          <a:bodyPr/>
          <a:lstStyle/>
          <a:p>
            <a:endParaRPr lang="en-US"/>
          </a:p>
        </p:txBody>
      </p:sp>
      <p:sp>
        <p:nvSpPr>
          <p:cNvPr id="7" name="KSO_FN"/>
          <p:cNvSpPr>
            <a:spLocks noGrp="1"/>
          </p:cNvSpPr>
          <p:nvPr>
            <p:ph type="sldNum" sz="quarter" idx="12"/>
          </p:nvPr>
        </p:nvSpPr>
        <p:spPr/>
        <p:txBody>
          <a:bodyPr/>
          <a:lstStyle/>
          <a:p>
            <a:fld id="{DD7B9ABC-623A-4B98-9B74-5F4EEB27605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1727199" y="118532"/>
            <a:ext cx="6984076"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4578" y="1376362"/>
            <a:ext cx="3868340" cy="823912"/>
          </a:xfrm>
        </p:spPr>
        <p:txBody>
          <a:bodyPr anchor="b">
            <a:normAutofit/>
          </a:bodyPr>
          <a:lstStyle>
            <a:lvl1pPr marL="0" indent="0">
              <a:buNone/>
              <a:defRPr sz="1015"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smtClean="0"/>
              <a:t>单击此处编辑母版文本样式</a:t>
            </a:r>
          </a:p>
        </p:txBody>
      </p:sp>
      <p:sp>
        <p:nvSpPr>
          <p:cNvPr id="4" name="KSO_BC1"/>
          <p:cNvSpPr>
            <a:spLocks noGrp="1"/>
          </p:cNvSpPr>
          <p:nvPr>
            <p:ph sz="half" idx="2"/>
          </p:nvPr>
        </p:nvSpPr>
        <p:spPr>
          <a:xfrm>
            <a:off x="824578" y="2200274"/>
            <a:ext cx="3868340" cy="3684588"/>
          </a:xfrm>
        </p:spPr>
        <p:txBody>
          <a:bodyPr/>
          <a:lstStyle/>
          <a:p>
            <a:pPr lvl="0"/>
            <a:r>
              <a:rPr lang="zh-CN" altLang="en-US" smtClean="0"/>
              <a:t>单击此处编辑母版文本样式</a:t>
            </a:r>
          </a:p>
          <a:p>
            <a:pPr lvl="1"/>
            <a:r>
              <a:rPr lang="zh-CN" altLang="en-US" smtClean="0"/>
              <a:t>第二级</a:t>
            </a:r>
          </a:p>
        </p:txBody>
      </p:sp>
      <p:sp>
        <p:nvSpPr>
          <p:cNvPr id="5" name="Text Placeholder 4"/>
          <p:cNvSpPr>
            <a:spLocks noGrp="1"/>
          </p:cNvSpPr>
          <p:nvPr>
            <p:ph type="body" sz="quarter" idx="3"/>
          </p:nvPr>
        </p:nvSpPr>
        <p:spPr>
          <a:xfrm>
            <a:off x="4823885" y="1376362"/>
            <a:ext cx="3887391" cy="823912"/>
          </a:xfrm>
        </p:spPr>
        <p:txBody>
          <a:bodyPr anchor="b">
            <a:normAutofit/>
          </a:bodyPr>
          <a:lstStyle>
            <a:lvl1pPr marL="0" indent="0">
              <a:buNone/>
              <a:defRPr sz="1015"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smtClean="0"/>
              <a:t>单击此处编辑母版文本样式</a:t>
            </a:r>
          </a:p>
        </p:txBody>
      </p:sp>
      <p:sp>
        <p:nvSpPr>
          <p:cNvPr id="6" name="KSO_BC2"/>
          <p:cNvSpPr>
            <a:spLocks noGrp="1"/>
          </p:cNvSpPr>
          <p:nvPr>
            <p:ph sz="quarter" idx="4"/>
          </p:nvPr>
        </p:nvSpPr>
        <p:spPr>
          <a:xfrm>
            <a:off x="4823885" y="2200274"/>
            <a:ext cx="3887391" cy="3684588"/>
          </a:xfrm>
        </p:spPr>
        <p:txBody>
          <a:bodyPr/>
          <a:lstStyle/>
          <a:p>
            <a:pPr lvl="0"/>
            <a:r>
              <a:rPr lang="zh-CN" altLang="en-US" smtClean="0"/>
              <a:t>单击此处编辑母版文本样式</a:t>
            </a:r>
          </a:p>
          <a:p>
            <a:pPr lvl="1"/>
            <a:r>
              <a:rPr lang="zh-CN" altLang="en-US" smtClean="0"/>
              <a:t>第二级</a:t>
            </a:r>
          </a:p>
        </p:txBody>
      </p:sp>
      <p:sp>
        <p:nvSpPr>
          <p:cNvPr id="7" name="KSO_FD"/>
          <p:cNvSpPr>
            <a:spLocks noGrp="1"/>
          </p:cNvSpPr>
          <p:nvPr>
            <p:ph type="dt" sz="half" idx="10"/>
          </p:nvPr>
        </p:nvSpPr>
        <p:spPr/>
        <p:txBody>
          <a:bodyPr/>
          <a:lstStyle/>
          <a:p>
            <a:fld id="{7012B210-EFE9-4CE8-B0D8-69B8A71A8234}" type="datetime1">
              <a:rPr lang="en-US" smtClean="0"/>
              <a:pPr/>
              <a:t>8/6/2017</a:t>
            </a:fld>
            <a:endParaRPr lang="en-US"/>
          </a:p>
        </p:txBody>
      </p:sp>
      <p:sp>
        <p:nvSpPr>
          <p:cNvPr id="8" name="KSO_FT"/>
          <p:cNvSpPr>
            <a:spLocks noGrp="1"/>
          </p:cNvSpPr>
          <p:nvPr>
            <p:ph type="ftr" sz="quarter" idx="11"/>
          </p:nvPr>
        </p:nvSpPr>
        <p:spPr/>
        <p:txBody>
          <a:bodyPr/>
          <a:lstStyle/>
          <a:p>
            <a:endParaRPr lang="en-US"/>
          </a:p>
        </p:txBody>
      </p:sp>
      <p:sp>
        <p:nvSpPr>
          <p:cNvPr id="9" name="KSO_FN"/>
          <p:cNvSpPr>
            <a:spLocks noGrp="1"/>
          </p:cNvSpPr>
          <p:nvPr>
            <p:ph type="sldNum" sz="quarter" idx="12"/>
          </p:nvPr>
        </p:nvSpPr>
        <p:spPr/>
        <p:txBody>
          <a:bodyPr/>
          <a:lstStyle/>
          <a:p>
            <a:fld id="{DD7B9ABC-623A-4B98-9B74-5F4EEB27605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p>
            <a:fld id="{2C09880D-BB0E-436C-B1DA-315F90841DCD}" type="datetime1">
              <a:rPr lang="en-US" smtClean="0"/>
              <a:pPr/>
              <a:t>8/6/2017</a:t>
            </a:fld>
            <a:endParaRPr lang="en-US"/>
          </a:p>
        </p:txBody>
      </p:sp>
      <p:sp>
        <p:nvSpPr>
          <p:cNvPr id="4" name="KSO_FT"/>
          <p:cNvSpPr>
            <a:spLocks noGrp="1"/>
          </p:cNvSpPr>
          <p:nvPr>
            <p:ph type="ftr" sz="quarter" idx="11"/>
          </p:nvPr>
        </p:nvSpPr>
        <p:spPr/>
        <p:txBody>
          <a:bodyPr/>
          <a:lstStyle/>
          <a:p>
            <a:endParaRPr lang="en-US"/>
          </a:p>
        </p:txBody>
      </p:sp>
      <p:sp>
        <p:nvSpPr>
          <p:cNvPr id="5" name="KSO_FN"/>
          <p:cNvSpPr>
            <a:spLocks noGrp="1"/>
          </p:cNvSpPr>
          <p:nvPr>
            <p:ph type="sldNum" sz="quarter" idx="12"/>
          </p:nvPr>
        </p:nvSpPr>
        <p:spPr/>
        <p:txBody>
          <a:bodyPr/>
          <a:lstStyle/>
          <a:p>
            <a:fld id="{DD7B9ABC-623A-4B98-9B74-5F4EEB27605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fld id="{18B9618C-074F-4924-9618-16F4926A1CE0}" type="datetime1">
              <a:rPr lang="en-US" smtClean="0"/>
              <a:pPr/>
              <a:t>8/6/2017</a:t>
            </a:fld>
            <a:endParaRPr lang="en-US"/>
          </a:p>
        </p:txBody>
      </p:sp>
      <p:sp>
        <p:nvSpPr>
          <p:cNvPr id="3" name="KSO_FT"/>
          <p:cNvSpPr>
            <a:spLocks noGrp="1"/>
          </p:cNvSpPr>
          <p:nvPr>
            <p:ph type="ftr" sz="quarter" idx="11"/>
          </p:nvPr>
        </p:nvSpPr>
        <p:spPr/>
        <p:txBody>
          <a:bodyPr/>
          <a:lstStyle/>
          <a:p>
            <a:endParaRPr lang="en-US"/>
          </a:p>
        </p:txBody>
      </p:sp>
      <p:sp>
        <p:nvSpPr>
          <p:cNvPr id="4" name="KSO_FN"/>
          <p:cNvSpPr>
            <a:spLocks noGrp="1"/>
          </p:cNvSpPr>
          <p:nvPr>
            <p:ph type="sldNum" sz="quarter" idx="12"/>
          </p:nvPr>
        </p:nvSpPr>
        <p:spPr/>
        <p:txBody>
          <a:bodyPr/>
          <a:lstStyle/>
          <a:p>
            <a:fld id="{DD7B9ABC-623A-4B98-9B74-5F4EEB27605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858444" y="533402"/>
            <a:ext cx="2949178" cy="1600200"/>
          </a:xfrm>
        </p:spPr>
        <p:txBody>
          <a:bodyPr anchor="b"/>
          <a:lstStyle>
            <a:lvl1pPr>
              <a:defRPr sz="1800"/>
            </a:lvl1pPr>
          </a:lstStyle>
          <a:p>
            <a:r>
              <a:rPr lang="zh-CN" altLang="en-US" smtClean="0"/>
              <a:t>单击此处编辑母版标题样式</a:t>
            </a:r>
            <a:endParaRPr lang="en-US" dirty="0"/>
          </a:p>
        </p:txBody>
      </p:sp>
      <p:sp>
        <p:nvSpPr>
          <p:cNvPr id="3" name="KSO_BC1"/>
          <p:cNvSpPr>
            <a:spLocks noGrp="1"/>
          </p:cNvSpPr>
          <p:nvPr>
            <p:ph idx="1"/>
          </p:nvPr>
        </p:nvSpPr>
        <p:spPr>
          <a:xfrm>
            <a:off x="4115992" y="1063632"/>
            <a:ext cx="4629150" cy="4873625"/>
          </a:xfrm>
        </p:spPr>
        <p:txBody>
          <a:bodyPr>
            <a:normAutofit/>
          </a:bodyPr>
          <a:lstStyle>
            <a:lvl1pPr>
              <a:defRPr sz="1125"/>
            </a:lvl1pPr>
            <a:lvl2pPr>
              <a:defRPr sz="1015"/>
            </a:lvl2pPr>
            <a:lvl3pPr>
              <a:defRPr sz="900"/>
            </a:lvl3pPr>
            <a:lvl4pPr>
              <a:defRPr sz="790"/>
            </a:lvl4pPr>
            <a:lvl5pPr>
              <a:defRPr sz="790"/>
            </a:lvl5pPr>
            <a:lvl6pPr>
              <a:defRPr sz="1125"/>
            </a:lvl6pPr>
            <a:lvl7pPr>
              <a:defRPr sz="1125"/>
            </a:lvl7pPr>
            <a:lvl8pPr>
              <a:defRPr sz="1125"/>
            </a:lvl8pPr>
            <a:lvl9pPr>
              <a:defRPr sz="1125"/>
            </a:lvl9pPr>
          </a:lstStyle>
          <a:p>
            <a:pPr lvl="0"/>
            <a:r>
              <a:rPr lang="zh-CN" altLang="en-US" smtClean="0"/>
              <a:t>单击此处编辑母版文本样式</a:t>
            </a:r>
          </a:p>
          <a:p>
            <a:pPr lvl="1"/>
            <a:r>
              <a:rPr lang="zh-CN" altLang="en-US" smtClean="0"/>
              <a:t>第二级</a:t>
            </a:r>
          </a:p>
        </p:txBody>
      </p:sp>
      <p:sp>
        <p:nvSpPr>
          <p:cNvPr id="4" name="KSO_BC2"/>
          <p:cNvSpPr>
            <a:spLocks noGrp="1"/>
          </p:cNvSpPr>
          <p:nvPr>
            <p:ph type="body" sz="half" idx="2"/>
          </p:nvPr>
        </p:nvSpPr>
        <p:spPr>
          <a:xfrm>
            <a:off x="858444" y="2133602"/>
            <a:ext cx="2949178" cy="3811588"/>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A9D5EA79-43C2-43DD-91A8-386264D49217}" type="datetime1">
              <a:rPr lang="en-US" smtClean="0"/>
              <a:pPr/>
              <a:t>8/6/2017</a:t>
            </a:fld>
            <a:endParaRPr lang="en-US"/>
          </a:p>
        </p:txBody>
      </p:sp>
      <p:sp>
        <p:nvSpPr>
          <p:cNvPr id="6" name="KSO_FT"/>
          <p:cNvSpPr>
            <a:spLocks noGrp="1"/>
          </p:cNvSpPr>
          <p:nvPr>
            <p:ph type="ftr" sz="quarter" idx="11"/>
          </p:nvPr>
        </p:nvSpPr>
        <p:spPr/>
        <p:txBody>
          <a:bodyPr/>
          <a:lstStyle/>
          <a:p>
            <a:endParaRPr lang="en-US"/>
          </a:p>
        </p:txBody>
      </p:sp>
      <p:sp>
        <p:nvSpPr>
          <p:cNvPr id="7" name="KSO_FN"/>
          <p:cNvSpPr>
            <a:spLocks noGrp="1"/>
          </p:cNvSpPr>
          <p:nvPr>
            <p:ph type="sldNum" sz="quarter" idx="12"/>
          </p:nvPr>
        </p:nvSpPr>
        <p:spPr/>
        <p:txBody>
          <a:bodyPr/>
          <a:lstStyle/>
          <a:p>
            <a:fld id="{DD7B9ABC-623A-4B98-9B74-5F4EEB27605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934644" y="457200"/>
            <a:ext cx="2949178" cy="1600200"/>
          </a:xfrm>
        </p:spPr>
        <p:txBody>
          <a:bodyPr anchor="b"/>
          <a:lstStyle>
            <a:lvl1pPr>
              <a:defRPr sz="18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4082125" y="987430"/>
            <a:ext cx="4629150" cy="4873625"/>
          </a:xfrm>
        </p:spPr>
        <p:txBody>
          <a:bodyPr anchor="t"/>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zh-CN" altLang="en-US" smtClean="0"/>
              <a:t>单击图标添加图片</a:t>
            </a:r>
            <a:endParaRPr lang="en-US" dirty="0"/>
          </a:p>
        </p:txBody>
      </p:sp>
      <p:sp>
        <p:nvSpPr>
          <p:cNvPr id="4" name="KSO_BC2"/>
          <p:cNvSpPr>
            <a:spLocks noGrp="1"/>
          </p:cNvSpPr>
          <p:nvPr>
            <p:ph type="body" sz="half" idx="2"/>
          </p:nvPr>
        </p:nvSpPr>
        <p:spPr>
          <a:xfrm>
            <a:off x="934644" y="2057400"/>
            <a:ext cx="2949178" cy="3811588"/>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525072A9-48AA-4E7A-9E01-9EF304739084}" type="datetime1">
              <a:rPr lang="en-US" smtClean="0"/>
              <a:pPr/>
              <a:t>8/6/2017</a:t>
            </a:fld>
            <a:endParaRPr lang="en-US"/>
          </a:p>
        </p:txBody>
      </p:sp>
      <p:sp>
        <p:nvSpPr>
          <p:cNvPr id="6" name="KSO_FT"/>
          <p:cNvSpPr>
            <a:spLocks noGrp="1"/>
          </p:cNvSpPr>
          <p:nvPr>
            <p:ph type="ftr" sz="quarter" idx="11"/>
          </p:nvPr>
        </p:nvSpPr>
        <p:spPr/>
        <p:txBody>
          <a:bodyPr/>
          <a:lstStyle/>
          <a:p>
            <a:endParaRPr lang="en-US"/>
          </a:p>
        </p:txBody>
      </p:sp>
      <p:sp>
        <p:nvSpPr>
          <p:cNvPr id="7" name="KSO_FN"/>
          <p:cNvSpPr>
            <a:spLocks noGrp="1"/>
          </p:cNvSpPr>
          <p:nvPr>
            <p:ph type="sldNum" sz="quarter" idx="12"/>
          </p:nvPr>
        </p:nvSpPr>
        <p:spPr/>
        <p:txBody>
          <a:bodyPr/>
          <a:lstStyle/>
          <a:p>
            <a:fld id="{DD7B9ABC-623A-4B98-9B74-5F4EEB27605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图片 8"/>
          <p:cNvPicPr>
            <a:picLocks noChangeAspect="1"/>
          </p:cNvPicPr>
          <p:nvPr/>
        </p:nvPicPr>
        <p:blipFill rotWithShape="1">
          <a:blip r:embed="rId13" cstate="print">
            <a:extLst>
              <a:ext uri="{28A0092B-C50C-407E-A947-70E740481C1C}">
                <a14:useLocalDpi xmlns:a14="http://schemas.microsoft.com/office/drawing/2010/main" val="0"/>
              </a:ext>
            </a:extLst>
          </a:blip>
          <a:srcRect t="26295" b="57071"/>
          <a:stretch>
            <a:fillRect/>
          </a:stretch>
        </p:blipFill>
        <p:spPr>
          <a:xfrm>
            <a:off x="0" y="-27384"/>
            <a:ext cx="9144000" cy="1013626"/>
          </a:xfrm>
          <a:prstGeom prst="rect">
            <a:avLst/>
          </a:prstGeom>
        </p:spPr>
      </p:pic>
      <p:sp>
        <p:nvSpPr>
          <p:cNvPr id="10" name="矩形 9"/>
          <p:cNvSpPr/>
          <p:nvPr/>
        </p:nvSpPr>
        <p:spPr>
          <a:xfrm>
            <a:off x="0" y="352484"/>
            <a:ext cx="9144000" cy="756084"/>
          </a:xfrm>
          <a:prstGeom prst="rect">
            <a:avLst/>
          </a:prstGeom>
          <a:solidFill>
            <a:srgbClr val="0082B3">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矩形 10"/>
          <p:cNvSpPr/>
          <p:nvPr/>
        </p:nvSpPr>
        <p:spPr>
          <a:xfrm>
            <a:off x="1905" y="208468"/>
            <a:ext cx="9144000" cy="504056"/>
          </a:xfrm>
          <a:prstGeom prst="rect">
            <a:avLst/>
          </a:prstGeom>
          <a:solidFill>
            <a:srgbClr val="0082B3">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KSO_FD"/>
          <p:cNvSpPr>
            <a:spLocks noGrp="1"/>
          </p:cNvSpPr>
          <p:nvPr>
            <p:ph type="dt" sz="half" idx="2"/>
          </p:nvPr>
        </p:nvSpPr>
        <p:spPr>
          <a:xfrm>
            <a:off x="628650" y="6356355"/>
            <a:ext cx="2057400" cy="365125"/>
          </a:xfrm>
          <a:prstGeom prst="rect">
            <a:avLst/>
          </a:prstGeom>
        </p:spPr>
        <p:txBody>
          <a:bodyPr vert="horz" lIns="91440" tIns="45720" rIns="91440" bIns="45720" rtlCol="0" anchor="ctr"/>
          <a:lstStyle>
            <a:lvl1pPr algn="l">
              <a:defRPr sz="675">
                <a:solidFill>
                  <a:schemeClr val="tx1">
                    <a:tint val="75000"/>
                  </a:schemeClr>
                </a:solidFill>
              </a:defRPr>
            </a:lvl1pPr>
          </a:lstStyle>
          <a:p>
            <a:fld id="{ACE056CD-AF95-43DE-9897-37F9FB6489AA}" type="datetime1">
              <a:rPr lang="en-US" smtClean="0"/>
              <a:pPr/>
              <a:t>8/6/2017</a:t>
            </a:fld>
            <a:endParaRPr lang="en-US"/>
          </a:p>
        </p:txBody>
      </p:sp>
      <p:sp>
        <p:nvSpPr>
          <p:cNvPr id="5" name="KSO_FT"/>
          <p:cNvSpPr>
            <a:spLocks noGrp="1"/>
          </p:cNvSpPr>
          <p:nvPr>
            <p:ph type="ftr" sz="quarter" idx="3"/>
          </p:nvPr>
        </p:nvSpPr>
        <p:spPr>
          <a:xfrm>
            <a:off x="3028950" y="6356355"/>
            <a:ext cx="3086100" cy="365125"/>
          </a:xfrm>
          <a:prstGeom prst="rect">
            <a:avLst/>
          </a:prstGeom>
        </p:spPr>
        <p:txBody>
          <a:bodyPr vert="horz" lIns="91440" tIns="45720" rIns="91440" bIns="45720" rtlCol="0" anchor="ctr"/>
          <a:lstStyle>
            <a:lvl1pPr algn="ctr">
              <a:defRPr sz="675">
                <a:solidFill>
                  <a:schemeClr val="tx1">
                    <a:tint val="75000"/>
                  </a:schemeClr>
                </a:solidFill>
              </a:defRPr>
            </a:lvl1pPr>
          </a:lstStyle>
          <a:p>
            <a:endParaRPr lang="en-US"/>
          </a:p>
        </p:txBody>
      </p:sp>
      <p:sp>
        <p:nvSpPr>
          <p:cNvPr id="6" name="KSO_FN"/>
          <p:cNvSpPr>
            <a:spLocks noGrp="1"/>
          </p:cNvSpPr>
          <p:nvPr>
            <p:ph type="sldNum" sz="quarter" idx="4"/>
          </p:nvPr>
        </p:nvSpPr>
        <p:spPr>
          <a:xfrm>
            <a:off x="6457950" y="6356355"/>
            <a:ext cx="2057400" cy="365125"/>
          </a:xfrm>
          <a:prstGeom prst="rect">
            <a:avLst/>
          </a:prstGeom>
        </p:spPr>
        <p:txBody>
          <a:bodyPr vert="horz" lIns="91440" tIns="45720" rIns="91440" bIns="45720" rtlCol="0" anchor="ctr"/>
          <a:lstStyle>
            <a:lvl1pPr algn="r">
              <a:defRPr sz="675">
                <a:solidFill>
                  <a:schemeClr val="tx1">
                    <a:tint val="75000"/>
                  </a:schemeClr>
                </a:solidFill>
              </a:defRPr>
            </a:lvl1pPr>
          </a:lstStyle>
          <a:p>
            <a:fld id="{DD7B9ABC-623A-4B98-9B74-5F4EEB276057}" type="slidenum">
              <a:rPr lang="en-US" smtClean="0"/>
              <a:pPr/>
              <a:t>‹#›</a:t>
            </a:fld>
            <a:endParaRPr lang="en-US"/>
          </a:p>
        </p:txBody>
      </p:sp>
      <p:sp>
        <p:nvSpPr>
          <p:cNvPr id="2" name="KSO_BT1"/>
          <p:cNvSpPr>
            <a:spLocks noGrp="1"/>
          </p:cNvSpPr>
          <p:nvPr>
            <p:ph type="title"/>
          </p:nvPr>
        </p:nvSpPr>
        <p:spPr>
          <a:xfrm>
            <a:off x="447676" y="105195"/>
            <a:ext cx="8215844" cy="796011"/>
          </a:xfrm>
          <a:prstGeom prst="rect">
            <a:avLst/>
          </a:prstGeom>
        </p:spPr>
        <p:txBody>
          <a:bodyPr vert="horz" lIns="91440" tIns="45720" rIns="91440" bIns="45720" rtlCol="0" anchor="b">
            <a:normAutofit/>
          </a:bodyPr>
          <a:lstStyle/>
          <a:p>
            <a:r>
              <a:rPr lang="zh-CN" altLang="en-US" dirty="0" smtClean="0"/>
              <a:t>单击此处编辑母版标题样式</a:t>
            </a:r>
            <a:endParaRPr lang="en-US" dirty="0"/>
          </a:p>
        </p:txBody>
      </p:sp>
      <p:sp>
        <p:nvSpPr>
          <p:cNvPr id="3" name="KSO_BC1"/>
          <p:cNvSpPr>
            <a:spLocks noGrp="1"/>
          </p:cNvSpPr>
          <p:nvPr>
            <p:ph type="body" idx="1"/>
          </p:nvPr>
        </p:nvSpPr>
        <p:spPr>
          <a:xfrm>
            <a:off x="447676" y="1200149"/>
            <a:ext cx="8215844" cy="510014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514350" rtl="0" eaLnBrk="1" latinLnBrk="0" hangingPunct="1">
        <a:lnSpc>
          <a:spcPct val="90000"/>
        </a:lnSpc>
        <a:spcBef>
          <a:spcPct val="0"/>
        </a:spcBef>
        <a:buNone/>
        <a:defRPr sz="2400" b="1" i="0" kern="1200" baseline="0">
          <a:solidFill>
            <a:schemeClr val="bg1"/>
          </a:solidFill>
          <a:effectLst/>
          <a:latin typeface="+mj-ea"/>
          <a:ea typeface="+mj-ea"/>
          <a:cs typeface="+mj-cs"/>
        </a:defRPr>
      </a:lvl1pPr>
    </p:titleStyle>
    <p:bodyStyle>
      <a:lvl1pPr marL="271780" indent="-271780" algn="just" defTabSz="514350" rtl="0" eaLnBrk="1" latinLnBrk="0" hangingPunct="1">
        <a:lnSpc>
          <a:spcPct val="110000"/>
        </a:lnSpc>
        <a:spcBef>
          <a:spcPts val="900"/>
        </a:spcBef>
        <a:spcAft>
          <a:spcPts val="0"/>
        </a:spcAft>
        <a:buClr>
          <a:schemeClr val="accent1"/>
        </a:buClr>
        <a:buSzPct val="50000"/>
        <a:buFont typeface="Wingdings 2" panose="05020102010507070707" pitchFamily="18" charset="2"/>
        <a:buChar char=""/>
        <a:defRPr lang="zh-CN" altLang="en-US" sz="1800" kern="1200" baseline="0" dirty="0" smtClean="0">
          <a:solidFill>
            <a:schemeClr val="accent1"/>
          </a:solidFill>
          <a:latin typeface="+mn-ea"/>
          <a:ea typeface="+mn-ea"/>
          <a:cs typeface="+mn-cs"/>
        </a:defRPr>
      </a:lvl1pPr>
      <a:lvl2pPr marL="271780" indent="-271780" algn="just" defTabSz="514350" rtl="0" eaLnBrk="1" latinLnBrk="0" hangingPunct="1">
        <a:lnSpc>
          <a:spcPct val="120000"/>
        </a:lnSpc>
        <a:spcBef>
          <a:spcPts val="0"/>
        </a:spcBef>
        <a:spcAft>
          <a:spcPts val="900"/>
        </a:spcAft>
        <a:buClr>
          <a:schemeClr val="accent2">
            <a:lumMod val="60000"/>
            <a:lumOff val="40000"/>
          </a:schemeClr>
        </a:buClr>
        <a:buFont typeface="幼圆" panose="02010509060101010101" pitchFamily="49" charset="-122"/>
        <a:buChar char=" "/>
        <a:defRPr sz="1200" kern="1200" baseline="0">
          <a:solidFill>
            <a:schemeClr val="tx1"/>
          </a:solidFill>
          <a:latin typeface="+mn-ea"/>
          <a:ea typeface="+mn-ea"/>
          <a:cs typeface="+mn-cs"/>
        </a:defRPr>
      </a:lvl2pPr>
      <a:lvl3pPr marL="643255" indent="-128905" algn="l" defTabSz="514350" rtl="0" eaLnBrk="1" latinLnBrk="0" hangingPunct="1">
        <a:lnSpc>
          <a:spcPct val="90000"/>
        </a:lnSpc>
        <a:spcBef>
          <a:spcPts val="280"/>
        </a:spcBef>
        <a:buFont typeface="Arial" panose="020B0604020202020204" pitchFamily="34" charset="0"/>
        <a:buChar char="•"/>
        <a:defRPr sz="1125" kern="1200">
          <a:solidFill>
            <a:schemeClr val="tx1"/>
          </a:solidFill>
          <a:latin typeface="+mn-lt"/>
          <a:ea typeface="+mn-ea"/>
          <a:cs typeface="+mn-cs"/>
        </a:defRPr>
      </a:lvl3pPr>
      <a:lvl4pPr marL="900430"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4pPr>
      <a:lvl5pPr marL="1157605"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5pPr>
      <a:lvl6pPr marL="1414780"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955"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9130"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6305"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p:bodyStyle>
    <p:otherStyle>
      <a:defPPr>
        <a:defRPr lang="en-US"/>
      </a:defPPr>
      <a:lvl1pPr marL="0" algn="l" defTabSz="514350" rtl="0" eaLnBrk="1" latinLnBrk="0" hangingPunct="1">
        <a:defRPr sz="1015" kern="1200">
          <a:solidFill>
            <a:schemeClr val="tx1"/>
          </a:solidFill>
          <a:latin typeface="+mn-lt"/>
          <a:ea typeface="+mn-ea"/>
          <a:cs typeface="+mn-cs"/>
        </a:defRPr>
      </a:lvl1pPr>
      <a:lvl2pPr marL="257175" algn="l" defTabSz="514350" rtl="0" eaLnBrk="1" latinLnBrk="0" hangingPunct="1">
        <a:defRPr sz="1015" kern="1200">
          <a:solidFill>
            <a:schemeClr val="tx1"/>
          </a:solidFill>
          <a:latin typeface="+mn-lt"/>
          <a:ea typeface="+mn-ea"/>
          <a:cs typeface="+mn-cs"/>
        </a:defRPr>
      </a:lvl2pPr>
      <a:lvl3pPr marL="514350" algn="l" defTabSz="514350" rtl="0" eaLnBrk="1" latinLnBrk="0" hangingPunct="1">
        <a:defRPr sz="1015" kern="1200">
          <a:solidFill>
            <a:schemeClr val="tx1"/>
          </a:solidFill>
          <a:latin typeface="+mn-lt"/>
          <a:ea typeface="+mn-ea"/>
          <a:cs typeface="+mn-cs"/>
        </a:defRPr>
      </a:lvl3pPr>
      <a:lvl4pPr marL="771525" algn="l" defTabSz="514350" rtl="0" eaLnBrk="1" latinLnBrk="0" hangingPunct="1">
        <a:defRPr sz="1015" kern="1200">
          <a:solidFill>
            <a:schemeClr val="tx1"/>
          </a:solidFill>
          <a:latin typeface="+mn-lt"/>
          <a:ea typeface="+mn-ea"/>
          <a:cs typeface="+mn-cs"/>
        </a:defRPr>
      </a:lvl4pPr>
      <a:lvl5pPr marL="1028700" algn="l" defTabSz="514350" rtl="0" eaLnBrk="1" latinLnBrk="0" hangingPunct="1">
        <a:defRPr sz="1015" kern="1200">
          <a:solidFill>
            <a:schemeClr val="tx1"/>
          </a:solidFill>
          <a:latin typeface="+mn-lt"/>
          <a:ea typeface="+mn-ea"/>
          <a:cs typeface="+mn-cs"/>
        </a:defRPr>
      </a:lvl5pPr>
      <a:lvl6pPr marL="1285875" algn="l" defTabSz="514350" rtl="0" eaLnBrk="1" latinLnBrk="0" hangingPunct="1">
        <a:defRPr sz="1015" kern="1200">
          <a:solidFill>
            <a:schemeClr val="tx1"/>
          </a:solidFill>
          <a:latin typeface="+mn-lt"/>
          <a:ea typeface="+mn-ea"/>
          <a:cs typeface="+mn-cs"/>
        </a:defRPr>
      </a:lvl6pPr>
      <a:lvl7pPr marL="1543050" algn="l" defTabSz="514350" rtl="0" eaLnBrk="1" latinLnBrk="0" hangingPunct="1">
        <a:defRPr sz="1015" kern="1200">
          <a:solidFill>
            <a:schemeClr val="tx1"/>
          </a:solidFill>
          <a:latin typeface="+mn-lt"/>
          <a:ea typeface="+mn-ea"/>
          <a:cs typeface="+mn-cs"/>
        </a:defRPr>
      </a:lvl7pPr>
      <a:lvl8pPr marL="1800225" algn="l" defTabSz="514350" rtl="0" eaLnBrk="1" latinLnBrk="0" hangingPunct="1">
        <a:defRPr sz="1015" kern="1200">
          <a:solidFill>
            <a:schemeClr val="tx1"/>
          </a:solidFill>
          <a:latin typeface="+mn-lt"/>
          <a:ea typeface="+mn-ea"/>
          <a:cs typeface="+mn-cs"/>
        </a:defRPr>
      </a:lvl8pPr>
      <a:lvl9pPr marL="2057400" algn="l" defTabSz="514350" rtl="0" eaLnBrk="1" latinLnBrk="0" hangingPunct="1">
        <a:defRPr sz="101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image" Target="../media/image3.png"/><Relationship Id="rId2" Type="http://schemas.openxmlformats.org/officeDocument/2006/relationships/tags" Target="../tags/tag2.xml"/><Relationship Id="rId16" Type="http://schemas.openxmlformats.org/officeDocument/2006/relationships/image" Target="../media/image2.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slideLayout" Target="../slideLayouts/slideLayout6.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tags" Target="../tags/tag22.xml"/><Relationship Id="rId13" Type="http://schemas.openxmlformats.org/officeDocument/2006/relationships/slideLayout" Target="../slideLayouts/slideLayout6.xml"/><Relationship Id="rId3" Type="http://schemas.openxmlformats.org/officeDocument/2006/relationships/tags" Target="../tags/tag17.xml"/><Relationship Id="rId7" Type="http://schemas.openxmlformats.org/officeDocument/2006/relationships/tags" Target="../tags/tag21.xml"/><Relationship Id="rId12" Type="http://schemas.openxmlformats.org/officeDocument/2006/relationships/tags" Target="../tags/tag26.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tags" Target="../tags/tag20.xml"/><Relationship Id="rId11" Type="http://schemas.openxmlformats.org/officeDocument/2006/relationships/tags" Target="../tags/tag25.xml"/><Relationship Id="rId5" Type="http://schemas.openxmlformats.org/officeDocument/2006/relationships/tags" Target="../tags/tag19.xml"/><Relationship Id="rId15" Type="http://schemas.openxmlformats.org/officeDocument/2006/relationships/image" Target="../media/image3.png"/><Relationship Id="rId10" Type="http://schemas.openxmlformats.org/officeDocument/2006/relationships/tags" Target="../tags/tag24.xml"/><Relationship Id="rId4" Type="http://schemas.openxmlformats.org/officeDocument/2006/relationships/tags" Target="../tags/tag18.xml"/><Relationship Id="rId9" Type="http://schemas.openxmlformats.org/officeDocument/2006/relationships/tags" Target="../tags/tag23.xml"/><Relationship Id="rId1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tags" Target="../tags/tag34.xml"/><Relationship Id="rId13" Type="http://schemas.openxmlformats.org/officeDocument/2006/relationships/tags" Target="../tags/tag39.xml"/><Relationship Id="rId18" Type="http://schemas.openxmlformats.org/officeDocument/2006/relationships/tags" Target="../tags/tag44.xml"/><Relationship Id="rId3" Type="http://schemas.openxmlformats.org/officeDocument/2006/relationships/tags" Target="../tags/tag29.xml"/><Relationship Id="rId21" Type="http://schemas.openxmlformats.org/officeDocument/2006/relationships/image" Target="../media/image3.png"/><Relationship Id="rId7" Type="http://schemas.openxmlformats.org/officeDocument/2006/relationships/tags" Target="../tags/tag33.xml"/><Relationship Id="rId12" Type="http://schemas.openxmlformats.org/officeDocument/2006/relationships/tags" Target="../tags/tag38.xml"/><Relationship Id="rId17" Type="http://schemas.openxmlformats.org/officeDocument/2006/relationships/tags" Target="../tags/tag43.xml"/><Relationship Id="rId2" Type="http://schemas.openxmlformats.org/officeDocument/2006/relationships/tags" Target="../tags/tag28.xml"/><Relationship Id="rId16" Type="http://schemas.openxmlformats.org/officeDocument/2006/relationships/tags" Target="../tags/tag42.xml"/><Relationship Id="rId20" Type="http://schemas.openxmlformats.org/officeDocument/2006/relationships/image" Target="../media/image2.png"/><Relationship Id="rId1" Type="http://schemas.openxmlformats.org/officeDocument/2006/relationships/tags" Target="../tags/tag27.xml"/><Relationship Id="rId6" Type="http://schemas.openxmlformats.org/officeDocument/2006/relationships/tags" Target="../tags/tag32.xml"/><Relationship Id="rId11" Type="http://schemas.openxmlformats.org/officeDocument/2006/relationships/tags" Target="../tags/tag37.xml"/><Relationship Id="rId5" Type="http://schemas.openxmlformats.org/officeDocument/2006/relationships/tags" Target="../tags/tag31.xml"/><Relationship Id="rId15" Type="http://schemas.openxmlformats.org/officeDocument/2006/relationships/tags" Target="../tags/tag41.xml"/><Relationship Id="rId10" Type="http://schemas.openxmlformats.org/officeDocument/2006/relationships/tags" Target="../tags/tag36.xml"/><Relationship Id="rId19" Type="http://schemas.openxmlformats.org/officeDocument/2006/relationships/slideLayout" Target="../slideLayouts/slideLayout2.xml"/><Relationship Id="rId4" Type="http://schemas.openxmlformats.org/officeDocument/2006/relationships/tags" Target="../tags/tag30.xml"/><Relationship Id="rId9" Type="http://schemas.openxmlformats.org/officeDocument/2006/relationships/tags" Target="../tags/tag35.xml"/><Relationship Id="rId14" Type="http://schemas.openxmlformats.org/officeDocument/2006/relationships/tags" Target="../tags/tag40.xml"/></Relationships>
</file>

<file path=ppt/slides/_rels/slide6.xml.rels><?xml version="1.0" encoding="UTF-8" standalone="yes"?>
<Relationships xmlns="http://schemas.openxmlformats.org/package/2006/relationships"><Relationship Id="rId8" Type="http://schemas.openxmlformats.org/officeDocument/2006/relationships/tags" Target="../tags/tag52.xml"/><Relationship Id="rId13" Type="http://schemas.openxmlformats.org/officeDocument/2006/relationships/tags" Target="../tags/tag57.xml"/><Relationship Id="rId18" Type="http://schemas.openxmlformats.org/officeDocument/2006/relationships/image" Target="../media/image3.png"/><Relationship Id="rId3" Type="http://schemas.openxmlformats.org/officeDocument/2006/relationships/tags" Target="../tags/tag47.xml"/><Relationship Id="rId7" Type="http://schemas.openxmlformats.org/officeDocument/2006/relationships/tags" Target="../tags/tag51.xml"/><Relationship Id="rId12" Type="http://schemas.openxmlformats.org/officeDocument/2006/relationships/tags" Target="../tags/tag56.xml"/><Relationship Id="rId17" Type="http://schemas.openxmlformats.org/officeDocument/2006/relationships/image" Target="../media/image8.png"/><Relationship Id="rId2" Type="http://schemas.openxmlformats.org/officeDocument/2006/relationships/tags" Target="../tags/tag46.xml"/><Relationship Id="rId16" Type="http://schemas.openxmlformats.org/officeDocument/2006/relationships/image" Target="../media/image7.png"/><Relationship Id="rId1" Type="http://schemas.openxmlformats.org/officeDocument/2006/relationships/tags" Target="../tags/tag45.xml"/><Relationship Id="rId6" Type="http://schemas.openxmlformats.org/officeDocument/2006/relationships/tags" Target="../tags/tag50.xml"/><Relationship Id="rId11" Type="http://schemas.openxmlformats.org/officeDocument/2006/relationships/tags" Target="../tags/tag55.xml"/><Relationship Id="rId5" Type="http://schemas.openxmlformats.org/officeDocument/2006/relationships/tags" Target="../tags/tag49.xml"/><Relationship Id="rId15" Type="http://schemas.openxmlformats.org/officeDocument/2006/relationships/image" Target="../media/image2.png"/><Relationship Id="rId10" Type="http://schemas.openxmlformats.org/officeDocument/2006/relationships/tags" Target="../tags/tag54.xml"/><Relationship Id="rId4" Type="http://schemas.openxmlformats.org/officeDocument/2006/relationships/tags" Target="../tags/tag48.xml"/><Relationship Id="rId9" Type="http://schemas.openxmlformats.org/officeDocument/2006/relationships/tags" Target="../tags/tag53.xml"/><Relationship Id="rId1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tags" Target="../tags/tag65.xml"/><Relationship Id="rId13" Type="http://schemas.openxmlformats.org/officeDocument/2006/relationships/tags" Target="../tags/tag70.xml"/><Relationship Id="rId18" Type="http://schemas.openxmlformats.org/officeDocument/2006/relationships/slideLayout" Target="../slideLayouts/slideLayout2.xml"/><Relationship Id="rId3" Type="http://schemas.openxmlformats.org/officeDocument/2006/relationships/tags" Target="../tags/tag60.xml"/><Relationship Id="rId7" Type="http://schemas.openxmlformats.org/officeDocument/2006/relationships/tags" Target="../tags/tag64.xml"/><Relationship Id="rId12" Type="http://schemas.openxmlformats.org/officeDocument/2006/relationships/tags" Target="../tags/tag69.xml"/><Relationship Id="rId17" Type="http://schemas.openxmlformats.org/officeDocument/2006/relationships/tags" Target="../tags/tag74.xml"/><Relationship Id="rId2" Type="http://schemas.openxmlformats.org/officeDocument/2006/relationships/tags" Target="../tags/tag59.xml"/><Relationship Id="rId16" Type="http://schemas.openxmlformats.org/officeDocument/2006/relationships/tags" Target="../tags/tag73.xml"/><Relationship Id="rId20" Type="http://schemas.openxmlformats.org/officeDocument/2006/relationships/image" Target="../media/image3.png"/><Relationship Id="rId1" Type="http://schemas.openxmlformats.org/officeDocument/2006/relationships/tags" Target="../tags/tag58.xml"/><Relationship Id="rId6" Type="http://schemas.openxmlformats.org/officeDocument/2006/relationships/tags" Target="../tags/tag63.xml"/><Relationship Id="rId11" Type="http://schemas.openxmlformats.org/officeDocument/2006/relationships/tags" Target="../tags/tag68.xml"/><Relationship Id="rId5" Type="http://schemas.openxmlformats.org/officeDocument/2006/relationships/tags" Target="../tags/tag62.xml"/><Relationship Id="rId15" Type="http://schemas.openxmlformats.org/officeDocument/2006/relationships/tags" Target="../tags/tag72.xml"/><Relationship Id="rId10" Type="http://schemas.openxmlformats.org/officeDocument/2006/relationships/tags" Target="../tags/tag67.xml"/><Relationship Id="rId19" Type="http://schemas.openxmlformats.org/officeDocument/2006/relationships/image" Target="../media/image2.png"/><Relationship Id="rId4" Type="http://schemas.openxmlformats.org/officeDocument/2006/relationships/tags" Target="../tags/tag61.xml"/><Relationship Id="rId9" Type="http://schemas.openxmlformats.org/officeDocument/2006/relationships/tags" Target="../tags/tag66.xml"/><Relationship Id="rId14" Type="http://schemas.openxmlformats.org/officeDocument/2006/relationships/tags" Target="../tags/tag71.xml"/></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2.xml"/><Relationship Id="rId13" Type="http://schemas.openxmlformats.org/officeDocument/2006/relationships/image" Target="../media/image12.png"/><Relationship Id="rId3" Type="http://schemas.openxmlformats.org/officeDocument/2006/relationships/tags" Target="../tags/tag77.xml"/><Relationship Id="rId7" Type="http://schemas.openxmlformats.org/officeDocument/2006/relationships/slideLayout" Target="../slideLayouts/slideLayout2.xml"/><Relationship Id="rId12" Type="http://schemas.openxmlformats.org/officeDocument/2006/relationships/image" Target="../media/image11.png"/><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tags" Target="../tags/tag80.xml"/><Relationship Id="rId11" Type="http://schemas.openxmlformats.org/officeDocument/2006/relationships/image" Target="../media/image10.png"/><Relationship Id="rId5" Type="http://schemas.openxmlformats.org/officeDocument/2006/relationships/tags" Target="../tags/tag79.xml"/><Relationship Id="rId15" Type="http://schemas.openxmlformats.org/officeDocument/2006/relationships/image" Target="../media/image3.png"/><Relationship Id="rId10" Type="http://schemas.openxmlformats.org/officeDocument/2006/relationships/image" Target="../media/image9.png"/><Relationship Id="rId4" Type="http://schemas.openxmlformats.org/officeDocument/2006/relationships/tags" Target="../tags/tag78.xml"/><Relationship Id="rId9" Type="http://schemas.openxmlformats.org/officeDocument/2006/relationships/image" Target="../media/image2.png"/><Relationship Id="rId1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923111" y="4735170"/>
            <a:ext cx="7323909" cy="740707"/>
          </a:xfrm>
        </p:spPr>
        <p:txBody>
          <a:bodyPr>
            <a:normAutofit/>
          </a:bodyPr>
          <a:lstStyle/>
          <a:p>
            <a:r>
              <a:rPr lang="zh-CN" altLang="en-US" sz="3200" dirty="0" smtClean="0">
                <a:ea typeface="微软雅黑" panose="020B0503020204020204" pitchFamily="34" charset="-122"/>
              </a:rPr>
              <a:t>互联网金融</a:t>
            </a:r>
            <a:endParaRPr lang="en-US" altLang="zh-CN" sz="3200" dirty="0" smtClean="0">
              <a:ea typeface="微软雅黑" panose="020B0503020204020204" pitchFamily="34" charset="-122"/>
            </a:endParaRPr>
          </a:p>
        </p:txBody>
      </p:sp>
      <p:pic>
        <p:nvPicPr>
          <p:cNvPr id="2" name="图片 1" descr="logo"/>
          <p:cNvPicPr>
            <a:picLocks noChangeAspect="1"/>
          </p:cNvPicPr>
          <p:nvPr/>
        </p:nvPicPr>
        <p:blipFill>
          <a:blip r:embed="rId3" cstate="print"/>
          <a:stretch>
            <a:fillRect/>
          </a:stretch>
        </p:blipFill>
        <p:spPr>
          <a:xfrm>
            <a:off x="459105" y="4735195"/>
            <a:ext cx="2750820" cy="92964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微软雅黑" panose="020B0503020204020204" pitchFamily="34" charset="-122"/>
                <a:sym typeface="+mn-ea"/>
              </a:rPr>
              <a:t>众筹系统 </a:t>
            </a:r>
            <a:r>
              <a:rPr lang="en-US" altLang="zh-CN" dirty="0">
                <a:ea typeface="微软雅黑" panose="020B0503020204020204" pitchFamily="34" charset="-122"/>
                <a:sym typeface="+mn-ea"/>
              </a:rPr>
              <a:t>- </a:t>
            </a:r>
            <a:r>
              <a:rPr lang="zh-CN" altLang="en-US" dirty="0">
                <a:ea typeface="微软雅黑" panose="020B0503020204020204" pitchFamily="34" charset="-122"/>
                <a:sym typeface="+mn-ea"/>
              </a:rPr>
              <a:t>截图 </a:t>
            </a:r>
            <a:r>
              <a:rPr lang="en-US" altLang="zh-CN" dirty="0">
                <a:ea typeface="微软雅黑" panose="020B0503020204020204" pitchFamily="34" charset="-122"/>
                <a:sym typeface="+mn-ea"/>
              </a:rPr>
              <a:t>- </a:t>
            </a:r>
            <a:r>
              <a:rPr lang="zh-CN" altLang="en-US" dirty="0">
                <a:ea typeface="微软雅黑" panose="020B0503020204020204" pitchFamily="34" charset="-122"/>
                <a:sym typeface="+mn-ea"/>
              </a:rPr>
              <a:t>项目展示</a:t>
            </a:r>
            <a:endParaRPr lang="en-US" altLang="zh-CN" dirty="0">
              <a:ea typeface="微软雅黑" panose="020B0503020204020204" pitchFamily="34" charset="-122"/>
              <a:sym typeface="+mn-ea"/>
            </a:endParaRPr>
          </a:p>
        </p:txBody>
      </p:sp>
      <p:pic>
        <p:nvPicPr>
          <p:cNvPr id="4" name="内容占位符 3"/>
          <p:cNvPicPr>
            <a:picLocks noGrp="1" noChangeAspect="1"/>
          </p:cNvPicPr>
          <p:nvPr>
            <p:ph idx="1"/>
          </p:nvPr>
        </p:nvPicPr>
        <p:blipFill>
          <a:blip r:embed="rId2" cstate="print"/>
          <a:stretch>
            <a:fillRect/>
          </a:stretch>
        </p:blipFill>
        <p:spPr>
          <a:xfrm>
            <a:off x="977900" y="1200150"/>
            <a:ext cx="7153910" cy="5100320"/>
          </a:xfrm>
          <a:prstGeom prst="rect">
            <a:avLst/>
          </a:prstGeom>
          <a:ln>
            <a:noFill/>
          </a:ln>
        </p:spPr>
      </p:pic>
      <p:pic>
        <p:nvPicPr>
          <p:cNvPr id="3" name="图片 2" descr="logo"/>
          <p:cNvPicPr>
            <a:picLocks noChangeAspect="1"/>
          </p:cNvPicPr>
          <p:nvPr/>
        </p:nvPicPr>
        <p:blipFill>
          <a:blip r:embed="rId3" cstate="print"/>
          <a:stretch>
            <a:fillRect/>
          </a:stretch>
        </p:blipFill>
        <p:spPr>
          <a:xfrm>
            <a:off x="6375400" y="-17780"/>
            <a:ext cx="2750820" cy="929640"/>
          </a:xfrm>
          <a:prstGeom prst="rect">
            <a:avLst/>
          </a:prstGeom>
        </p:spPr>
      </p:pic>
      <p:pic>
        <p:nvPicPr>
          <p:cNvPr id="5" name="图片 4" descr="logo1"/>
          <p:cNvPicPr>
            <a:picLocks noChangeAspect="1"/>
          </p:cNvPicPr>
          <p:nvPr/>
        </p:nvPicPr>
        <p:blipFill>
          <a:blip r:embed="rId4" cstate="print"/>
          <a:stretch>
            <a:fillRect/>
          </a:stretch>
        </p:blipFill>
        <p:spPr>
          <a:xfrm>
            <a:off x="6393180" y="3175"/>
            <a:ext cx="2750820" cy="9296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ea typeface="微软雅黑" panose="020B0503020204020204" pitchFamily="34" charset="-122"/>
                <a:sym typeface="+mn-ea"/>
              </a:rPr>
              <a:t>众筹系统 </a:t>
            </a:r>
            <a:r>
              <a:rPr lang="en-US" altLang="zh-CN" dirty="0">
                <a:ea typeface="微软雅黑" panose="020B0503020204020204" pitchFamily="34" charset="-122"/>
                <a:sym typeface="+mn-ea"/>
              </a:rPr>
              <a:t>- </a:t>
            </a:r>
            <a:r>
              <a:rPr lang="zh-CN" altLang="en-US" dirty="0">
                <a:ea typeface="微软雅黑" panose="020B0503020204020204" pitchFamily="34" charset="-122"/>
                <a:sym typeface="+mn-ea"/>
              </a:rPr>
              <a:t>截图 </a:t>
            </a:r>
            <a:r>
              <a:rPr lang="en-US" altLang="zh-CN" dirty="0">
                <a:ea typeface="微软雅黑" panose="020B0503020204020204" pitchFamily="34" charset="-122"/>
                <a:sym typeface="+mn-ea"/>
              </a:rPr>
              <a:t>- </a:t>
            </a:r>
            <a:r>
              <a:rPr lang="zh-CN" altLang="en-US" dirty="0">
                <a:ea typeface="微软雅黑" panose="020B0503020204020204" pitchFamily="34" charset="-122"/>
                <a:sym typeface="+mn-ea"/>
              </a:rPr>
              <a:t>项目认筹</a:t>
            </a:r>
            <a:endParaRPr lang="en-US" altLang="zh-CN" dirty="0">
              <a:ea typeface="微软雅黑" panose="020B0503020204020204" pitchFamily="34" charset="-122"/>
              <a:sym typeface="+mn-ea"/>
            </a:endParaRPr>
          </a:p>
        </p:txBody>
      </p:sp>
      <p:pic>
        <p:nvPicPr>
          <p:cNvPr id="4" name="内容占位符 3"/>
          <p:cNvPicPr>
            <a:picLocks noGrp="1" noChangeAspect="1"/>
          </p:cNvPicPr>
          <p:nvPr>
            <p:ph idx="1"/>
          </p:nvPr>
        </p:nvPicPr>
        <p:blipFill>
          <a:blip r:embed="rId2" cstate="print"/>
          <a:stretch>
            <a:fillRect/>
          </a:stretch>
        </p:blipFill>
        <p:spPr>
          <a:xfrm>
            <a:off x="1062990" y="1209040"/>
            <a:ext cx="6985000" cy="5100320"/>
          </a:xfrm>
          <a:prstGeom prst="rect">
            <a:avLst/>
          </a:prstGeom>
          <a:ln>
            <a:noFill/>
          </a:ln>
        </p:spPr>
      </p:pic>
      <p:pic>
        <p:nvPicPr>
          <p:cNvPr id="3" name="图片 2" descr="logo"/>
          <p:cNvPicPr>
            <a:picLocks noChangeAspect="1"/>
          </p:cNvPicPr>
          <p:nvPr/>
        </p:nvPicPr>
        <p:blipFill>
          <a:blip r:embed="rId3" cstate="print"/>
          <a:stretch>
            <a:fillRect/>
          </a:stretch>
        </p:blipFill>
        <p:spPr>
          <a:xfrm>
            <a:off x="6375400" y="-17780"/>
            <a:ext cx="2750820" cy="929640"/>
          </a:xfrm>
          <a:prstGeom prst="rect">
            <a:avLst/>
          </a:prstGeom>
        </p:spPr>
      </p:pic>
      <p:pic>
        <p:nvPicPr>
          <p:cNvPr id="5" name="图片 4" descr="logo1"/>
          <p:cNvPicPr>
            <a:picLocks noChangeAspect="1"/>
          </p:cNvPicPr>
          <p:nvPr/>
        </p:nvPicPr>
        <p:blipFill>
          <a:blip r:embed="rId4" cstate="print"/>
          <a:stretch>
            <a:fillRect/>
          </a:stretch>
        </p:blipFill>
        <p:spPr>
          <a:xfrm>
            <a:off x="6393180" y="3175"/>
            <a:ext cx="2750820" cy="9296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众筹系统的业务模块</a:t>
            </a:r>
          </a:p>
        </p:txBody>
      </p:sp>
      <p:pic>
        <p:nvPicPr>
          <p:cNvPr id="6" name="内容占位符 5"/>
          <p:cNvPicPr>
            <a:picLocks noGrp="1" noChangeAspect="1"/>
          </p:cNvPicPr>
          <p:nvPr>
            <p:ph idx="1"/>
          </p:nvPr>
        </p:nvPicPr>
        <p:blipFill>
          <a:blip r:embed="rId2" cstate="print"/>
          <a:stretch>
            <a:fillRect/>
          </a:stretch>
        </p:blipFill>
        <p:spPr>
          <a:xfrm>
            <a:off x="455295" y="1200150"/>
            <a:ext cx="8199120" cy="5100320"/>
          </a:xfrm>
          <a:prstGeom prst="rect">
            <a:avLst/>
          </a:prstGeom>
          <a:ln>
            <a:noFill/>
          </a:ln>
        </p:spPr>
      </p:pic>
      <p:pic>
        <p:nvPicPr>
          <p:cNvPr id="3" name="图片 2" descr="logo"/>
          <p:cNvPicPr>
            <a:picLocks noChangeAspect="1"/>
          </p:cNvPicPr>
          <p:nvPr/>
        </p:nvPicPr>
        <p:blipFill>
          <a:blip r:embed="rId3" cstate="print"/>
          <a:stretch>
            <a:fillRect/>
          </a:stretch>
        </p:blipFill>
        <p:spPr>
          <a:xfrm>
            <a:off x="6375400" y="-17780"/>
            <a:ext cx="2750820" cy="929640"/>
          </a:xfrm>
          <a:prstGeom prst="rect">
            <a:avLst/>
          </a:prstGeom>
        </p:spPr>
      </p:pic>
      <p:pic>
        <p:nvPicPr>
          <p:cNvPr id="5" name="图片 4" descr="logo1"/>
          <p:cNvPicPr>
            <a:picLocks noChangeAspect="1"/>
          </p:cNvPicPr>
          <p:nvPr/>
        </p:nvPicPr>
        <p:blipFill>
          <a:blip r:embed="rId4" cstate="print"/>
          <a:stretch>
            <a:fillRect/>
          </a:stretch>
        </p:blipFill>
        <p:spPr>
          <a:xfrm>
            <a:off x="6393180" y="3175"/>
            <a:ext cx="2750820" cy="9296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众筹系统的系统架构</a:t>
            </a:r>
          </a:p>
        </p:txBody>
      </p:sp>
      <p:pic>
        <p:nvPicPr>
          <p:cNvPr id="3" name="图片 2"/>
          <p:cNvPicPr>
            <a:picLocks noChangeAspect="1"/>
          </p:cNvPicPr>
          <p:nvPr/>
        </p:nvPicPr>
        <p:blipFill>
          <a:blip r:embed="rId3" cstate="print"/>
          <a:stretch>
            <a:fillRect/>
          </a:stretch>
        </p:blipFill>
        <p:spPr>
          <a:xfrm>
            <a:off x="140335" y="1260475"/>
            <a:ext cx="8862695" cy="4336415"/>
          </a:xfrm>
          <a:prstGeom prst="rect">
            <a:avLst/>
          </a:prstGeom>
          <a:ln>
            <a:noFill/>
          </a:ln>
        </p:spPr>
      </p:pic>
      <p:pic>
        <p:nvPicPr>
          <p:cNvPr id="4" name="图片 3" descr="logo"/>
          <p:cNvPicPr>
            <a:picLocks noChangeAspect="1"/>
          </p:cNvPicPr>
          <p:nvPr/>
        </p:nvPicPr>
        <p:blipFill>
          <a:blip r:embed="rId4" cstate="print"/>
          <a:stretch>
            <a:fillRect/>
          </a:stretch>
        </p:blipFill>
        <p:spPr>
          <a:xfrm>
            <a:off x="6375400" y="-17780"/>
            <a:ext cx="2750820" cy="929640"/>
          </a:xfrm>
          <a:prstGeom prst="rect">
            <a:avLst/>
          </a:prstGeom>
        </p:spPr>
      </p:pic>
      <p:pic>
        <p:nvPicPr>
          <p:cNvPr id="5" name="图片 4" descr="logo1"/>
          <p:cNvPicPr>
            <a:picLocks noChangeAspect="1"/>
          </p:cNvPicPr>
          <p:nvPr/>
        </p:nvPicPr>
        <p:blipFill>
          <a:blip r:embed="rId5" cstate="print"/>
          <a:stretch>
            <a:fillRect/>
          </a:stretch>
        </p:blipFill>
        <p:spPr>
          <a:xfrm>
            <a:off x="6393180" y="3175"/>
            <a:ext cx="2750820" cy="9296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dirty="0" smtClean="0"/>
              <a:t>众筹系统</a:t>
            </a:r>
            <a:endParaRPr lang="en-US" altLang="zh-CN" dirty="0" smtClean="0"/>
          </a:p>
        </p:txBody>
      </p:sp>
      <p:sp>
        <p:nvSpPr>
          <p:cNvPr id="3" name="内容占位符 2"/>
          <p:cNvSpPr>
            <a:spLocks noGrp="1"/>
          </p:cNvSpPr>
          <p:nvPr>
            <p:ph idx="1"/>
          </p:nvPr>
        </p:nvSpPr>
        <p:spPr/>
        <p:txBody>
          <a:bodyPr>
            <a:normAutofit/>
          </a:bodyPr>
          <a:lstStyle/>
          <a:p>
            <a:pPr indent="0">
              <a:lnSpc>
                <a:spcPct val="150000"/>
              </a:lnSpc>
              <a:buNone/>
            </a:pPr>
            <a:endParaRPr kumimoji="1" lang="en-US" altLang="zh-CN" sz="2800" b="1" dirty="0" smtClean="0">
              <a:solidFill>
                <a:srgbClr val="036EB8"/>
              </a:solidFill>
              <a:latin typeface="+mj-ea"/>
              <a:ea typeface="+mj-ea"/>
            </a:endParaRPr>
          </a:p>
          <a:p>
            <a:pPr indent="0" algn="ctr">
              <a:lnSpc>
                <a:spcPct val="150000"/>
              </a:lnSpc>
              <a:buNone/>
            </a:pPr>
            <a:r>
              <a:rPr kumimoji="1" lang="zh-CN" altLang="en-US" sz="4800" dirty="0" smtClean="0">
                <a:solidFill>
                  <a:schemeClr val="tx1"/>
                </a:solidFill>
                <a:latin typeface="+mj-ea"/>
                <a:ea typeface="+mj-ea"/>
              </a:rPr>
              <a:t>尚筹网</a:t>
            </a:r>
            <a:endParaRPr kumimoji="1" lang="en-US" altLang="zh-CN" sz="4800" dirty="0" smtClean="0">
              <a:solidFill>
                <a:schemeClr val="tx1"/>
              </a:solidFill>
              <a:latin typeface="+mj-ea"/>
              <a:ea typeface="+mj-ea"/>
            </a:endParaRPr>
          </a:p>
          <a:p>
            <a:pPr indent="0" algn="ctr">
              <a:lnSpc>
                <a:spcPct val="150000"/>
              </a:lnSpc>
              <a:buNone/>
            </a:pPr>
            <a:r>
              <a:rPr kumimoji="1" lang="en-US" altLang="zh-CN" sz="4800" b="1" dirty="0" err="1" smtClean="0">
                <a:solidFill>
                  <a:srgbClr val="FF0000"/>
                </a:solidFill>
                <a:latin typeface="+mj-ea"/>
                <a:ea typeface="+mj-ea"/>
              </a:rPr>
              <a:t>atcrowdfunding</a:t>
            </a:r>
            <a:endParaRPr kumimoji="1" lang="en-US" altLang="zh-CN" sz="4800" b="1" dirty="0">
              <a:solidFill>
                <a:srgbClr val="FF0000"/>
              </a:solidFill>
              <a:latin typeface="+mj-ea"/>
              <a:ea typeface="+mj-ea"/>
            </a:endParaRPr>
          </a:p>
          <a:p>
            <a:pPr algn="ctr"/>
            <a:r>
              <a:rPr kumimoji="1" lang="zh-CN" altLang="en-US" sz="2800" b="1" dirty="0" smtClean="0">
                <a:solidFill>
                  <a:srgbClr val="C00000"/>
                </a:solidFill>
                <a:latin typeface="+mj-ea"/>
                <a:ea typeface="+mj-ea"/>
                <a:sym typeface="+mn-ea"/>
              </a:rPr>
              <a:t>互联网创意产品众筹平台</a:t>
            </a:r>
            <a:endParaRPr lang="en-US" sz="2800" dirty="0">
              <a:latin typeface="+mj-ea"/>
              <a:ea typeface="+mj-ea"/>
            </a:endParaRPr>
          </a:p>
        </p:txBody>
      </p:sp>
      <p:pic>
        <p:nvPicPr>
          <p:cNvPr id="5" name="图片 4" descr="logo1"/>
          <p:cNvPicPr>
            <a:picLocks noChangeAspect="1"/>
          </p:cNvPicPr>
          <p:nvPr/>
        </p:nvPicPr>
        <p:blipFill>
          <a:blip r:embed="rId2" cstate="print"/>
          <a:stretch>
            <a:fillRect/>
          </a:stretch>
        </p:blipFill>
        <p:spPr>
          <a:xfrm>
            <a:off x="6393180" y="3175"/>
            <a:ext cx="2750820" cy="929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MH_PageTitle"/>
          <p:cNvSpPr>
            <a:spLocks noGrp="1"/>
          </p:cNvSpPr>
          <p:nvPr>
            <p:ph type="title"/>
            <p:custDataLst>
              <p:tags r:id="rId2"/>
            </p:custDataLst>
          </p:nvPr>
        </p:nvSpPr>
        <p:spPr/>
        <p:txBody>
          <a:bodyPr/>
          <a:lstStyle/>
          <a:p>
            <a:r>
              <a:rPr lang="zh-CN" altLang="en-US" dirty="0">
                <a:ea typeface="微软雅黑" panose="020B0503020204020204" pitchFamily="34" charset="-122"/>
              </a:rPr>
              <a:t>什么是互联网金融？</a:t>
            </a:r>
            <a:endParaRPr lang="zh-CN" altLang="en-US" dirty="0" smtClean="0">
              <a:ea typeface="微软雅黑" panose="020B0503020204020204" pitchFamily="34" charset="-122"/>
            </a:endParaRPr>
          </a:p>
        </p:txBody>
      </p:sp>
      <p:sp>
        <p:nvSpPr>
          <p:cNvPr id="5" name="MH_Other_1"/>
          <p:cNvSpPr/>
          <p:nvPr>
            <p:custDataLst>
              <p:tags r:id="rId3"/>
            </p:custDataLst>
          </p:nvPr>
        </p:nvSpPr>
        <p:spPr>
          <a:xfrm>
            <a:off x="1430338" y="2049463"/>
            <a:ext cx="704850" cy="730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FFFFFF"/>
              </a:solidFill>
              <a:ea typeface="微软雅黑" panose="020B0503020204020204" pitchFamily="34" charset="-122"/>
            </a:endParaRPr>
          </a:p>
        </p:txBody>
      </p:sp>
      <p:sp>
        <p:nvSpPr>
          <p:cNvPr id="6" name="MH_Other_2"/>
          <p:cNvSpPr/>
          <p:nvPr>
            <p:custDataLst>
              <p:tags r:id="rId4"/>
            </p:custDataLst>
          </p:nvPr>
        </p:nvSpPr>
        <p:spPr>
          <a:xfrm>
            <a:off x="1295400" y="1909763"/>
            <a:ext cx="974725" cy="1009650"/>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微软雅黑" panose="020B0503020204020204" pitchFamily="34" charset="-122"/>
            </a:endParaRPr>
          </a:p>
        </p:txBody>
      </p:sp>
      <p:sp>
        <p:nvSpPr>
          <p:cNvPr id="2053" name="MH_SubTitle_1"/>
          <p:cNvSpPr txBox="1">
            <a:spLocks noChangeArrowheads="1"/>
          </p:cNvSpPr>
          <p:nvPr>
            <p:custDataLst>
              <p:tags r:id="rId5"/>
            </p:custDataLst>
          </p:nvPr>
        </p:nvSpPr>
        <p:spPr bwMode="auto">
          <a:xfrm>
            <a:off x="2454275" y="1606550"/>
            <a:ext cx="5661025" cy="1313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sz="2400" b="1" dirty="0">
              <a:solidFill>
                <a:schemeClr val="accent1"/>
              </a:solidFill>
              <a:ea typeface="微软雅黑" panose="020B0503020204020204" pitchFamily="34" charset="-122"/>
            </a:endParaRPr>
          </a:p>
          <a:p>
            <a:pPr eaLnBrk="1" hangingPunct="1"/>
            <a:endParaRPr lang="zh-CN" altLang="en-US" sz="2400" b="1" dirty="0">
              <a:solidFill>
                <a:schemeClr val="accent1"/>
              </a:solidFill>
              <a:ea typeface="微软雅黑" panose="020B0503020204020204" pitchFamily="34" charset="-122"/>
            </a:endParaRPr>
          </a:p>
          <a:p>
            <a:pPr eaLnBrk="1" hangingPunct="1"/>
            <a:endParaRPr lang="zh-CN" altLang="en-US" sz="2400" b="1" dirty="0">
              <a:solidFill>
                <a:schemeClr val="accent1"/>
              </a:solidFill>
              <a:ea typeface="微软雅黑" panose="020B0503020204020204" pitchFamily="34" charset="-122"/>
            </a:endParaRPr>
          </a:p>
          <a:p>
            <a:pPr eaLnBrk="1" hangingPunct="1"/>
            <a:endParaRPr lang="zh-CN" altLang="en-US" sz="2400" b="1" dirty="0">
              <a:solidFill>
                <a:schemeClr val="accent1"/>
              </a:solidFill>
              <a:ea typeface="微软雅黑" panose="020B0503020204020204" pitchFamily="34" charset="-122"/>
            </a:endParaRPr>
          </a:p>
          <a:p>
            <a:pPr eaLnBrk="1" hangingPunct="1"/>
            <a:endParaRPr lang="zh-CN" altLang="en-US" sz="2400" b="1" dirty="0">
              <a:solidFill>
                <a:schemeClr val="accent1"/>
              </a:solidFill>
              <a:ea typeface="微软雅黑" panose="020B0503020204020204" pitchFamily="34" charset="-122"/>
            </a:endParaRPr>
          </a:p>
          <a:p>
            <a:pPr eaLnBrk="1" hangingPunct="1"/>
            <a:endParaRPr lang="zh-CN" altLang="en-US" sz="2400" b="1" dirty="0">
              <a:solidFill>
                <a:schemeClr val="accent1"/>
              </a:solidFill>
              <a:ea typeface="微软雅黑" panose="020B0503020204020204" pitchFamily="34" charset="-122"/>
            </a:endParaRPr>
          </a:p>
          <a:p>
            <a:pPr eaLnBrk="1" hangingPunct="1"/>
            <a:r>
              <a:rPr lang="zh-CN" altLang="en-US" sz="2000" b="1" dirty="0">
                <a:solidFill>
                  <a:schemeClr val="accent1"/>
                </a:solidFill>
                <a:ea typeface="微软雅黑" panose="020B0503020204020204" pitchFamily="34" charset="-122"/>
              </a:rPr>
              <a:t>互联网金融（ITFIN）是指传统金融机构与互联网企业利用互联网技术和信息通信技术实现资金融通、支付、投资和信息中介服务的新型金融业务模式。</a:t>
            </a:r>
          </a:p>
        </p:txBody>
      </p:sp>
      <p:sp>
        <p:nvSpPr>
          <p:cNvPr id="10" name="MH_Other_3"/>
          <p:cNvSpPr/>
          <p:nvPr>
            <p:custDataLst>
              <p:tags r:id="rId6"/>
            </p:custDataLst>
          </p:nvPr>
        </p:nvSpPr>
        <p:spPr>
          <a:xfrm>
            <a:off x="1430338" y="3521075"/>
            <a:ext cx="704850" cy="7302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FFFFFF"/>
              </a:solidFill>
              <a:ea typeface="微软雅黑" panose="020B0503020204020204" pitchFamily="34" charset="-122"/>
            </a:endParaRPr>
          </a:p>
        </p:txBody>
      </p:sp>
      <p:sp>
        <p:nvSpPr>
          <p:cNvPr id="11" name="MH_Other_4"/>
          <p:cNvSpPr/>
          <p:nvPr>
            <p:custDataLst>
              <p:tags r:id="rId7"/>
            </p:custDataLst>
          </p:nvPr>
        </p:nvSpPr>
        <p:spPr>
          <a:xfrm>
            <a:off x="1295400" y="3381375"/>
            <a:ext cx="974725" cy="1009650"/>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微软雅黑" panose="020B0503020204020204" pitchFamily="34" charset="-122"/>
            </a:endParaRPr>
          </a:p>
        </p:txBody>
      </p:sp>
      <p:sp>
        <p:nvSpPr>
          <p:cNvPr id="2057" name="MH_SubTitle_2"/>
          <p:cNvSpPr txBox="1">
            <a:spLocks noChangeArrowheads="1"/>
          </p:cNvSpPr>
          <p:nvPr>
            <p:custDataLst>
              <p:tags r:id="rId8"/>
            </p:custDataLst>
          </p:nvPr>
        </p:nvSpPr>
        <p:spPr bwMode="auto">
          <a:xfrm>
            <a:off x="2400300" y="4251325"/>
            <a:ext cx="5661025" cy="353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000" b="1" dirty="0" smtClean="0">
                <a:solidFill>
                  <a:schemeClr val="accent2"/>
                </a:solidFill>
                <a:ea typeface="微软雅黑" panose="020B0503020204020204" pitchFamily="34" charset="-122"/>
              </a:rPr>
              <a:t>互联网金融ITFIN不是互联网和金融业的简单结合，而是在实现安全、移动等网络技术水平上，被用户熟悉接受后（尤其是对电子商务的接受），自然而然为适应新的需求而产生的新模式及新业务</a:t>
            </a:r>
          </a:p>
        </p:txBody>
      </p:sp>
      <p:sp>
        <p:nvSpPr>
          <p:cNvPr id="15" name="MH_Other_5"/>
          <p:cNvSpPr/>
          <p:nvPr>
            <p:custDataLst>
              <p:tags r:id="rId9"/>
            </p:custDataLst>
          </p:nvPr>
        </p:nvSpPr>
        <p:spPr>
          <a:xfrm>
            <a:off x="1430338" y="4992688"/>
            <a:ext cx="704850" cy="7302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FFFFFF"/>
              </a:solidFill>
              <a:ea typeface="微软雅黑" panose="020B0503020204020204" pitchFamily="34" charset="-122"/>
            </a:endParaRPr>
          </a:p>
        </p:txBody>
      </p:sp>
      <p:sp>
        <p:nvSpPr>
          <p:cNvPr id="16" name="MH_Other_6"/>
          <p:cNvSpPr/>
          <p:nvPr>
            <p:custDataLst>
              <p:tags r:id="rId10"/>
            </p:custDataLst>
          </p:nvPr>
        </p:nvSpPr>
        <p:spPr>
          <a:xfrm>
            <a:off x="1295400" y="4852988"/>
            <a:ext cx="974725" cy="1008062"/>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微软雅黑" panose="020B0503020204020204" pitchFamily="34" charset="-122"/>
            </a:endParaRPr>
          </a:p>
        </p:txBody>
      </p:sp>
      <p:sp>
        <p:nvSpPr>
          <p:cNvPr id="17" name="MH_SubTitle_3"/>
          <p:cNvSpPr txBox="1"/>
          <p:nvPr>
            <p:custDataLst>
              <p:tags r:id="rId11"/>
            </p:custDataLst>
          </p:nvPr>
        </p:nvSpPr>
        <p:spPr>
          <a:xfrm>
            <a:off x="2400300" y="4852988"/>
            <a:ext cx="5661025" cy="493712"/>
          </a:xfrm>
          <a:prstGeom prst="rect">
            <a:avLst/>
          </a:prstGeom>
          <a:noFill/>
        </p:spPr>
        <p:txBody>
          <a:bodyPr lIns="0" tIns="0" rIns="0" bIns="0" anchor="b">
            <a:normAutofit fontScale="90000"/>
          </a:bodyPr>
          <a:lstStyle/>
          <a:p>
            <a:pPr eaLnBrk="1" fontAlgn="auto" hangingPunct="1">
              <a:spcBef>
                <a:spcPts val="0"/>
              </a:spcBef>
              <a:spcAft>
                <a:spcPts val="0"/>
              </a:spcAft>
              <a:defRPr/>
            </a:pPr>
            <a:r>
              <a:rPr lang="zh-CN" altLang="en-US" sz="2400" b="1" dirty="0" smtClean="0">
                <a:solidFill>
                  <a:srgbClr val="7B93D7"/>
                </a:solidFill>
                <a:latin typeface="+mn-lt"/>
                <a:ea typeface="微软雅黑" panose="020B0503020204020204" pitchFamily="34" charset="-122"/>
              </a:rPr>
              <a:t>传统金融行业与互联网技术相结合的新兴领域</a:t>
            </a:r>
          </a:p>
        </p:txBody>
      </p:sp>
      <p:sp>
        <p:nvSpPr>
          <p:cNvPr id="20" name="MH_Other_7"/>
          <p:cNvSpPr/>
          <p:nvPr>
            <p:custDataLst>
              <p:tags r:id="rId12"/>
            </p:custDataLst>
          </p:nvPr>
        </p:nvSpPr>
        <p:spPr bwMode="auto">
          <a:xfrm>
            <a:off x="1577975" y="2219325"/>
            <a:ext cx="398463" cy="396875"/>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rgbClr val="FFFFFF"/>
          </a:solidFill>
          <a:ln>
            <a:noFill/>
          </a:ln>
        </p:spPr>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a:solidFill>
                <a:srgbClr val="FFFFFF"/>
              </a:solidFill>
              <a:latin typeface="+mn-lt"/>
              <a:ea typeface="微软雅黑" panose="020B0503020204020204" pitchFamily="34" charset="-122"/>
            </a:endParaRPr>
          </a:p>
        </p:txBody>
      </p:sp>
      <p:sp>
        <p:nvSpPr>
          <p:cNvPr id="23" name="MH_Other_8"/>
          <p:cNvSpPr>
            <a:spLocks noChangeAspect="1"/>
          </p:cNvSpPr>
          <p:nvPr>
            <p:custDataLst>
              <p:tags r:id="rId13"/>
            </p:custDataLst>
          </p:nvPr>
        </p:nvSpPr>
        <p:spPr bwMode="auto">
          <a:xfrm>
            <a:off x="1595438" y="3689350"/>
            <a:ext cx="396875" cy="393700"/>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rgbClr val="FFFFFF"/>
          </a:solidFill>
          <a:ln>
            <a:noFill/>
          </a:ln>
        </p:spPr>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a:solidFill>
                <a:srgbClr val="FFFFFF"/>
              </a:solidFill>
              <a:latin typeface="+mn-lt"/>
              <a:ea typeface="微软雅黑" panose="020B0503020204020204" pitchFamily="34" charset="-122"/>
            </a:endParaRPr>
          </a:p>
        </p:txBody>
      </p:sp>
      <p:sp>
        <p:nvSpPr>
          <p:cNvPr id="24" name="MH_Other_9"/>
          <p:cNvSpPr>
            <a:spLocks noChangeAspect="1"/>
          </p:cNvSpPr>
          <p:nvPr>
            <p:custDataLst>
              <p:tags r:id="rId14"/>
            </p:custDataLst>
          </p:nvPr>
        </p:nvSpPr>
        <p:spPr bwMode="auto">
          <a:xfrm>
            <a:off x="1577975" y="5154613"/>
            <a:ext cx="398463" cy="398462"/>
          </a:xfrm>
          <a:custGeom>
            <a:avLst/>
            <a:gdLst>
              <a:gd name="T0" fmla="*/ 883582 w 2298700"/>
              <a:gd name="T1" fmla="*/ 1295872 h 2298700"/>
              <a:gd name="T2" fmla="*/ 899660 w 2298700"/>
              <a:gd name="T3" fmla="*/ 1824434 h 2298700"/>
              <a:gd name="T4" fmla="*/ 870674 w 2298700"/>
              <a:gd name="T5" fmla="*/ 1867800 h 2298700"/>
              <a:gd name="T6" fmla="*/ 472571 w 2298700"/>
              <a:gd name="T7" fmla="*/ 1870524 h 2298700"/>
              <a:gd name="T8" fmla="*/ 439282 w 2298700"/>
              <a:gd name="T9" fmla="*/ 1829883 h 2298700"/>
              <a:gd name="T10" fmla="*/ 450831 w 2298700"/>
              <a:gd name="T11" fmla="*/ 1299959 h 2298700"/>
              <a:gd name="T12" fmla="*/ 1168971 w 2298700"/>
              <a:gd name="T13" fmla="*/ 903287 h 2298700"/>
              <a:gd name="T14" fmla="*/ 1561900 w 2298700"/>
              <a:gd name="T15" fmla="*/ 923717 h 2298700"/>
              <a:gd name="T16" fmla="*/ 1573443 w 2298700"/>
              <a:gd name="T17" fmla="*/ 1829892 h 2298700"/>
              <a:gd name="T18" fmla="*/ 1540624 w 2298700"/>
              <a:gd name="T19" fmla="*/ 1870524 h 2298700"/>
              <a:gd name="T20" fmla="*/ 1142262 w 2298700"/>
              <a:gd name="T21" fmla="*/ 1867800 h 2298700"/>
              <a:gd name="T22" fmla="*/ 1113291 w 2298700"/>
              <a:gd name="T23" fmla="*/ 1824444 h 2298700"/>
              <a:gd name="T24" fmla="*/ 1129361 w 2298700"/>
              <a:gd name="T25" fmla="*/ 919404 h 2298700"/>
              <a:gd name="T26" fmla="*/ 2191940 w 2298700"/>
              <a:gd name="T27" fmla="*/ 450850 h 2298700"/>
              <a:gd name="T28" fmla="*/ 2238385 w 2298700"/>
              <a:gd name="T29" fmla="*/ 475582 h 2298700"/>
              <a:gd name="T30" fmla="*/ 2245636 w 2298700"/>
              <a:gd name="T31" fmla="*/ 1835358 h 2298700"/>
              <a:gd name="T32" fmla="*/ 2208706 w 2298700"/>
              <a:gd name="T33" fmla="*/ 1872115 h 2298700"/>
              <a:gd name="T34" fmla="*/ 1810633 w 2298700"/>
              <a:gd name="T35" fmla="*/ 1865309 h 2298700"/>
              <a:gd name="T36" fmla="*/ 1785938 w 2298700"/>
              <a:gd name="T37" fmla="*/ 1818568 h 2298700"/>
              <a:gd name="T38" fmla="*/ 1806329 w 2298700"/>
              <a:gd name="T39" fmla="*/ 463556 h 2298700"/>
              <a:gd name="T40" fmla="*/ 1464870 w 2298700"/>
              <a:gd name="T41" fmla="*/ 38100 h 2298700"/>
              <a:gd name="T42" fmla="*/ 1493876 w 2298700"/>
              <a:gd name="T43" fmla="*/ 48317 h 2298700"/>
              <a:gd name="T44" fmla="*/ 1512005 w 2298700"/>
              <a:gd name="T45" fmla="*/ 72609 h 2298700"/>
              <a:gd name="T46" fmla="*/ 1540105 w 2298700"/>
              <a:gd name="T47" fmla="*/ 509198 h 2298700"/>
              <a:gd name="T48" fmla="*/ 1503847 w 2298700"/>
              <a:gd name="T49" fmla="*/ 543253 h 2298700"/>
              <a:gd name="T50" fmla="*/ 1459205 w 2298700"/>
              <a:gd name="T51" fmla="*/ 535761 h 2298700"/>
              <a:gd name="T52" fmla="*/ 1437677 w 2298700"/>
              <a:gd name="T53" fmla="*/ 503749 h 2298700"/>
              <a:gd name="T54" fmla="*/ 1348845 w 2298700"/>
              <a:gd name="T55" fmla="*/ 357311 h 2298700"/>
              <a:gd name="T56" fmla="*/ 1214465 w 2298700"/>
              <a:gd name="T57" fmla="*/ 507608 h 2298700"/>
              <a:gd name="T58" fmla="*/ 1010062 w 2298700"/>
              <a:gd name="T59" fmla="*/ 669711 h 2298700"/>
              <a:gd name="T60" fmla="*/ 834212 w 2298700"/>
              <a:gd name="T61" fmla="*/ 763477 h 2298700"/>
              <a:gd name="T62" fmla="*/ 682609 w 2298700"/>
              <a:gd name="T63" fmla="*/ 817965 h 2298700"/>
              <a:gd name="T64" fmla="*/ 523528 w 2298700"/>
              <a:gd name="T65" fmla="*/ 852928 h 2298700"/>
              <a:gd name="T66" fmla="*/ 404104 w 2298700"/>
              <a:gd name="T67" fmla="*/ 862464 h 2298700"/>
              <a:gd name="T68" fmla="*/ 374191 w 2298700"/>
              <a:gd name="T69" fmla="*/ 838852 h 2298700"/>
              <a:gd name="T70" fmla="*/ 369206 w 2298700"/>
              <a:gd name="T71" fmla="*/ 795034 h 2298700"/>
              <a:gd name="T72" fmla="*/ 405237 w 2298700"/>
              <a:gd name="T73" fmla="*/ 760071 h 2298700"/>
              <a:gd name="T74" fmla="*/ 535765 w 2298700"/>
              <a:gd name="T75" fmla="*/ 742589 h 2298700"/>
              <a:gd name="T76" fmla="*/ 679890 w 2298700"/>
              <a:gd name="T77" fmla="*/ 706945 h 2298700"/>
              <a:gd name="T78" fmla="*/ 816536 w 2298700"/>
              <a:gd name="T79" fmla="*/ 654273 h 2298700"/>
              <a:gd name="T80" fmla="*/ 989667 w 2298700"/>
              <a:gd name="T81" fmla="*/ 554832 h 2298700"/>
              <a:gd name="T82" fmla="*/ 1171862 w 2298700"/>
              <a:gd name="T83" fmla="*/ 398859 h 2298700"/>
              <a:gd name="T84" fmla="*/ 1282675 w 2298700"/>
              <a:gd name="T85" fmla="*/ 267178 h 2298700"/>
              <a:gd name="T86" fmla="*/ 1087110 w 2298700"/>
              <a:gd name="T87" fmla="*/ 283979 h 2298700"/>
              <a:gd name="T88" fmla="*/ 1044054 w 2298700"/>
              <a:gd name="T89" fmla="*/ 259005 h 2298700"/>
              <a:gd name="T90" fmla="*/ 1040654 w 2298700"/>
              <a:gd name="T91" fmla="*/ 208376 h 2298700"/>
              <a:gd name="T92" fmla="*/ 1446288 w 2298700"/>
              <a:gd name="T93" fmla="*/ 40370 h 2298700"/>
              <a:gd name="T94" fmla="*/ 128386 w 2298700"/>
              <a:gd name="T95" fmla="*/ 3403 h 2298700"/>
              <a:gd name="T96" fmla="*/ 171711 w 2298700"/>
              <a:gd name="T97" fmla="*/ 26993 h 2298700"/>
              <a:gd name="T98" fmla="*/ 199157 w 2298700"/>
              <a:gd name="T99" fmla="*/ 67596 h 2298700"/>
              <a:gd name="T100" fmla="*/ 2201163 w 2298700"/>
              <a:gd name="T101" fmla="*/ 2093192 h 2298700"/>
              <a:gd name="T102" fmla="*/ 2249251 w 2298700"/>
              <a:gd name="T103" fmla="*/ 2107936 h 2298700"/>
              <a:gd name="T104" fmla="*/ 2283729 w 2298700"/>
              <a:gd name="T105" fmla="*/ 2142414 h 2298700"/>
              <a:gd name="T106" fmla="*/ 2298473 w 2298700"/>
              <a:gd name="T107" fmla="*/ 2190729 h 2298700"/>
              <a:gd name="T108" fmla="*/ 2288720 w 2298700"/>
              <a:gd name="T109" fmla="*/ 2240405 h 2298700"/>
              <a:gd name="T110" fmla="*/ 2257417 w 2298700"/>
              <a:gd name="T111" fmla="*/ 2278059 h 2298700"/>
              <a:gd name="T112" fmla="*/ 2211597 w 2298700"/>
              <a:gd name="T113" fmla="*/ 2297566 h 2298700"/>
              <a:gd name="T114" fmla="*/ 72132 w 2298700"/>
              <a:gd name="T115" fmla="*/ 2294164 h 2298700"/>
              <a:gd name="T116" fmla="*/ 29715 w 2298700"/>
              <a:gd name="T117" fmla="*/ 2268532 h 2298700"/>
              <a:gd name="T118" fmla="*/ 4537 w 2298700"/>
              <a:gd name="T119" fmla="*/ 2226568 h 2298700"/>
              <a:gd name="T120" fmla="*/ 907 w 2298700"/>
              <a:gd name="T121" fmla="*/ 87330 h 2298700"/>
              <a:gd name="T122" fmla="*/ 20188 w 2298700"/>
              <a:gd name="T123" fmla="*/ 41510 h 2298700"/>
              <a:gd name="T124" fmla="*/ 57842 w 2298700"/>
              <a:gd name="T125" fmla="*/ 10434 h 2298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98700" h="2298700">
                <a:moveTo>
                  <a:pt x="494084" y="1279525"/>
                </a:moveTo>
                <a:lnTo>
                  <a:pt x="844179" y="1279525"/>
                </a:lnTo>
                <a:lnTo>
                  <a:pt x="849841" y="1279752"/>
                </a:lnTo>
                <a:lnTo>
                  <a:pt x="855502" y="1280660"/>
                </a:lnTo>
                <a:lnTo>
                  <a:pt x="860710" y="1282023"/>
                </a:lnTo>
                <a:lnTo>
                  <a:pt x="865692" y="1283839"/>
                </a:lnTo>
                <a:lnTo>
                  <a:pt x="870674" y="1286109"/>
                </a:lnTo>
                <a:lnTo>
                  <a:pt x="875203" y="1289061"/>
                </a:lnTo>
                <a:lnTo>
                  <a:pt x="879732" y="1292467"/>
                </a:lnTo>
                <a:lnTo>
                  <a:pt x="883582" y="1295872"/>
                </a:lnTo>
                <a:lnTo>
                  <a:pt x="887205" y="1299959"/>
                </a:lnTo>
                <a:lnTo>
                  <a:pt x="890602" y="1304273"/>
                </a:lnTo>
                <a:lnTo>
                  <a:pt x="893320" y="1308814"/>
                </a:lnTo>
                <a:lnTo>
                  <a:pt x="895584" y="1313809"/>
                </a:lnTo>
                <a:lnTo>
                  <a:pt x="897396" y="1319031"/>
                </a:lnTo>
                <a:lnTo>
                  <a:pt x="898981" y="1324480"/>
                </a:lnTo>
                <a:lnTo>
                  <a:pt x="899660" y="1329702"/>
                </a:lnTo>
                <a:lnTo>
                  <a:pt x="900113" y="1335378"/>
                </a:lnTo>
                <a:lnTo>
                  <a:pt x="900113" y="1818531"/>
                </a:lnTo>
                <a:lnTo>
                  <a:pt x="899660" y="1824434"/>
                </a:lnTo>
                <a:lnTo>
                  <a:pt x="898981" y="1829883"/>
                </a:lnTo>
                <a:lnTo>
                  <a:pt x="897396" y="1835332"/>
                </a:lnTo>
                <a:lnTo>
                  <a:pt x="895584" y="1840554"/>
                </a:lnTo>
                <a:lnTo>
                  <a:pt x="893320" y="1845322"/>
                </a:lnTo>
                <a:lnTo>
                  <a:pt x="890602" y="1850090"/>
                </a:lnTo>
                <a:lnTo>
                  <a:pt x="887205" y="1854404"/>
                </a:lnTo>
                <a:lnTo>
                  <a:pt x="883582" y="1858264"/>
                </a:lnTo>
                <a:lnTo>
                  <a:pt x="879732" y="1861897"/>
                </a:lnTo>
                <a:lnTo>
                  <a:pt x="875203" y="1865302"/>
                </a:lnTo>
                <a:lnTo>
                  <a:pt x="870674" y="1867800"/>
                </a:lnTo>
                <a:lnTo>
                  <a:pt x="865692" y="1870524"/>
                </a:lnTo>
                <a:lnTo>
                  <a:pt x="860710" y="1872114"/>
                </a:lnTo>
                <a:lnTo>
                  <a:pt x="855502" y="1873476"/>
                </a:lnTo>
                <a:lnTo>
                  <a:pt x="849841" y="1874611"/>
                </a:lnTo>
                <a:lnTo>
                  <a:pt x="844179" y="1874838"/>
                </a:lnTo>
                <a:lnTo>
                  <a:pt x="494084" y="1874838"/>
                </a:lnTo>
                <a:lnTo>
                  <a:pt x="488423" y="1874611"/>
                </a:lnTo>
                <a:lnTo>
                  <a:pt x="482761" y="1873476"/>
                </a:lnTo>
                <a:lnTo>
                  <a:pt x="477326" y="1872114"/>
                </a:lnTo>
                <a:lnTo>
                  <a:pt x="472571" y="1870524"/>
                </a:lnTo>
                <a:lnTo>
                  <a:pt x="467589" y="1867800"/>
                </a:lnTo>
                <a:lnTo>
                  <a:pt x="463060" y="1865302"/>
                </a:lnTo>
                <a:lnTo>
                  <a:pt x="458531" y="1861897"/>
                </a:lnTo>
                <a:lnTo>
                  <a:pt x="454455" y="1858264"/>
                </a:lnTo>
                <a:lnTo>
                  <a:pt x="450831" y="1854404"/>
                </a:lnTo>
                <a:lnTo>
                  <a:pt x="447661" y="1850090"/>
                </a:lnTo>
                <a:lnTo>
                  <a:pt x="444944" y="1845322"/>
                </a:lnTo>
                <a:lnTo>
                  <a:pt x="442679" y="1840554"/>
                </a:lnTo>
                <a:lnTo>
                  <a:pt x="440868" y="1835332"/>
                </a:lnTo>
                <a:lnTo>
                  <a:pt x="439282" y="1829883"/>
                </a:lnTo>
                <a:lnTo>
                  <a:pt x="438603" y="1824434"/>
                </a:lnTo>
                <a:lnTo>
                  <a:pt x="438150" y="1818531"/>
                </a:lnTo>
                <a:lnTo>
                  <a:pt x="438150" y="1335378"/>
                </a:lnTo>
                <a:lnTo>
                  <a:pt x="438603" y="1329702"/>
                </a:lnTo>
                <a:lnTo>
                  <a:pt x="439282" y="1324480"/>
                </a:lnTo>
                <a:lnTo>
                  <a:pt x="440868" y="1319031"/>
                </a:lnTo>
                <a:lnTo>
                  <a:pt x="442679" y="1313809"/>
                </a:lnTo>
                <a:lnTo>
                  <a:pt x="444944" y="1308814"/>
                </a:lnTo>
                <a:lnTo>
                  <a:pt x="447661" y="1304273"/>
                </a:lnTo>
                <a:lnTo>
                  <a:pt x="450831" y="1299959"/>
                </a:lnTo>
                <a:lnTo>
                  <a:pt x="454455" y="1295872"/>
                </a:lnTo>
                <a:lnTo>
                  <a:pt x="458531" y="1292467"/>
                </a:lnTo>
                <a:lnTo>
                  <a:pt x="463060" y="1289061"/>
                </a:lnTo>
                <a:lnTo>
                  <a:pt x="467589" y="1286109"/>
                </a:lnTo>
                <a:lnTo>
                  <a:pt x="472571" y="1283839"/>
                </a:lnTo>
                <a:lnTo>
                  <a:pt x="477326" y="1282023"/>
                </a:lnTo>
                <a:lnTo>
                  <a:pt x="482761" y="1280660"/>
                </a:lnTo>
                <a:lnTo>
                  <a:pt x="488423" y="1279752"/>
                </a:lnTo>
                <a:lnTo>
                  <a:pt x="494084" y="1279525"/>
                </a:lnTo>
                <a:close/>
                <a:moveTo>
                  <a:pt x="1168971" y="903287"/>
                </a:moveTo>
                <a:lnTo>
                  <a:pt x="1518668" y="903287"/>
                </a:lnTo>
                <a:lnTo>
                  <a:pt x="1524553" y="903514"/>
                </a:lnTo>
                <a:lnTo>
                  <a:pt x="1529985" y="904195"/>
                </a:lnTo>
                <a:lnTo>
                  <a:pt x="1535418" y="905557"/>
                </a:lnTo>
                <a:lnTo>
                  <a:pt x="1540624" y="907600"/>
                </a:lnTo>
                <a:lnTo>
                  <a:pt x="1545377" y="909870"/>
                </a:lnTo>
                <a:lnTo>
                  <a:pt x="1550130" y="912821"/>
                </a:lnTo>
                <a:lnTo>
                  <a:pt x="1554430" y="915999"/>
                </a:lnTo>
                <a:lnTo>
                  <a:pt x="1558278" y="919404"/>
                </a:lnTo>
                <a:lnTo>
                  <a:pt x="1561900" y="923717"/>
                </a:lnTo>
                <a:lnTo>
                  <a:pt x="1565295" y="927803"/>
                </a:lnTo>
                <a:lnTo>
                  <a:pt x="1567784" y="932343"/>
                </a:lnTo>
                <a:lnTo>
                  <a:pt x="1570274" y="937337"/>
                </a:lnTo>
                <a:lnTo>
                  <a:pt x="1572085" y="942558"/>
                </a:lnTo>
                <a:lnTo>
                  <a:pt x="1573443" y="948006"/>
                </a:lnTo>
                <a:lnTo>
                  <a:pt x="1574575" y="953681"/>
                </a:lnTo>
                <a:lnTo>
                  <a:pt x="1574801" y="959355"/>
                </a:lnTo>
                <a:lnTo>
                  <a:pt x="1574801" y="1818542"/>
                </a:lnTo>
                <a:lnTo>
                  <a:pt x="1574575" y="1824444"/>
                </a:lnTo>
                <a:lnTo>
                  <a:pt x="1573443" y="1829892"/>
                </a:lnTo>
                <a:lnTo>
                  <a:pt x="1572085" y="1835340"/>
                </a:lnTo>
                <a:lnTo>
                  <a:pt x="1570274" y="1840560"/>
                </a:lnTo>
                <a:lnTo>
                  <a:pt x="1567784" y="1845327"/>
                </a:lnTo>
                <a:lnTo>
                  <a:pt x="1565295" y="1850094"/>
                </a:lnTo>
                <a:lnTo>
                  <a:pt x="1561900" y="1854407"/>
                </a:lnTo>
                <a:lnTo>
                  <a:pt x="1558278" y="1858266"/>
                </a:lnTo>
                <a:lnTo>
                  <a:pt x="1554430" y="1861898"/>
                </a:lnTo>
                <a:lnTo>
                  <a:pt x="1550130" y="1865303"/>
                </a:lnTo>
                <a:lnTo>
                  <a:pt x="1545377" y="1867800"/>
                </a:lnTo>
                <a:lnTo>
                  <a:pt x="1540624" y="1870524"/>
                </a:lnTo>
                <a:lnTo>
                  <a:pt x="1535418" y="1872113"/>
                </a:lnTo>
                <a:lnTo>
                  <a:pt x="1529985" y="1873475"/>
                </a:lnTo>
                <a:lnTo>
                  <a:pt x="1524553" y="1874610"/>
                </a:lnTo>
                <a:lnTo>
                  <a:pt x="1518668" y="1874837"/>
                </a:lnTo>
                <a:lnTo>
                  <a:pt x="1168971" y="1874837"/>
                </a:lnTo>
                <a:lnTo>
                  <a:pt x="1163312" y="1874610"/>
                </a:lnTo>
                <a:lnTo>
                  <a:pt x="1157654" y="1873475"/>
                </a:lnTo>
                <a:lnTo>
                  <a:pt x="1152221" y="1872113"/>
                </a:lnTo>
                <a:lnTo>
                  <a:pt x="1147242" y="1870524"/>
                </a:lnTo>
                <a:lnTo>
                  <a:pt x="1142262" y="1867800"/>
                </a:lnTo>
                <a:lnTo>
                  <a:pt x="1137736" y="1865303"/>
                </a:lnTo>
                <a:lnTo>
                  <a:pt x="1133435" y="1861898"/>
                </a:lnTo>
                <a:lnTo>
                  <a:pt x="1129361" y="1858266"/>
                </a:lnTo>
                <a:lnTo>
                  <a:pt x="1125740" y="1854407"/>
                </a:lnTo>
                <a:lnTo>
                  <a:pt x="1122797" y="1850094"/>
                </a:lnTo>
                <a:lnTo>
                  <a:pt x="1119855" y="1845327"/>
                </a:lnTo>
                <a:lnTo>
                  <a:pt x="1117365" y="1840560"/>
                </a:lnTo>
                <a:lnTo>
                  <a:pt x="1115554" y="1835340"/>
                </a:lnTo>
                <a:lnTo>
                  <a:pt x="1114196" y="1829892"/>
                </a:lnTo>
                <a:lnTo>
                  <a:pt x="1113291" y="1824444"/>
                </a:lnTo>
                <a:lnTo>
                  <a:pt x="1112838" y="1818542"/>
                </a:lnTo>
                <a:lnTo>
                  <a:pt x="1112838" y="959355"/>
                </a:lnTo>
                <a:lnTo>
                  <a:pt x="1113291" y="953681"/>
                </a:lnTo>
                <a:lnTo>
                  <a:pt x="1114196" y="948006"/>
                </a:lnTo>
                <a:lnTo>
                  <a:pt x="1115554" y="942558"/>
                </a:lnTo>
                <a:lnTo>
                  <a:pt x="1117365" y="937337"/>
                </a:lnTo>
                <a:lnTo>
                  <a:pt x="1119855" y="932343"/>
                </a:lnTo>
                <a:lnTo>
                  <a:pt x="1122797" y="927803"/>
                </a:lnTo>
                <a:lnTo>
                  <a:pt x="1125740" y="923717"/>
                </a:lnTo>
                <a:lnTo>
                  <a:pt x="1129361" y="919404"/>
                </a:lnTo>
                <a:lnTo>
                  <a:pt x="1133435" y="915999"/>
                </a:lnTo>
                <a:lnTo>
                  <a:pt x="1137736" y="912821"/>
                </a:lnTo>
                <a:lnTo>
                  <a:pt x="1142262" y="909870"/>
                </a:lnTo>
                <a:lnTo>
                  <a:pt x="1147242" y="907600"/>
                </a:lnTo>
                <a:lnTo>
                  <a:pt x="1152221" y="905557"/>
                </a:lnTo>
                <a:lnTo>
                  <a:pt x="1157654" y="904195"/>
                </a:lnTo>
                <a:lnTo>
                  <a:pt x="1163312" y="903514"/>
                </a:lnTo>
                <a:lnTo>
                  <a:pt x="1168971" y="903287"/>
                </a:lnTo>
                <a:close/>
                <a:moveTo>
                  <a:pt x="1841899" y="450850"/>
                </a:moveTo>
                <a:lnTo>
                  <a:pt x="2191940" y="450850"/>
                </a:lnTo>
                <a:lnTo>
                  <a:pt x="2197604" y="451077"/>
                </a:lnTo>
                <a:lnTo>
                  <a:pt x="2203268" y="451985"/>
                </a:lnTo>
                <a:lnTo>
                  <a:pt x="2208706" y="453573"/>
                </a:lnTo>
                <a:lnTo>
                  <a:pt x="2213917" y="455388"/>
                </a:lnTo>
                <a:lnTo>
                  <a:pt x="2218674" y="457657"/>
                </a:lnTo>
                <a:lnTo>
                  <a:pt x="2223206" y="460380"/>
                </a:lnTo>
                <a:lnTo>
                  <a:pt x="2227510" y="463556"/>
                </a:lnTo>
                <a:lnTo>
                  <a:pt x="2231589" y="467186"/>
                </a:lnTo>
                <a:lnTo>
                  <a:pt x="2235214" y="471271"/>
                </a:lnTo>
                <a:lnTo>
                  <a:pt x="2238385" y="475582"/>
                </a:lnTo>
                <a:lnTo>
                  <a:pt x="2241104" y="480119"/>
                </a:lnTo>
                <a:lnTo>
                  <a:pt x="2243596" y="484884"/>
                </a:lnTo>
                <a:lnTo>
                  <a:pt x="2245636" y="490103"/>
                </a:lnTo>
                <a:lnTo>
                  <a:pt x="2246768" y="495548"/>
                </a:lnTo>
                <a:lnTo>
                  <a:pt x="2247675" y="501221"/>
                </a:lnTo>
                <a:lnTo>
                  <a:pt x="2247901" y="506893"/>
                </a:lnTo>
                <a:lnTo>
                  <a:pt x="2247901" y="1818568"/>
                </a:lnTo>
                <a:lnTo>
                  <a:pt x="2247675" y="1824468"/>
                </a:lnTo>
                <a:lnTo>
                  <a:pt x="2246768" y="1829913"/>
                </a:lnTo>
                <a:lnTo>
                  <a:pt x="2245636" y="1835358"/>
                </a:lnTo>
                <a:lnTo>
                  <a:pt x="2243596" y="1840577"/>
                </a:lnTo>
                <a:lnTo>
                  <a:pt x="2241104" y="1845342"/>
                </a:lnTo>
                <a:lnTo>
                  <a:pt x="2238385" y="1850107"/>
                </a:lnTo>
                <a:lnTo>
                  <a:pt x="2235214" y="1854418"/>
                </a:lnTo>
                <a:lnTo>
                  <a:pt x="2231589" y="1858275"/>
                </a:lnTo>
                <a:lnTo>
                  <a:pt x="2227510" y="1861905"/>
                </a:lnTo>
                <a:lnTo>
                  <a:pt x="2223206" y="1865309"/>
                </a:lnTo>
                <a:lnTo>
                  <a:pt x="2218674" y="1867804"/>
                </a:lnTo>
                <a:lnTo>
                  <a:pt x="2213917" y="1870527"/>
                </a:lnTo>
                <a:lnTo>
                  <a:pt x="2208706" y="1872115"/>
                </a:lnTo>
                <a:lnTo>
                  <a:pt x="2203268" y="1873477"/>
                </a:lnTo>
                <a:lnTo>
                  <a:pt x="2197604" y="1874611"/>
                </a:lnTo>
                <a:lnTo>
                  <a:pt x="2191940" y="1874838"/>
                </a:lnTo>
                <a:lnTo>
                  <a:pt x="1841899" y="1874838"/>
                </a:lnTo>
                <a:lnTo>
                  <a:pt x="1836235" y="1874611"/>
                </a:lnTo>
                <a:lnTo>
                  <a:pt x="1830798" y="1873477"/>
                </a:lnTo>
                <a:lnTo>
                  <a:pt x="1825360" y="1872115"/>
                </a:lnTo>
                <a:lnTo>
                  <a:pt x="1820149" y="1870527"/>
                </a:lnTo>
                <a:lnTo>
                  <a:pt x="1815165" y="1867804"/>
                </a:lnTo>
                <a:lnTo>
                  <a:pt x="1810633" y="1865309"/>
                </a:lnTo>
                <a:lnTo>
                  <a:pt x="1806329" y="1861905"/>
                </a:lnTo>
                <a:lnTo>
                  <a:pt x="1802477" y="1858275"/>
                </a:lnTo>
                <a:lnTo>
                  <a:pt x="1798852" y="1854418"/>
                </a:lnTo>
                <a:lnTo>
                  <a:pt x="1795454" y="1850107"/>
                </a:lnTo>
                <a:lnTo>
                  <a:pt x="1792508" y="1845342"/>
                </a:lnTo>
                <a:lnTo>
                  <a:pt x="1790243" y="1840577"/>
                </a:lnTo>
                <a:lnTo>
                  <a:pt x="1788430" y="1835358"/>
                </a:lnTo>
                <a:lnTo>
                  <a:pt x="1786844" y="1829913"/>
                </a:lnTo>
                <a:lnTo>
                  <a:pt x="1786165" y="1824468"/>
                </a:lnTo>
                <a:lnTo>
                  <a:pt x="1785938" y="1818568"/>
                </a:lnTo>
                <a:lnTo>
                  <a:pt x="1785938" y="506893"/>
                </a:lnTo>
                <a:lnTo>
                  <a:pt x="1786165" y="501221"/>
                </a:lnTo>
                <a:lnTo>
                  <a:pt x="1786844" y="495548"/>
                </a:lnTo>
                <a:lnTo>
                  <a:pt x="1788430" y="490103"/>
                </a:lnTo>
                <a:lnTo>
                  <a:pt x="1790243" y="484884"/>
                </a:lnTo>
                <a:lnTo>
                  <a:pt x="1792508" y="480119"/>
                </a:lnTo>
                <a:lnTo>
                  <a:pt x="1795454" y="475582"/>
                </a:lnTo>
                <a:lnTo>
                  <a:pt x="1798852" y="471271"/>
                </a:lnTo>
                <a:lnTo>
                  <a:pt x="1802477" y="467186"/>
                </a:lnTo>
                <a:lnTo>
                  <a:pt x="1806329" y="463556"/>
                </a:lnTo>
                <a:lnTo>
                  <a:pt x="1810633" y="460380"/>
                </a:lnTo>
                <a:lnTo>
                  <a:pt x="1815165" y="457657"/>
                </a:lnTo>
                <a:lnTo>
                  <a:pt x="1820149" y="455388"/>
                </a:lnTo>
                <a:lnTo>
                  <a:pt x="1825360" y="453573"/>
                </a:lnTo>
                <a:lnTo>
                  <a:pt x="1830798" y="451985"/>
                </a:lnTo>
                <a:lnTo>
                  <a:pt x="1836235" y="451077"/>
                </a:lnTo>
                <a:lnTo>
                  <a:pt x="1841899" y="450850"/>
                </a:lnTo>
                <a:close/>
                <a:moveTo>
                  <a:pt x="1458752" y="38100"/>
                </a:moveTo>
                <a:lnTo>
                  <a:pt x="1461698" y="38100"/>
                </a:lnTo>
                <a:lnTo>
                  <a:pt x="1464870" y="38100"/>
                </a:lnTo>
                <a:lnTo>
                  <a:pt x="1468043" y="38327"/>
                </a:lnTo>
                <a:lnTo>
                  <a:pt x="1470989" y="38554"/>
                </a:lnTo>
                <a:lnTo>
                  <a:pt x="1473935" y="39235"/>
                </a:lnTo>
                <a:lnTo>
                  <a:pt x="1477107" y="40143"/>
                </a:lnTo>
                <a:lnTo>
                  <a:pt x="1479827" y="40825"/>
                </a:lnTo>
                <a:lnTo>
                  <a:pt x="1482773" y="42187"/>
                </a:lnTo>
                <a:lnTo>
                  <a:pt x="1485718" y="43322"/>
                </a:lnTo>
                <a:lnTo>
                  <a:pt x="1488438" y="44684"/>
                </a:lnTo>
                <a:lnTo>
                  <a:pt x="1491157" y="46500"/>
                </a:lnTo>
                <a:lnTo>
                  <a:pt x="1493876" y="48317"/>
                </a:lnTo>
                <a:lnTo>
                  <a:pt x="1496143" y="50133"/>
                </a:lnTo>
                <a:lnTo>
                  <a:pt x="1498409" y="52176"/>
                </a:lnTo>
                <a:lnTo>
                  <a:pt x="1500675" y="54447"/>
                </a:lnTo>
                <a:lnTo>
                  <a:pt x="1502714" y="56490"/>
                </a:lnTo>
                <a:lnTo>
                  <a:pt x="1504754" y="59214"/>
                </a:lnTo>
                <a:lnTo>
                  <a:pt x="1506567" y="61485"/>
                </a:lnTo>
                <a:lnTo>
                  <a:pt x="1508153" y="64436"/>
                </a:lnTo>
                <a:lnTo>
                  <a:pt x="1509739" y="66934"/>
                </a:lnTo>
                <a:lnTo>
                  <a:pt x="1511099" y="69658"/>
                </a:lnTo>
                <a:lnTo>
                  <a:pt x="1512005" y="72609"/>
                </a:lnTo>
                <a:lnTo>
                  <a:pt x="1513138" y="75334"/>
                </a:lnTo>
                <a:lnTo>
                  <a:pt x="1514045" y="78512"/>
                </a:lnTo>
                <a:lnTo>
                  <a:pt x="1514725" y="81691"/>
                </a:lnTo>
                <a:lnTo>
                  <a:pt x="1515178" y="84642"/>
                </a:lnTo>
                <a:lnTo>
                  <a:pt x="1515405" y="87821"/>
                </a:lnTo>
                <a:lnTo>
                  <a:pt x="1543051" y="488083"/>
                </a:lnTo>
                <a:lnTo>
                  <a:pt x="1543051" y="493305"/>
                </a:lnTo>
                <a:lnTo>
                  <a:pt x="1542371" y="498754"/>
                </a:lnTo>
                <a:lnTo>
                  <a:pt x="1541691" y="503976"/>
                </a:lnTo>
                <a:lnTo>
                  <a:pt x="1540105" y="509198"/>
                </a:lnTo>
                <a:lnTo>
                  <a:pt x="1538066" y="513965"/>
                </a:lnTo>
                <a:lnTo>
                  <a:pt x="1535800" y="518506"/>
                </a:lnTo>
                <a:lnTo>
                  <a:pt x="1532854" y="522820"/>
                </a:lnTo>
                <a:lnTo>
                  <a:pt x="1529908" y="526906"/>
                </a:lnTo>
                <a:lnTo>
                  <a:pt x="1526282" y="530539"/>
                </a:lnTo>
                <a:lnTo>
                  <a:pt x="1522429" y="533944"/>
                </a:lnTo>
                <a:lnTo>
                  <a:pt x="1518350" y="537123"/>
                </a:lnTo>
                <a:lnTo>
                  <a:pt x="1513592" y="539620"/>
                </a:lnTo>
                <a:lnTo>
                  <a:pt x="1509059" y="541663"/>
                </a:lnTo>
                <a:lnTo>
                  <a:pt x="1503847" y="543253"/>
                </a:lnTo>
                <a:lnTo>
                  <a:pt x="1498635" y="544615"/>
                </a:lnTo>
                <a:lnTo>
                  <a:pt x="1493197" y="545069"/>
                </a:lnTo>
                <a:lnTo>
                  <a:pt x="1488211" y="545296"/>
                </a:lnTo>
                <a:lnTo>
                  <a:pt x="1482999" y="544842"/>
                </a:lnTo>
                <a:lnTo>
                  <a:pt x="1478014" y="543934"/>
                </a:lnTo>
                <a:lnTo>
                  <a:pt x="1473481" y="542799"/>
                </a:lnTo>
                <a:lnTo>
                  <a:pt x="1469629" y="541437"/>
                </a:lnTo>
                <a:lnTo>
                  <a:pt x="1466003" y="539847"/>
                </a:lnTo>
                <a:lnTo>
                  <a:pt x="1462604" y="537804"/>
                </a:lnTo>
                <a:lnTo>
                  <a:pt x="1459205" y="535761"/>
                </a:lnTo>
                <a:lnTo>
                  <a:pt x="1456032" y="533490"/>
                </a:lnTo>
                <a:lnTo>
                  <a:pt x="1453086" y="530766"/>
                </a:lnTo>
                <a:lnTo>
                  <a:pt x="1450367" y="528041"/>
                </a:lnTo>
                <a:lnTo>
                  <a:pt x="1447874" y="525090"/>
                </a:lnTo>
                <a:lnTo>
                  <a:pt x="1445382" y="522139"/>
                </a:lnTo>
                <a:lnTo>
                  <a:pt x="1443342" y="518733"/>
                </a:lnTo>
                <a:lnTo>
                  <a:pt x="1441529" y="515100"/>
                </a:lnTo>
                <a:lnTo>
                  <a:pt x="1439943" y="511468"/>
                </a:lnTo>
                <a:lnTo>
                  <a:pt x="1438583" y="507608"/>
                </a:lnTo>
                <a:lnTo>
                  <a:pt x="1437677" y="503749"/>
                </a:lnTo>
                <a:lnTo>
                  <a:pt x="1436770" y="499662"/>
                </a:lnTo>
                <a:lnTo>
                  <a:pt x="1436317" y="495348"/>
                </a:lnTo>
                <a:lnTo>
                  <a:pt x="1419775" y="256735"/>
                </a:lnTo>
                <a:lnTo>
                  <a:pt x="1404592" y="280119"/>
                </a:lnTo>
                <a:lnTo>
                  <a:pt x="1396434" y="292606"/>
                </a:lnTo>
                <a:lnTo>
                  <a:pt x="1387596" y="304866"/>
                </a:lnTo>
                <a:lnTo>
                  <a:pt x="1378531" y="317580"/>
                </a:lnTo>
                <a:lnTo>
                  <a:pt x="1369014" y="330748"/>
                </a:lnTo>
                <a:lnTo>
                  <a:pt x="1359270" y="343916"/>
                </a:lnTo>
                <a:lnTo>
                  <a:pt x="1348845" y="357311"/>
                </a:lnTo>
                <a:lnTo>
                  <a:pt x="1338421" y="370933"/>
                </a:lnTo>
                <a:lnTo>
                  <a:pt x="1327317" y="384782"/>
                </a:lnTo>
                <a:lnTo>
                  <a:pt x="1315760" y="398632"/>
                </a:lnTo>
                <a:lnTo>
                  <a:pt x="1303750" y="412935"/>
                </a:lnTo>
                <a:lnTo>
                  <a:pt x="1291513" y="426784"/>
                </a:lnTo>
                <a:lnTo>
                  <a:pt x="1278823" y="441314"/>
                </a:lnTo>
                <a:lnTo>
                  <a:pt x="1265679" y="455390"/>
                </a:lnTo>
                <a:lnTo>
                  <a:pt x="1252082" y="469920"/>
                </a:lnTo>
                <a:lnTo>
                  <a:pt x="1233500" y="488991"/>
                </a:lnTo>
                <a:lnTo>
                  <a:pt x="1214465" y="507608"/>
                </a:lnTo>
                <a:lnTo>
                  <a:pt x="1195430" y="525998"/>
                </a:lnTo>
                <a:lnTo>
                  <a:pt x="1175715" y="543707"/>
                </a:lnTo>
                <a:lnTo>
                  <a:pt x="1156226" y="560961"/>
                </a:lnTo>
                <a:lnTo>
                  <a:pt x="1136058" y="577762"/>
                </a:lnTo>
                <a:lnTo>
                  <a:pt x="1115663" y="594336"/>
                </a:lnTo>
                <a:lnTo>
                  <a:pt x="1095041" y="610455"/>
                </a:lnTo>
                <a:lnTo>
                  <a:pt x="1074193" y="625893"/>
                </a:lnTo>
                <a:lnTo>
                  <a:pt x="1053118" y="641105"/>
                </a:lnTo>
                <a:lnTo>
                  <a:pt x="1031590" y="655408"/>
                </a:lnTo>
                <a:lnTo>
                  <a:pt x="1010062" y="669711"/>
                </a:lnTo>
                <a:lnTo>
                  <a:pt x="988081" y="683333"/>
                </a:lnTo>
                <a:lnTo>
                  <a:pt x="966099" y="696501"/>
                </a:lnTo>
                <a:lnTo>
                  <a:pt x="943891" y="709442"/>
                </a:lnTo>
                <a:lnTo>
                  <a:pt x="921004" y="721702"/>
                </a:lnTo>
                <a:lnTo>
                  <a:pt x="906954" y="729194"/>
                </a:lnTo>
                <a:lnTo>
                  <a:pt x="892451" y="736232"/>
                </a:lnTo>
                <a:lnTo>
                  <a:pt x="878174" y="743497"/>
                </a:lnTo>
                <a:lnTo>
                  <a:pt x="863671" y="750309"/>
                </a:lnTo>
                <a:lnTo>
                  <a:pt x="848941" y="756893"/>
                </a:lnTo>
                <a:lnTo>
                  <a:pt x="834212" y="763477"/>
                </a:lnTo>
                <a:lnTo>
                  <a:pt x="819482" y="769834"/>
                </a:lnTo>
                <a:lnTo>
                  <a:pt x="804526" y="775736"/>
                </a:lnTo>
                <a:lnTo>
                  <a:pt x="789569" y="781866"/>
                </a:lnTo>
                <a:lnTo>
                  <a:pt x="774613" y="787542"/>
                </a:lnTo>
                <a:lnTo>
                  <a:pt x="759430" y="793218"/>
                </a:lnTo>
                <a:lnTo>
                  <a:pt x="744247" y="798440"/>
                </a:lnTo>
                <a:lnTo>
                  <a:pt x="729064" y="803435"/>
                </a:lnTo>
                <a:lnTo>
                  <a:pt x="713655" y="808657"/>
                </a:lnTo>
                <a:lnTo>
                  <a:pt x="698472" y="813197"/>
                </a:lnTo>
                <a:lnTo>
                  <a:pt x="682609" y="817965"/>
                </a:lnTo>
                <a:lnTo>
                  <a:pt x="667199" y="822279"/>
                </a:lnTo>
                <a:lnTo>
                  <a:pt x="651563" y="826365"/>
                </a:lnTo>
                <a:lnTo>
                  <a:pt x="635701" y="830452"/>
                </a:lnTo>
                <a:lnTo>
                  <a:pt x="620064" y="834084"/>
                </a:lnTo>
                <a:lnTo>
                  <a:pt x="604202" y="837717"/>
                </a:lnTo>
                <a:lnTo>
                  <a:pt x="588112" y="841350"/>
                </a:lnTo>
                <a:lnTo>
                  <a:pt x="572249" y="844528"/>
                </a:lnTo>
                <a:lnTo>
                  <a:pt x="555933" y="847479"/>
                </a:lnTo>
                <a:lnTo>
                  <a:pt x="539618" y="850431"/>
                </a:lnTo>
                <a:lnTo>
                  <a:pt x="523528" y="852928"/>
                </a:lnTo>
                <a:lnTo>
                  <a:pt x="507212" y="855653"/>
                </a:lnTo>
                <a:lnTo>
                  <a:pt x="490896" y="857923"/>
                </a:lnTo>
                <a:lnTo>
                  <a:pt x="474353" y="859966"/>
                </a:lnTo>
                <a:lnTo>
                  <a:pt x="458037" y="861783"/>
                </a:lnTo>
                <a:lnTo>
                  <a:pt x="441268" y="863372"/>
                </a:lnTo>
                <a:lnTo>
                  <a:pt x="424726" y="864961"/>
                </a:lnTo>
                <a:lnTo>
                  <a:pt x="419287" y="865188"/>
                </a:lnTo>
                <a:lnTo>
                  <a:pt x="414075" y="864734"/>
                </a:lnTo>
                <a:lnTo>
                  <a:pt x="409089" y="863826"/>
                </a:lnTo>
                <a:lnTo>
                  <a:pt x="404104" y="862464"/>
                </a:lnTo>
                <a:lnTo>
                  <a:pt x="400252" y="861329"/>
                </a:lnTo>
                <a:lnTo>
                  <a:pt x="396626" y="859739"/>
                </a:lnTo>
                <a:lnTo>
                  <a:pt x="393227" y="857923"/>
                </a:lnTo>
                <a:lnTo>
                  <a:pt x="389827" y="855880"/>
                </a:lnTo>
                <a:lnTo>
                  <a:pt x="386882" y="853609"/>
                </a:lnTo>
                <a:lnTo>
                  <a:pt x="383936" y="850885"/>
                </a:lnTo>
                <a:lnTo>
                  <a:pt x="381216" y="848161"/>
                </a:lnTo>
                <a:lnTo>
                  <a:pt x="378497" y="845209"/>
                </a:lnTo>
                <a:lnTo>
                  <a:pt x="376231" y="842258"/>
                </a:lnTo>
                <a:lnTo>
                  <a:pt x="374191" y="838852"/>
                </a:lnTo>
                <a:lnTo>
                  <a:pt x="372378" y="835447"/>
                </a:lnTo>
                <a:lnTo>
                  <a:pt x="370566" y="831814"/>
                </a:lnTo>
                <a:lnTo>
                  <a:pt x="369206" y="827955"/>
                </a:lnTo>
                <a:lnTo>
                  <a:pt x="368299" y="824095"/>
                </a:lnTo>
                <a:lnTo>
                  <a:pt x="367620" y="820008"/>
                </a:lnTo>
                <a:lnTo>
                  <a:pt x="366940" y="815922"/>
                </a:lnTo>
                <a:lnTo>
                  <a:pt x="366713" y="810473"/>
                </a:lnTo>
                <a:lnTo>
                  <a:pt x="367167" y="805024"/>
                </a:lnTo>
                <a:lnTo>
                  <a:pt x="368073" y="799802"/>
                </a:lnTo>
                <a:lnTo>
                  <a:pt x="369206" y="795034"/>
                </a:lnTo>
                <a:lnTo>
                  <a:pt x="371472" y="790040"/>
                </a:lnTo>
                <a:lnTo>
                  <a:pt x="373738" y="785272"/>
                </a:lnTo>
                <a:lnTo>
                  <a:pt x="376231" y="780958"/>
                </a:lnTo>
                <a:lnTo>
                  <a:pt x="379403" y="776872"/>
                </a:lnTo>
                <a:lnTo>
                  <a:pt x="383029" y="773239"/>
                </a:lnTo>
                <a:lnTo>
                  <a:pt x="386882" y="769607"/>
                </a:lnTo>
                <a:lnTo>
                  <a:pt x="390961" y="766882"/>
                </a:lnTo>
                <a:lnTo>
                  <a:pt x="395266" y="763931"/>
                </a:lnTo>
                <a:lnTo>
                  <a:pt x="400252" y="761887"/>
                </a:lnTo>
                <a:lnTo>
                  <a:pt x="405237" y="760071"/>
                </a:lnTo>
                <a:lnTo>
                  <a:pt x="410222" y="758709"/>
                </a:lnTo>
                <a:lnTo>
                  <a:pt x="415661" y="758255"/>
                </a:lnTo>
                <a:lnTo>
                  <a:pt x="431071" y="756666"/>
                </a:lnTo>
                <a:lnTo>
                  <a:pt x="446027" y="755076"/>
                </a:lnTo>
                <a:lnTo>
                  <a:pt x="461210" y="753714"/>
                </a:lnTo>
                <a:lnTo>
                  <a:pt x="476166" y="751898"/>
                </a:lnTo>
                <a:lnTo>
                  <a:pt x="491123" y="749854"/>
                </a:lnTo>
                <a:lnTo>
                  <a:pt x="506079" y="747357"/>
                </a:lnTo>
                <a:lnTo>
                  <a:pt x="521035" y="745087"/>
                </a:lnTo>
                <a:lnTo>
                  <a:pt x="535765" y="742589"/>
                </a:lnTo>
                <a:lnTo>
                  <a:pt x="550495" y="739638"/>
                </a:lnTo>
                <a:lnTo>
                  <a:pt x="565224" y="736913"/>
                </a:lnTo>
                <a:lnTo>
                  <a:pt x="579728" y="733735"/>
                </a:lnTo>
                <a:lnTo>
                  <a:pt x="594231" y="730329"/>
                </a:lnTo>
                <a:lnTo>
                  <a:pt x="608734" y="726697"/>
                </a:lnTo>
                <a:lnTo>
                  <a:pt x="623010" y="723064"/>
                </a:lnTo>
                <a:lnTo>
                  <a:pt x="637287" y="719432"/>
                </a:lnTo>
                <a:lnTo>
                  <a:pt x="651563" y="715345"/>
                </a:lnTo>
                <a:lnTo>
                  <a:pt x="665613" y="711259"/>
                </a:lnTo>
                <a:lnTo>
                  <a:pt x="679890" y="706945"/>
                </a:lnTo>
                <a:lnTo>
                  <a:pt x="693713" y="702404"/>
                </a:lnTo>
                <a:lnTo>
                  <a:pt x="707763" y="697864"/>
                </a:lnTo>
                <a:lnTo>
                  <a:pt x="721586" y="692869"/>
                </a:lnTo>
                <a:lnTo>
                  <a:pt x="735183" y="687874"/>
                </a:lnTo>
                <a:lnTo>
                  <a:pt x="749233" y="682652"/>
                </a:lnTo>
                <a:lnTo>
                  <a:pt x="762603" y="677430"/>
                </a:lnTo>
                <a:lnTo>
                  <a:pt x="776199" y="671755"/>
                </a:lnTo>
                <a:lnTo>
                  <a:pt x="789569" y="666079"/>
                </a:lnTo>
                <a:lnTo>
                  <a:pt x="803166" y="660176"/>
                </a:lnTo>
                <a:lnTo>
                  <a:pt x="816536" y="654273"/>
                </a:lnTo>
                <a:lnTo>
                  <a:pt x="829679" y="648143"/>
                </a:lnTo>
                <a:lnTo>
                  <a:pt x="842823" y="641559"/>
                </a:lnTo>
                <a:lnTo>
                  <a:pt x="855966" y="634975"/>
                </a:lnTo>
                <a:lnTo>
                  <a:pt x="868883" y="628164"/>
                </a:lnTo>
                <a:lnTo>
                  <a:pt x="889505" y="617039"/>
                </a:lnTo>
                <a:lnTo>
                  <a:pt x="910126" y="605460"/>
                </a:lnTo>
                <a:lnTo>
                  <a:pt x="930068" y="593655"/>
                </a:lnTo>
                <a:lnTo>
                  <a:pt x="950237" y="580941"/>
                </a:lnTo>
                <a:lnTo>
                  <a:pt x="970178" y="568000"/>
                </a:lnTo>
                <a:lnTo>
                  <a:pt x="989667" y="554832"/>
                </a:lnTo>
                <a:lnTo>
                  <a:pt x="1008929" y="540982"/>
                </a:lnTo>
                <a:lnTo>
                  <a:pt x="1027964" y="526906"/>
                </a:lnTo>
                <a:lnTo>
                  <a:pt x="1046773" y="512149"/>
                </a:lnTo>
                <a:lnTo>
                  <a:pt x="1065355" y="497165"/>
                </a:lnTo>
                <a:lnTo>
                  <a:pt x="1083937" y="481726"/>
                </a:lnTo>
                <a:lnTo>
                  <a:pt x="1102066" y="466061"/>
                </a:lnTo>
                <a:lnTo>
                  <a:pt x="1119742" y="449714"/>
                </a:lnTo>
                <a:lnTo>
                  <a:pt x="1137644" y="433141"/>
                </a:lnTo>
                <a:lnTo>
                  <a:pt x="1154866" y="416113"/>
                </a:lnTo>
                <a:lnTo>
                  <a:pt x="1171862" y="398859"/>
                </a:lnTo>
                <a:lnTo>
                  <a:pt x="1184779" y="385236"/>
                </a:lnTo>
                <a:lnTo>
                  <a:pt x="1197469" y="371841"/>
                </a:lnTo>
                <a:lnTo>
                  <a:pt x="1209480" y="358219"/>
                </a:lnTo>
                <a:lnTo>
                  <a:pt x="1221037" y="344597"/>
                </a:lnTo>
                <a:lnTo>
                  <a:pt x="1232367" y="331429"/>
                </a:lnTo>
                <a:lnTo>
                  <a:pt x="1243245" y="318261"/>
                </a:lnTo>
                <a:lnTo>
                  <a:pt x="1253895" y="305093"/>
                </a:lnTo>
                <a:lnTo>
                  <a:pt x="1263866" y="292606"/>
                </a:lnTo>
                <a:lnTo>
                  <a:pt x="1273384" y="279665"/>
                </a:lnTo>
                <a:lnTo>
                  <a:pt x="1282675" y="267178"/>
                </a:lnTo>
                <a:lnTo>
                  <a:pt x="1291739" y="255145"/>
                </a:lnTo>
                <a:lnTo>
                  <a:pt x="1300124" y="242886"/>
                </a:lnTo>
                <a:lnTo>
                  <a:pt x="1308282" y="231307"/>
                </a:lnTo>
                <a:lnTo>
                  <a:pt x="1316213" y="219728"/>
                </a:lnTo>
                <a:lnTo>
                  <a:pt x="1330263" y="197706"/>
                </a:lnTo>
                <a:lnTo>
                  <a:pt x="1107958" y="281027"/>
                </a:lnTo>
                <a:lnTo>
                  <a:pt x="1102746" y="282390"/>
                </a:lnTo>
                <a:lnTo>
                  <a:pt x="1097534" y="283525"/>
                </a:lnTo>
                <a:lnTo>
                  <a:pt x="1092322" y="283979"/>
                </a:lnTo>
                <a:lnTo>
                  <a:pt x="1087110" y="283979"/>
                </a:lnTo>
                <a:lnTo>
                  <a:pt x="1081898" y="283752"/>
                </a:lnTo>
                <a:lnTo>
                  <a:pt x="1076686" y="282844"/>
                </a:lnTo>
                <a:lnTo>
                  <a:pt x="1071927" y="281255"/>
                </a:lnTo>
                <a:lnTo>
                  <a:pt x="1067168" y="279438"/>
                </a:lnTo>
                <a:lnTo>
                  <a:pt x="1062636" y="277168"/>
                </a:lnTo>
                <a:lnTo>
                  <a:pt x="1058103" y="274216"/>
                </a:lnTo>
                <a:lnTo>
                  <a:pt x="1054251" y="270811"/>
                </a:lnTo>
                <a:lnTo>
                  <a:pt x="1050399" y="267178"/>
                </a:lnTo>
                <a:lnTo>
                  <a:pt x="1047226" y="263319"/>
                </a:lnTo>
                <a:lnTo>
                  <a:pt x="1044054" y="259005"/>
                </a:lnTo>
                <a:lnTo>
                  <a:pt x="1041561" y="254237"/>
                </a:lnTo>
                <a:lnTo>
                  <a:pt x="1039295" y="249470"/>
                </a:lnTo>
                <a:lnTo>
                  <a:pt x="1037482" y="244021"/>
                </a:lnTo>
                <a:lnTo>
                  <a:pt x="1036575" y="238799"/>
                </a:lnTo>
                <a:lnTo>
                  <a:pt x="1036122" y="233350"/>
                </a:lnTo>
                <a:lnTo>
                  <a:pt x="1036122" y="228355"/>
                </a:lnTo>
                <a:lnTo>
                  <a:pt x="1036349" y="223134"/>
                </a:lnTo>
                <a:lnTo>
                  <a:pt x="1037255" y="218139"/>
                </a:lnTo>
                <a:lnTo>
                  <a:pt x="1038841" y="213144"/>
                </a:lnTo>
                <a:lnTo>
                  <a:pt x="1040654" y="208376"/>
                </a:lnTo>
                <a:lnTo>
                  <a:pt x="1042920" y="203836"/>
                </a:lnTo>
                <a:lnTo>
                  <a:pt x="1045866" y="199295"/>
                </a:lnTo>
                <a:lnTo>
                  <a:pt x="1049266" y="195435"/>
                </a:lnTo>
                <a:lnTo>
                  <a:pt x="1052891" y="191576"/>
                </a:lnTo>
                <a:lnTo>
                  <a:pt x="1056744" y="188170"/>
                </a:lnTo>
                <a:lnTo>
                  <a:pt x="1061049" y="185219"/>
                </a:lnTo>
                <a:lnTo>
                  <a:pt x="1065582" y="182494"/>
                </a:lnTo>
                <a:lnTo>
                  <a:pt x="1070567" y="180451"/>
                </a:lnTo>
                <a:lnTo>
                  <a:pt x="1443569" y="41279"/>
                </a:lnTo>
                <a:lnTo>
                  <a:pt x="1446288" y="40370"/>
                </a:lnTo>
                <a:lnTo>
                  <a:pt x="1449461" y="39462"/>
                </a:lnTo>
                <a:lnTo>
                  <a:pt x="1452633" y="38781"/>
                </a:lnTo>
                <a:lnTo>
                  <a:pt x="1455579" y="38327"/>
                </a:lnTo>
                <a:lnTo>
                  <a:pt x="1458752" y="38100"/>
                </a:lnTo>
                <a:close/>
                <a:moveTo>
                  <a:pt x="102528" y="0"/>
                </a:moveTo>
                <a:lnTo>
                  <a:pt x="107971" y="454"/>
                </a:lnTo>
                <a:lnTo>
                  <a:pt x="113189" y="681"/>
                </a:lnTo>
                <a:lnTo>
                  <a:pt x="118406" y="1361"/>
                </a:lnTo>
                <a:lnTo>
                  <a:pt x="123169" y="2268"/>
                </a:lnTo>
                <a:lnTo>
                  <a:pt x="128386" y="3403"/>
                </a:lnTo>
                <a:lnTo>
                  <a:pt x="133376" y="4764"/>
                </a:lnTo>
                <a:lnTo>
                  <a:pt x="137913" y="6578"/>
                </a:lnTo>
                <a:lnTo>
                  <a:pt x="142450" y="8393"/>
                </a:lnTo>
                <a:lnTo>
                  <a:pt x="147213" y="10434"/>
                </a:lnTo>
                <a:lnTo>
                  <a:pt x="151523" y="12476"/>
                </a:lnTo>
                <a:lnTo>
                  <a:pt x="156059" y="14971"/>
                </a:lnTo>
                <a:lnTo>
                  <a:pt x="160143" y="17693"/>
                </a:lnTo>
                <a:lnTo>
                  <a:pt x="164225" y="20642"/>
                </a:lnTo>
                <a:lnTo>
                  <a:pt x="168082" y="23590"/>
                </a:lnTo>
                <a:lnTo>
                  <a:pt x="171711" y="26993"/>
                </a:lnTo>
                <a:lnTo>
                  <a:pt x="175340" y="30169"/>
                </a:lnTo>
                <a:lnTo>
                  <a:pt x="178743" y="33798"/>
                </a:lnTo>
                <a:lnTo>
                  <a:pt x="181918" y="37427"/>
                </a:lnTo>
                <a:lnTo>
                  <a:pt x="185094" y="41510"/>
                </a:lnTo>
                <a:lnTo>
                  <a:pt x="188043" y="45593"/>
                </a:lnTo>
                <a:lnTo>
                  <a:pt x="190538" y="49676"/>
                </a:lnTo>
                <a:lnTo>
                  <a:pt x="193033" y="53986"/>
                </a:lnTo>
                <a:lnTo>
                  <a:pt x="195074" y="58296"/>
                </a:lnTo>
                <a:lnTo>
                  <a:pt x="197343" y="63059"/>
                </a:lnTo>
                <a:lnTo>
                  <a:pt x="199157" y="67596"/>
                </a:lnTo>
                <a:lnTo>
                  <a:pt x="200745" y="72359"/>
                </a:lnTo>
                <a:lnTo>
                  <a:pt x="202106" y="77122"/>
                </a:lnTo>
                <a:lnTo>
                  <a:pt x="203467" y="82340"/>
                </a:lnTo>
                <a:lnTo>
                  <a:pt x="204148" y="87330"/>
                </a:lnTo>
                <a:lnTo>
                  <a:pt x="205055" y="92320"/>
                </a:lnTo>
                <a:lnTo>
                  <a:pt x="205282" y="97537"/>
                </a:lnTo>
                <a:lnTo>
                  <a:pt x="205509" y="102981"/>
                </a:lnTo>
                <a:lnTo>
                  <a:pt x="205509" y="2092965"/>
                </a:lnTo>
                <a:lnTo>
                  <a:pt x="2195719" y="2092965"/>
                </a:lnTo>
                <a:lnTo>
                  <a:pt x="2201163" y="2093192"/>
                </a:lnTo>
                <a:lnTo>
                  <a:pt x="2206380" y="2093419"/>
                </a:lnTo>
                <a:lnTo>
                  <a:pt x="2211597" y="2094326"/>
                </a:lnTo>
                <a:lnTo>
                  <a:pt x="2216587" y="2095233"/>
                </a:lnTo>
                <a:lnTo>
                  <a:pt x="2221578" y="2096367"/>
                </a:lnTo>
                <a:lnTo>
                  <a:pt x="2226568" y="2097501"/>
                </a:lnTo>
                <a:lnTo>
                  <a:pt x="2231105" y="2099316"/>
                </a:lnTo>
                <a:lnTo>
                  <a:pt x="2235868" y="2101131"/>
                </a:lnTo>
                <a:lnTo>
                  <a:pt x="2240405" y="2103172"/>
                </a:lnTo>
                <a:lnTo>
                  <a:pt x="2244714" y="2105667"/>
                </a:lnTo>
                <a:lnTo>
                  <a:pt x="2249251" y="2107936"/>
                </a:lnTo>
                <a:lnTo>
                  <a:pt x="2253334" y="2110658"/>
                </a:lnTo>
                <a:lnTo>
                  <a:pt x="2257417" y="2113606"/>
                </a:lnTo>
                <a:lnTo>
                  <a:pt x="2261273" y="2116328"/>
                </a:lnTo>
                <a:lnTo>
                  <a:pt x="2264902" y="2119731"/>
                </a:lnTo>
                <a:lnTo>
                  <a:pt x="2268532" y="2123133"/>
                </a:lnTo>
                <a:lnTo>
                  <a:pt x="2271934" y="2126763"/>
                </a:lnTo>
                <a:lnTo>
                  <a:pt x="2275337" y="2130619"/>
                </a:lnTo>
                <a:lnTo>
                  <a:pt x="2278285" y="2134475"/>
                </a:lnTo>
                <a:lnTo>
                  <a:pt x="2281234" y="2138331"/>
                </a:lnTo>
                <a:lnTo>
                  <a:pt x="2283729" y="2142414"/>
                </a:lnTo>
                <a:lnTo>
                  <a:pt x="2286224" y="2146724"/>
                </a:lnTo>
                <a:lnTo>
                  <a:pt x="2288720" y="2151260"/>
                </a:lnTo>
                <a:lnTo>
                  <a:pt x="2290761" y="2155797"/>
                </a:lnTo>
                <a:lnTo>
                  <a:pt x="2292576" y="2160560"/>
                </a:lnTo>
                <a:lnTo>
                  <a:pt x="2294164" y="2165324"/>
                </a:lnTo>
                <a:lnTo>
                  <a:pt x="2295298" y="2170087"/>
                </a:lnTo>
                <a:lnTo>
                  <a:pt x="2296659" y="2175304"/>
                </a:lnTo>
                <a:lnTo>
                  <a:pt x="2297339" y="2180068"/>
                </a:lnTo>
                <a:lnTo>
                  <a:pt x="2298246" y="2185285"/>
                </a:lnTo>
                <a:lnTo>
                  <a:pt x="2298473" y="2190729"/>
                </a:lnTo>
                <a:lnTo>
                  <a:pt x="2298700" y="2195946"/>
                </a:lnTo>
                <a:lnTo>
                  <a:pt x="2298473" y="2201163"/>
                </a:lnTo>
                <a:lnTo>
                  <a:pt x="2298246" y="2206380"/>
                </a:lnTo>
                <a:lnTo>
                  <a:pt x="2297339" y="2211597"/>
                </a:lnTo>
                <a:lnTo>
                  <a:pt x="2296659" y="2216361"/>
                </a:lnTo>
                <a:lnTo>
                  <a:pt x="2295298" y="2221578"/>
                </a:lnTo>
                <a:lnTo>
                  <a:pt x="2294164" y="2226568"/>
                </a:lnTo>
                <a:lnTo>
                  <a:pt x="2292576" y="2231105"/>
                </a:lnTo>
                <a:lnTo>
                  <a:pt x="2290761" y="2235868"/>
                </a:lnTo>
                <a:lnTo>
                  <a:pt x="2288720" y="2240405"/>
                </a:lnTo>
                <a:lnTo>
                  <a:pt x="2286224" y="2244941"/>
                </a:lnTo>
                <a:lnTo>
                  <a:pt x="2283729" y="2249251"/>
                </a:lnTo>
                <a:lnTo>
                  <a:pt x="2281234" y="2253334"/>
                </a:lnTo>
                <a:lnTo>
                  <a:pt x="2278285" y="2257417"/>
                </a:lnTo>
                <a:lnTo>
                  <a:pt x="2275337" y="2261273"/>
                </a:lnTo>
                <a:lnTo>
                  <a:pt x="2271934" y="2264902"/>
                </a:lnTo>
                <a:lnTo>
                  <a:pt x="2268532" y="2268532"/>
                </a:lnTo>
                <a:lnTo>
                  <a:pt x="2264902" y="2271934"/>
                </a:lnTo>
                <a:lnTo>
                  <a:pt x="2261273" y="2275337"/>
                </a:lnTo>
                <a:lnTo>
                  <a:pt x="2257417" y="2278059"/>
                </a:lnTo>
                <a:lnTo>
                  <a:pt x="2253334" y="2281234"/>
                </a:lnTo>
                <a:lnTo>
                  <a:pt x="2249251" y="2283729"/>
                </a:lnTo>
                <a:lnTo>
                  <a:pt x="2244714" y="2286451"/>
                </a:lnTo>
                <a:lnTo>
                  <a:pt x="2240405" y="2288493"/>
                </a:lnTo>
                <a:lnTo>
                  <a:pt x="2235868" y="2290534"/>
                </a:lnTo>
                <a:lnTo>
                  <a:pt x="2231105" y="2292349"/>
                </a:lnTo>
                <a:lnTo>
                  <a:pt x="2226568" y="2294164"/>
                </a:lnTo>
                <a:lnTo>
                  <a:pt x="2221578" y="2295298"/>
                </a:lnTo>
                <a:lnTo>
                  <a:pt x="2216587" y="2296659"/>
                </a:lnTo>
                <a:lnTo>
                  <a:pt x="2211597" y="2297566"/>
                </a:lnTo>
                <a:lnTo>
                  <a:pt x="2206380" y="2298246"/>
                </a:lnTo>
                <a:lnTo>
                  <a:pt x="2201163" y="2298473"/>
                </a:lnTo>
                <a:lnTo>
                  <a:pt x="2195719" y="2298700"/>
                </a:lnTo>
                <a:lnTo>
                  <a:pt x="102528" y="2298700"/>
                </a:lnTo>
                <a:lnTo>
                  <a:pt x="97310" y="2298473"/>
                </a:lnTo>
                <a:lnTo>
                  <a:pt x="92093" y="2298246"/>
                </a:lnTo>
                <a:lnTo>
                  <a:pt x="86876" y="2297566"/>
                </a:lnTo>
                <a:lnTo>
                  <a:pt x="81886" y="2296659"/>
                </a:lnTo>
                <a:lnTo>
                  <a:pt x="77122" y="2295298"/>
                </a:lnTo>
                <a:lnTo>
                  <a:pt x="72132" y="2294164"/>
                </a:lnTo>
                <a:lnTo>
                  <a:pt x="67142" y="2292349"/>
                </a:lnTo>
                <a:lnTo>
                  <a:pt x="62605" y="2290534"/>
                </a:lnTo>
                <a:lnTo>
                  <a:pt x="57842" y="2288493"/>
                </a:lnTo>
                <a:lnTo>
                  <a:pt x="53532" y="2286451"/>
                </a:lnTo>
                <a:lnTo>
                  <a:pt x="49449" y="2283729"/>
                </a:lnTo>
                <a:lnTo>
                  <a:pt x="45139" y="2281234"/>
                </a:lnTo>
                <a:lnTo>
                  <a:pt x="41283" y="2278059"/>
                </a:lnTo>
                <a:lnTo>
                  <a:pt x="37200" y="2275337"/>
                </a:lnTo>
                <a:lnTo>
                  <a:pt x="33344" y="2271934"/>
                </a:lnTo>
                <a:lnTo>
                  <a:pt x="29715" y="2268532"/>
                </a:lnTo>
                <a:lnTo>
                  <a:pt x="26539" y="2264902"/>
                </a:lnTo>
                <a:lnTo>
                  <a:pt x="23364" y="2261273"/>
                </a:lnTo>
                <a:lnTo>
                  <a:pt x="20188" y="2257417"/>
                </a:lnTo>
                <a:lnTo>
                  <a:pt x="17466" y="2253334"/>
                </a:lnTo>
                <a:lnTo>
                  <a:pt x="14517" y="2249251"/>
                </a:lnTo>
                <a:lnTo>
                  <a:pt x="12249" y="2244941"/>
                </a:lnTo>
                <a:lnTo>
                  <a:pt x="9981" y="2240405"/>
                </a:lnTo>
                <a:lnTo>
                  <a:pt x="7939" y="2235868"/>
                </a:lnTo>
                <a:lnTo>
                  <a:pt x="6125" y="2231105"/>
                </a:lnTo>
                <a:lnTo>
                  <a:pt x="4537" y="2226568"/>
                </a:lnTo>
                <a:lnTo>
                  <a:pt x="2949" y="2221578"/>
                </a:lnTo>
                <a:lnTo>
                  <a:pt x="2042" y="2216361"/>
                </a:lnTo>
                <a:lnTo>
                  <a:pt x="907" y="2211597"/>
                </a:lnTo>
                <a:lnTo>
                  <a:pt x="454" y="2206380"/>
                </a:lnTo>
                <a:lnTo>
                  <a:pt x="0" y="2201163"/>
                </a:lnTo>
                <a:lnTo>
                  <a:pt x="0" y="2195946"/>
                </a:lnTo>
                <a:lnTo>
                  <a:pt x="0" y="102981"/>
                </a:lnTo>
                <a:lnTo>
                  <a:pt x="0" y="97537"/>
                </a:lnTo>
                <a:lnTo>
                  <a:pt x="454" y="92320"/>
                </a:lnTo>
                <a:lnTo>
                  <a:pt x="907" y="87330"/>
                </a:lnTo>
                <a:lnTo>
                  <a:pt x="2042" y="82340"/>
                </a:lnTo>
                <a:lnTo>
                  <a:pt x="2949" y="77122"/>
                </a:lnTo>
                <a:lnTo>
                  <a:pt x="4537" y="72359"/>
                </a:lnTo>
                <a:lnTo>
                  <a:pt x="6125" y="67596"/>
                </a:lnTo>
                <a:lnTo>
                  <a:pt x="7939" y="63059"/>
                </a:lnTo>
                <a:lnTo>
                  <a:pt x="9981" y="58296"/>
                </a:lnTo>
                <a:lnTo>
                  <a:pt x="12249" y="53986"/>
                </a:lnTo>
                <a:lnTo>
                  <a:pt x="14517" y="49676"/>
                </a:lnTo>
                <a:lnTo>
                  <a:pt x="17466" y="45593"/>
                </a:lnTo>
                <a:lnTo>
                  <a:pt x="20188" y="41510"/>
                </a:lnTo>
                <a:lnTo>
                  <a:pt x="23364" y="37427"/>
                </a:lnTo>
                <a:lnTo>
                  <a:pt x="26539" y="33798"/>
                </a:lnTo>
                <a:lnTo>
                  <a:pt x="29715" y="30169"/>
                </a:lnTo>
                <a:lnTo>
                  <a:pt x="33344" y="26993"/>
                </a:lnTo>
                <a:lnTo>
                  <a:pt x="37200" y="23590"/>
                </a:lnTo>
                <a:lnTo>
                  <a:pt x="41283" y="20642"/>
                </a:lnTo>
                <a:lnTo>
                  <a:pt x="45139" y="17693"/>
                </a:lnTo>
                <a:lnTo>
                  <a:pt x="49449" y="14971"/>
                </a:lnTo>
                <a:lnTo>
                  <a:pt x="53532" y="12476"/>
                </a:lnTo>
                <a:lnTo>
                  <a:pt x="57842" y="10434"/>
                </a:lnTo>
                <a:lnTo>
                  <a:pt x="62605" y="8393"/>
                </a:lnTo>
                <a:lnTo>
                  <a:pt x="67142" y="6578"/>
                </a:lnTo>
                <a:lnTo>
                  <a:pt x="72132" y="4764"/>
                </a:lnTo>
                <a:lnTo>
                  <a:pt x="77122" y="3403"/>
                </a:lnTo>
                <a:lnTo>
                  <a:pt x="81886" y="2268"/>
                </a:lnTo>
                <a:lnTo>
                  <a:pt x="86876" y="1361"/>
                </a:lnTo>
                <a:lnTo>
                  <a:pt x="92093" y="681"/>
                </a:lnTo>
                <a:lnTo>
                  <a:pt x="97310" y="454"/>
                </a:lnTo>
                <a:lnTo>
                  <a:pt x="102528" y="0"/>
                </a:lnTo>
                <a:close/>
              </a:path>
            </a:pathLst>
          </a:custGeom>
          <a:solidFill>
            <a:srgbClr val="FFFFFF"/>
          </a:solidFill>
          <a:ln>
            <a:noFill/>
          </a:ln>
        </p:spPr>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a:solidFill>
                <a:srgbClr val="FFFFFF"/>
              </a:solidFill>
              <a:latin typeface="+mn-lt"/>
              <a:ea typeface="微软雅黑" panose="020B0503020204020204" pitchFamily="34" charset="-122"/>
            </a:endParaRPr>
          </a:p>
        </p:txBody>
      </p:sp>
      <p:pic>
        <p:nvPicPr>
          <p:cNvPr id="2" name="图片 1" descr="logo"/>
          <p:cNvPicPr>
            <a:picLocks noChangeAspect="1"/>
          </p:cNvPicPr>
          <p:nvPr/>
        </p:nvPicPr>
        <p:blipFill>
          <a:blip r:embed="rId16" cstate="print"/>
          <a:stretch>
            <a:fillRect/>
          </a:stretch>
        </p:blipFill>
        <p:spPr>
          <a:xfrm>
            <a:off x="6375400" y="-17780"/>
            <a:ext cx="2750820" cy="929640"/>
          </a:xfrm>
          <a:prstGeom prst="rect">
            <a:avLst/>
          </a:prstGeom>
        </p:spPr>
      </p:pic>
      <p:pic>
        <p:nvPicPr>
          <p:cNvPr id="3" name="图片 2" descr="logo1"/>
          <p:cNvPicPr>
            <a:picLocks noChangeAspect="1"/>
          </p:cNvPicPr>
          <p:nvPr/>
        </p:nvPicPr>
        <p:blipFill>
          <a:blip r:embed="rId17" cstate="print"/>
          <a:stretch>
            <a:fillRect/>
          </a:stretch>
        </p:blipFill>
        <p:spPr>
          <a:xfrm>
            <a:off x="6393180" y="3175"/>
            <a:ext cx="2750820" cy="929640"/>
          </a:xfrm>
          <a:prstGeom prst="rect">
            <a:avLst/>
          </a:prstGeom>
        </p:spPr>
      </p:pic>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互联网金融的具体应用</a:t>
            </a:r>
          </a:p>
        </p:txBody>
      </p:sp>
      <p:pic>
        <p:nvPicPr>
          <p:cNvPr id="4" name="图片 3"/>
          <p:cNvPicPr>
            <a:picLocks noChangeAspect="1"/>
          </p:cNvPicPr>
          <p:nvPr/>
        </p:nvPicPr>
        <p:blipFill>
          <a:blip r:embed="rId2" cstate="print"/>
          <a:stretch>
            <a:fillRect/>
          </a:stretch>
        </p:blipFill>
        <p:spPr>
          <a:xfrm>
            <a:off x="556895" y="2153285"/>
            <a:ext cx="3482340" cy="1143000"/>
          </a:xfrm>
          <a:prstGeom prst="rect">
            <a:avLst/>
          </a:prstGeom>
          <a:ln w="12700" cmpd="sng">
            <a:solidFill>
              <a:schemeClr val="accent1">
                <a:shade val="50000"/>
              </a:schemeClr>
            </a:solidFill>
            <a:prstDash val="solid"/>
          </a:ln>
        </p:spPr>
      </p:pic>
      <p:sp>
        <p:nvSpPr>
          <p:cNvPr id="5" name="内容占位符 4"/>
          <p:cNvSpPr>
            <a:spLocks noGrp="1"/>
          </p:cNvSpPr>
          <p:nvPr>
            <p:ph idx="1"/>
          </p:nvPr>
        </p:nvSpPr>
        <p:spPr>
          <a:xfrm>
            <a:off x="447675" y="1200150"/>
            <a:ext cx="8215630" cy="1161415"/>
          </a:xfrm>
        </p:spPr>
        <p:txBody>
          <a:bodyPr/>
          <a:lstStyle/>
          <a:p>
            <a:pPr marL="0" indent="0">
              <a:buNone/>
            </a:pPr>
            <a:r>
              <a:rPr kumimoji="1" lang="en-US" altLang="zh-CN" sz="2800" b="1" dirty="0">
                <a:solidFill>
                  <a:srgbClr val="036EB8"/>
                </a:solidFill>
                <a:latin typeface="+mj-ea"/>
                <a:ea typeface="+mj-ea"/>
              </a:rPr>
              <a:t>  </a:t>
            </a:r>
            <a:r>
              <a:rPr kumimoji="1" lang="zh-CN" altLang="en-US" sz="2800" b="1" dirty="0">
                <a:solidFill>
                  <a:srgbClr val="036EB8"/>
                </a:solidFill>
                <a:latin typeface="+mj-ea"/>
                <a:ea typeface="+mj-ea"/>
              </a:rPr>
              <a:t>任何和金融相关的互联网应用都属于互联网金融</a:t>
            </a:r>
          </a:p>
          <a:p>
            <a:pPr marL="0" indent="0">
              <a:buNone/>
            </a:pPr>
            <a:endParaRPr kumimoji="1" lang="en-US" altLang="zh-CN" sz="2400" dirty="0">
              <a:solidFill>
                <a:schemeClr val="tx1"/>
              </a:solidFill>
              <a:latin typeface="+mj-ea"/>
              <a:ea typeface="+mj-ea"/>
            </a:endParaRPr>
          </a:p>
          <a:p>
            <a:endParaRPr lang="en-US" dirty="0"/>
          </a:p>
        </p:txBody>
      </p:sp>
      <p:pic>
        <p:nvPicPr>
          <p:cNvPr id="6" name="图片 5"/>
          <p:cNvPicPr>
            <a:picLocks noChangeAspect="1"/>
          </p:cNvPicPr>
          <p:nvPr/>
        </p:nvPicPr>
        <p:blipFill>
          <a:blip r:embed="rId3" cstate="print"/>
          <a:stretch>
            <a:fillRect/>
          </a:stretch>
        </p:blipFill>
        <p:spPr>
          <a:xfrm>
            <a:off x="4922520" y="2124075"/>
            <a:ext cx="3436620" cy="1200785"/>
          </a:xfrm>
          <a:prstGeom prst="rect">
            <a:avLst/>
          </a:prstGeom>
          <a:ln>
            <a:solidFill>
              <a:schemeClr val="accent1"/>
            </a:solidFill>
          </a:ln>
        </p:spPr>
      </p:pic>
      <p:pic>
        <p:nvPicPr>
          <p:cNvPr id="8" name="图片 7"/>
          <p:cNvPicPr>
            <a:picLocks noChangeAspect="1"/>
          </p:cNvPicPr>
          <p:nvPr/>
        </p:nvPicPr>
        <p:blipFill>
          <a:blip r:embed="rId4" cstate="print"/>
          <a:stretch>
            <a:fillRect/>
          </a:stretch>
        </p:blipFill>
        <p:spPr>
          <a:xfrm>
            <a:off x="3039110" y="3805555"/>
            <a:ext cx="3032760" cy="1036320"/>
          </a:xfrm>
          <a:prstGeom prst="rect">
            <a:avLst/>
          </a:prstGeom>
          <a:ln>
            <a:solidFill>
              <a:schemeClr val="accent1"/>
            </a:solidFill>
          </a:ln>
        </p:spPr>
      </p:pic>
      <p:sp>
        <p:nvSpPr>
          <p:cNvPr id="9" name="内容占位符 4"/>
          <p:cNvSpPr>
            <a:spLocks noGrp="1"/>
          </p:cNvSpPr>
          <p:nvPr/>
        </p:nvSpPr>
        <p:spPr>
          <a:xfrm>
            <a:off x="556895" y="5483860"/>
            <a:ext cx="8215630" cy="1161415"/>
          </a:xfrm>
          <a:prstGeom prst="rect">
            <a:avLst/>
          </a:prstGeom>
        </p:spPr>
        <p:txBody>
          <a:bodyPr vert="horz" lIns="91440" tIns="45720" rIns="91440" bIns="45720" rtlCol="0">
            <a:normAutofit fontScale="85000" lnSpcReduction="20000"/>
          </a:bodyPr>
          <a:lstStyle>
            <a:lvl1pPr marL="271780" indent="-271780" algn="just" defTabSz="514350" rtl="0" eaLnBrk="1" latinLnBrk="0" hangingPunct="1">
              <a:lnSpc>
                <a:spcPct val="110000"/>
              </a:lnSpc>
              <a:spcBef>
                <a:spcPts val="900"/>
              </a:spcBef>
              <a:spcAft>
                <a:spcPts val="0"/>
              </a:spcAft>
              <a:buClr>
                <a:schemeClr val="accent1"/>
              </a:buClr>
              <a:buSzPct val="50000"/>
              <a:buFont typeface="Wingdings 2" panose="05020102010507070707" pitchFamily="18" charset="2"/>
              <a:buChar char=""/>
              <a:defRPr lang="zh-CN" altLang="en-US" sz="1800" kern="1200" baseline="0" dirty="0" smtClean="0">
                <a:solidFill>
                  <a:schemeClr val="accent1"/>
                </a:solidFill>
                <a:latin typeface="+mn-ea"/>
                <a:ea typeface="+mn-ea"/>
                <a:cs typeface="+mn-cs"/>
              </a:defRPr>
            </a:lvl1pPr>
            <a:lvl2pPr marL="271780" indent="-271780" algn="just" defTabSz="514350" rtl="0" eaLnBrk="1" latinLnBrk="0" hangingPunct="1">
              <a:lnSpc>
                <a:spcPct val="120000"/>
              </a:lnSpc>
              <a:spcBef>
                <a:spcPts val="0"/>
              </a:spcBef>
              <a:spcAft>
                <a:spcPts val="900"/>
              </a:spcAft>
              <a:buClr>
                <a:schemeClr val="accent2">
                  <a:lumMod val="60000"/>
                  <a:lumOff val="40000"/>
                </a:schemeClr>
              </a:buClr>
              <a:buFont typeface="幼圆" panose="02010509060101010101" pitchFamily="49" charset="-122"/>
              <a:buChar char=" "/>
              <a:defRPr sz="1200" kern="1200" baseline="0">
                <a:solidFill>
                  <a:schemeClr val="tx1"/>
                </a:solidFill>
                <a:latin typeface="+mn-ea"/>
                <a:ea typeface="+mn-ea"/>
                <a:cs typeface="+mn-cs"/>
              </a:defRPr>
            </a:lvl2pPr>
            <a:lvl3pPr marL="643255" indent="-128905" algn="l" defTabSz="514350" rtl="0" eaLnBrk="1" latinLnBrk="0" hangingPunct="1">
              <a:lnSpc>
                <a:spcPct val="90000"/>
              </a:lnSpc>
              <a:spcBef>
                <a:spcPts val="280"/>
              </a:spcBef>
              <a:buFont typeface="Arial" panose="020B0604020202020204" pitchFamily="34" charset="0"/>
              <a:buChar char="•"/>
              <a:defRPr sz="1125" kern="1200">
                <a:solidFill>
                  <a:schemeClr val="tx1"/>
                </a:solidFill>
                <a:latin typeface="+mn-lt"/>
                <a:ea typeface="+mn-ea"/>
                <a:cs typeface="+mn-cs"/>
              </a:defRPr>
            </a:lvl3pPr>
            <a:lvl4pPr marL="900430"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4pPr>
            <a:lvl5pPr marL="1157605"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5pPr>
            <a:lvl6pPr marL="1414780"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955"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9130"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6305"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a:lstStyle>
          <a:p>
            <a:pPr marL="0" indent="0">
              <a:buNone/>
            </a:pPr>
            <a:r>
              <a:rPr kumimoji="1" lang="zh-CN" altLang="en-US" sz="2800" b="1" dirty="0">
                <a:solidFill>
                  <a:srgbClr val="036EB8"/>
                </a:solidFill>
                <a:latin typeface="+mj-ea"/>
                <a:ea typeface="+mj-ea"/>
              </a:rPr>
              <a:t>互联网金融通过互联网、移动互联网等工具，使得传统金融业务具备透明度更强、参与度更高、协作性更好、中间成本更低、操作上更便捷等一系列特征</a:t>
            </a:r>
          </a:p>
          <a:p>
            <a:pPr marL="0" indent="0">
              <a:buNone/>
            </a:pPr>
            <a:endParaRPr kumimoji="1" lang="en-US" altLang="zh-CN" sz="2400" dirty="0">
              <a:solidFill>
                <a:schemeClr val="tx1"/>
              </a:solidFill>
              <a:latin typeface="+mj-ea"/>
              <a:ea typeface="+mj-ea"/>
            </a:endParaRPr>
          </a:p>
          <a:p>
            <a:endParaRPr lang="en-US" dirty="0"/>
          </a:p>
        </p:txBody>
      </p:sp>
      <p:pic>
        <p:nvPicPr>
          <p:cNvPr id="3" name="图片 2" descr="logo"/>
          <p:cNvPicPr>
            <a:picLocks noChangeAspect="1"/>
          </p:cNvPicPr>
          <p:nvPr/>
        </p:nvPicPr>
        <p:blipFill>
          <a:blip r:embed="rId5" cstate="print"/>
          <a:stretch>
            <a:fillRect/>
          </a:stretch>
        </p:blipFill>
        <p:spPr>
          <a:xfrm>
            <a:off x="6375400" y="-17780"/>
            <a:ext cx="2750820" cy="929640"/>
          </a:xfrm>
          <a:prstGeom prst="rect">
            <a:avLst/>
          </a:prstGeom>
        </p:spPr>
      </p:pic>
      <p:pic>
        <p:nvPicPr>
          <p:cNvPr id="7" name="图片 6" descr="logo1"/>
          <p:cNvPicPr>
            <a:picLocks noChangeAspect="1"/>
          </p:cNvPicPr>
          <p:nvPr/>
        </p:nvPicPr>
        <p:blipFill>
          <a:blip r:embed="rId6" cstate="print"/>
          <a:stretch>
            <a:fillRect/>
          </a:stretch>
        </p:blipFill>
        <p:spPr>
          <a:xfrm>
            <a:off x="6393180" y="3175"/>
            <a:ext cx="2750820" cy="929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MH_Text_1"/>
          <p:cNvSpPr txBox="1"/>
          <p:nvPr>
            <p:custDataLst>
              <p:tags r:id="rId2"/>
            </p:custDataLst>
          </p:nvPr>
        </p:nvSpPr>
        <p:spPr>
          <a:xfrm>
            <a:off x="1281514" y="4096303"/>
            <a:ext cx="1755775" cy="471487"/>
          </a:xfrm>
          <a:prstGeom prst="rect">
            <a:avLst/>
          </a:prstGeom>
          <a:noFill/>
        </p:spPr>
        <p:txBody>
          <a:bodyPr lIns="0" tIns="0" rIns="0" bIns="0">
            <a:normAutofit fontScale="67500" lnSpcReduction="20000"/>
            <a:scene3d>
              <a:camera prst="orthographicFront"/>
              <a:lightRig rig="threePt" dir="t"/>
            </a:scene3d>
          </a:bodyPr>
          <a:lstStyle>
            <a:defPPr>
              <a:defRPr lang="zh-CN"/>
            </a:defPPr>
            <a:lvl1pPr>
              <a:lnSpc>
                <a:spcPct val="130000"/>
              </a:lnSpc>
              <a:defRPr sz="1200"/>
            </a:lvl1pPr>
          </a:lstStyle>
          <a:p>
            <a:pPr algn="ctr" eaLnBrk="1" fontAlgn="auto" hangingPunct="1">
              <a:spcBef>
                <a:spcPts val="0"/>
              </a:spcBef>
              <a:spcAft>
                <a:spcPts val="0"/>
              </a:spcAft>
              <a:defRPr/>
            </a:pPr>
            <a:r>
              <a:rPr lang="zh-CN" altLang="en-US" sz="2000" b="1" dirty="0" smtClean="0">
                <a:ln/>
                <a:solidFill>
                  <a:schemeClr val="accent1"/>
                </a:solidFill>
                <a:effectLst>
                  <a:outerShdw blurRad="38100" dist="25400" dir="5400000" algn="ctr" rotWithShape="0">
                    <a:srgbClr val="6E747A">
                      <a:alpha val="43000"/>
                    </a:srgbClr>
                  </a:outerShdw>
                </a:effectLst>
                <a:latin typeface="+mn-lt"/>
                <a:ea typeface="微软雅黑" panose="020B0503020204020204" pitchFamily="34" charset="-122"/>
              </a:rPr>
              <a:t>传统金融行业互联网化</a:t>
            </a:r>
          </a:p>
        </p:txBody>
      </p:sp>
      <p:sp>
        <p:nvSpPr>
          <p:cNvPr id="18" name="MH_Text_2"/>
          <p:cNvSpPr txBox="1"/>
          <p:nvPr>
            <p:custDataLst>
              <p:tags r:id="rId3"/>
            </p:custDataLst>
          </p:nvPr>
        </p:nvSpPr>
        <p:spPr>
          <a:xfrm>
            <a:off x="3253983" y="4096304"/>
            <a:ext cx="1755775" cy="471487"/>
          </a:xfrm>
          <a:prstGeom prst="rect">
            <a:avLst/>
          </a:prstGeom>
          <a:noFill/>
        </p:spPr>
        <p:txBody>
          <a:bodyPr lIns="0" tIns="0" rIns="0" bIns="0">
            <a:normAutofit/>
            <a:scene3d>
              <a:camera prst="orthographicFront"/>
              <a:lightRig rig="threePt" dir="t"/>
            </a:scene3d>
          </a:bodyPr>
          <a:lstStyle>
            <a:defPPr>
              <a:defRPr lang="zh-CN"/>
            </a:defPPr>
            <a:lvl1pPr>
              <a:lnSpc>
                <a:spcPct val="130000"/>
              </a:lnSpc>
              <a:defRPr sz="1200"/>
            </a:lvl1pPr>
          </a:lstStyle>
          <a:p>
            <a:pPr algn="ctr">
              <a:defRPr/>
            </a:pPr>
            <a:r>
              <a:rPr lang="zh-CN" altLang="en-US" b="1" dirty="0">
                <a:ln/>
                <a:solidFill>
                  <a:schemeClr val="accent1"/>
                </a:solidFill>
                <a:effectLst>
                  <a:outerShdw blurRad="38100" dist="25400" dir="5400000" algn="ctr" rotWithShape="0">
                    <a:srgbClr val="6E747A">
                      <a:alpha val="43000"/>
                    </a:srgbClr>
                  </a:outerShdw>
                </a:effectLst>
                <a:ea typeface="微软雅黑" panose="020B0503020204020204" pitchFamily="34" charset="-122"/>
              </a:rPr>
              <a:t>第三方支付</a:t>
            </a:r>
          </a:p>
        </p:txBody>
      </p:sp>
      <p:sp>
        <p:nvSpPr>
          <p:cNvPr id="27" name="MH_Text_3"/>
          <p:cNvSpPr txBox="1"/>
          <p:nvPr>
            <p:custDataLst>
              <p:tags r:id="rId4"/>
            </p:custDataLst>
          </p:nvPr>
        </p:nvSpPr>
        <p:spPr>
          <a:xfrm>
            <a:off x="5093546" y="4101843"/>
            <a:ext cx="2297737" cy="471487"/>
          </a:xfrm>
          <a:prstGeom prst="rect">
            <a:avLst/>
          </a:prstGeom>
          <a:noFill/>
        </p:spPr>
        <p:txBody>
          <a:bodyPr lIns="0" tIns="0" rIns="0" bIns="0">
            <a:normAutofit/>
            <a:scene3d>
              <a:camera prst="orthographicFront"/>
              <a:lightRig rig="threePt" dir="t"/>
            </a:scene3d>
          </a:bodyPr>
          <a:lstStyle>
            <a:defPPr>
              <a:defRPr lang="zh-CN"/>
            </a:defPPr>
            <a:lvl1pPr>
              <a:lnSpc>
                <a:spcPct val="130000"/>
              </a:lnSpc>
              <a:defRPr sz="1200"/>
            </a:lvl1pPr>
          </a:lstStyle>
          <a:p>
            <a:pPr algn="ctr">
              <a:defRPr/>
            </a:pPr>
            <a:r>
              <a:rPr lang="zh-CN" altLang="en-US" b="1" dirty="0">
                <a:ln/>
                <a:solidFill>
                  <a:schemeClr val="accent1"/>
                </a:solidFill>
                <a:effectLst>
                  <a:outerShdw blurRad="38100" dist="25400" dir="5400000" algn="ctr" rotWithShape="0">
                    <a:srgbClr val="6E747A">
                      <a:alpha val="43000"/>
                    </a:srgbClr>
                  </a:outerShdw>
                </a:effectLst>
                <a:ea typeface="微软雅黑" panose="020B0503020204020204" pitchFamily="34" charset="-122"/>
              </a:rPr>
              <a:t>实质性金融业务</a:t>
            </a:r>
          </a:p>
        </p:txBody>
      </p:sp>
      <p:sp>
        <p:nvSpPr>
          <p:cNvPr id="2065" name="MH_PageTitle"/>
          <p:cNvSpPr>
            <a:spLocks noGrp="1"/>
          </p:cNvSpPr>
          <p:nvPr>
            <p:ph type="title"/>
            <p:custDataLst>
              <p:tags r:id="rId5"/>
            </p:custDataLst>
          </p:nvPr>
        </p:nvSpPr>
        <p:spPr/>
        <p:txBody>
          <a:bodyPr/>
          <a:lstStyle/>
          <a:p>
            <a:r>
              <a:rPr lang="zh-CN" altLang="en-US" dirty="0" smtClean="0">
                <a:ea typeface="微软雅黑" panose="020B0503020204020204" pitchFamily="34" charset="-122"/>
              </a:rPr>
              <a:t>互联网金融发展的三个阶段</a:t>
            </a:r>
          </a:p>
        </p:txBody>
      </p:sp>
      <p:sp>
        <p:nvSpPr>
          <p:cNvPr id="26" name="文本框 25"/>
          <p:cNvSpPr txBox="1"/>
          <p:nvPr/>
        </p:nvSpPr>
        <p:spPr>
          <a:xfrm>
            <a:off x="3153222" y="2617311"/>
            <a:ext cx="3166712" cy="447675"/>
          </a:xfrm>
          <a:prstGeom prst="rect">
            <a:avLst/>
          </a:prstGeom>
          <a:noFill/>
        </p:spPr>
        <p:txBody>
          <a:bodyPr wrap="square" rtlCol="0">
            <a:spAutoFit/>
            <a:scene3d>
              <a:camera prst="orthographicFront"/>
              <a:lightRig rig="threePt" dir="t"/>
            </a:scene3d>
          </a:bodyPr>
          <a:lstStyle/>
          <a:p>
            <a:pPr algn="ctr">
              <a:lnSpc>
                <a:spcPct val="130000"/>
              </a:lnSpc>
            </a:pPr>
            <a:r>
              <a:rPr lang="zh-CN" altLang="en-US" dirty="0" smtClean="0">
                <a:ln/>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rPr>
              <a:t>互联网金融发展历程</a:t>
            </a:r>
          </a:p>
        </p:txBody>
      </p:sp>
      <p:sp>
        <p:nvSpPr>
          <p:cNvPr id="43" name="MH_Other_1"/>
          <p:cNvSpPr/>
          <p:nvPr>
            <p:custDataLst>
              <p:tags r:id="rId6"/>
            </p:custDataLst>
          </p:nvPr>
        </p:nvSpPr>
        <p:spPr>
          <a:xfrm>
            <a:off x="946552" y="2842558"/>
            <a:ext cx="7493000" cy="1358900"/>
          </a:xfrm>
          <a:custGeom>
            <a:avLst/>
            <a:gdLst>
              <a:gd name="connsiteX0" fmla="*/ 0 w 7493001"/>
              <a:gd name="connsiteY0" fmla="*/ 241300 h 1358900"/>
              <a:gd name="connsiteX1" fmla="*/ 6258234 w 7493001"/>
              <a:gd name="connsiteY1" fmla="*/ 241300 h 1358900"/>
              <a:gd name="connsiteX2" fmla="*/ 6258234 w 7493001"/>
              <a:gd name="connsiteY2" fmla="*/ 1117600 h 1358900"/>
              <a:gd name="connsiteX3" fmla="*/ 0 w 7493001"/>
              <a:gd name="connsiteY3" fmla="*/ 1117600 h 1358900"/>
              <a:gd name="connsiteX4" fmla="*/ 6321535 w 7493001"/>
              <a:gd name="connsiteY4" fmla="*/ 0 h 1358900"/>
              <a:gd name="connsiteX5" fmla="*/ 7493001 w 7493001"/>
              <a:gd name="connsiteY5" fmla="*/ 679450 h 1358900"/>
              <a:gd name="connsiteX6" fmla="*/ 6321535 w 7493001"/>
              <a:gd name="connsiteY6"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93001" h="1358900">
                <a:moveTo>
                  <a:pt x="0" y="241300"/>
                </a:moveTo>
                <a:lnTo>
                  <a:pt x="6258234" y="241300"/>
                </a:lnTo>
                <a:lnTo>
                  <a:pt x="6258234" y="1117600"/>
                </a:lnTo>
                <a:lnTo>
                  <a:pt x="0" y="1117600"/>
                </a:lnTo>
                <a:close/>
                <a:moveTo>
                  <a:pt x="6321535" y="0"/>
                </a:moveTo>
                <a:lnTo>
                  <a:pt x="7493001" y="679450"/>
                </a:lnTo>
                <a:lnTo>
                  <a:pt x="6321535" y="1358900"/>
                </a:lnTo>
                <a:close/>
              </a:path>
            </a:pathLst>
          </a:cu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微软雅黑" panose="020B0503020204020204" pitchFamily="34" charset="-122"/>
            </a:endParaRPr>
          </a:p>
        </p:txBody>
      </p:sp>
      <p:sp>
        <p:nvSpPr>
          <p:cNvPr id="44" name="MH_SubTitle_1"/>
          <p:cNvSpPr/>
          <p:nvPr>
            <p:custDataLst>
              <p:tags r:id="rId7"/>
            </p:custDataLst>
          </p:nvPr>
        </p:nvSpPr>
        <p:spPr>
          <a:xfrm>
            <a:off x="1281430" y="3329940"/>
            <a:ext cx="1657350" cy="4203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r>
              <a:rPr lang="en-US" altLang="zh-CN" b="1" dirty="0">
                <a:solidFill>
                  <a:srgbClr val="FFFFFF"/>
                </a:solidFill>
                <a:ea typeface="微软雅黑" panose="020B0503020204020204" pitchFamily="34" charset="-122"/>
              </a:rPr>
              <a:t>1990</a:t>
            </a:r>
            <a:r>
              <a:rPr lang="zh-CN" altLang="en-US" b="1" dirty="0">
                <a:solidFill>
                  <a:srgbClr val="FFFFFF"/>
                </a:solidFill>
                <a:ea typeface="微软雅黑" panose="020B0503020204020204" pitchFamily="34" charset="-122"/>
              </a:rPr>
              <a:t>年</a:t>
            </a:r>
            <a:r>
              <a:rPr lang="en-US" altLang="zh-CN" b="1" dirty="0">
                <a:solidFill>
                  <a:srgbClr val="FFFFFF"/>
                </a:solidFill>
                <a:ea typeface="微软雅黑" panose="020B0503020204020204" pitchFamily="34" charset="-122"/>
              </a:rPr>
              <a:t>-2005</a:t>
            </a:r>
            <a:r>
              <a:rPr lang="zh-CN" altLang="en-US" b="1" dirty="0">
                <a:solidFill>
                  <a:srgbClr val="FFFFFF"/>
                </a:solidFill>
                <a:ea typeface="微软雅黑" panose="020B0503020204020204" pitchFamily="34" charset="-122"/>
              </a:rPr>
              <a:t>年</a:t>
            </a:r>
          </a:p>
        </p:txBody>
      </p:sp>
      <p:sp>
        <p:nvSpPr>
          <p:cNvPr id="45" name="MH_SubTitle_2"/>
          <p:cNvSpPr/>
          <p:nvPr>
            <p:custDataLst>
              <p:tags r:id="rId8"/>
            </p:custDataLst>
          </p:nvPr>
        </p:nvSpPr>
        <p:spPr>
          <a:xfrm>
            <a:off x="3353202" y="3329921"/>
            <a:ext cx="1557338" cy="4206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a:bodyPr>
          <a:lstStyle/>
          <a:p>
            <a:pPr algn="ctr" eaLnBrk="1" fontAlgn="auto" hangingPunct="1">
              <a:spcBef>
                <a:spcPts val="0"/>
              </a:spcBef>
              <a:spcAft>
                <a:spcPts val="0"/>
              </a:spcAft>
              <a:defRPr/>
            </a:pPr>
            <a:r>
              <a:rPr lang="en-US" altLang="zh-CN" b="1" dirty="0" smtClean="0">
                <a:solidFill>
                  <a:srgbClr val="FFFFFF"/>
                </a:solidFill>
                <a:ea typeface="微软雅黑" panose="020B0503020204020204" pitchFamily="34" charset="-122"/>
              </a:rPr>
              <a:t>2005</a:t>
            </a:r>
            <a:r>
              <a:rPr lang="zh-CN" altLang="en-US" b="1" dirty="0" smtClean="0">
                <a:solidFill>
                  <a:srgbClr val="FFFFFF"/>
                </a:solidFill>
                <a:ea typeface="微软雅黑" panose="020B0503020204020204" pitchFamily="34" charset="-122"/>
              </a:rPr>
              <a:t>年</a:t>
            </a:r>
            <a:r>
              <a:rPr lang="en-US" altLang="zh-CN" b="1" dirty="0" smtClean="0">
                <a:solidFill>
                  <a:srgbClr val="FFFFFF"/>
                </a:solidFill>
                <a:ea typeface="微软雅黑" panose="020B0503020204020204" pitchFamily="34" charset="-122"/>
              </a:rPr>
              <a:t>-2011</a:t>
            </a:r>
            <a:r>
              <a:rPr lang="zh-CN" altLang="en-US" b="1" dirty="0" smtClean="0">
                <a:solidFill>
                  <a:srgbClr val="FFFFFF"/>
                </a:solidFill>
                <a:ea typeface="微软雅黑" panose="020B0503020204020204" pitchFamily="34" charset="-122"/>
              </a:rPr>
              <a:t>年</a:t>
            </a:r>
          </a:p>
        </p:txBody>
      </p:sp>
      <p:sp>
        <p:nvSpPr>
          <p:cNvPr id="46" name="MH_SubTitle_3"/>
          <p:cNvSpPr/>
          <p:nvPr>
            <p:custDataLst>
              <p:tags r:id="rId9"/>
            </p:custDataLst>
          </p:nvPr>
        </p:nvSpPr>
        <p:spPr>
          <a:xfrm>
            <a:off x="5326465" y="3329921"/>
            <a:ext cx="1557337" cy="42068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r>
              <a:rPr lang="en-US" altLang="zh-CN" b="1" dirty="0" smtClean="0">
                <a:solidFill>
                  <a:srgbClr val="FFFFFF"/>
                </a:solidFill>
                <a:ea typeface="微软雅黑" panose="020B0503020204020204" pitchFamily="34" charset="-122"/>
              </a:rPr>
              <a:t>2011</a:t>
            </a:r>
            <a:r>
              <a:rPr lang="zh-CN" altLang="en-US" b="1" dirty="0" smtClean="0">
                <a:solidFill>
                  <a:srgbClr val="FFFFFF"/>
                </a:solidFill>
                <a:ea typeface="微软雅黑" panose="020B0503020204020204" pitchFamily="34" charset="-122"/>
              </a:rPr>
              <a:t>年</a:t>
            </a:r>
            <a:r>
              <a:rPr lang="en-US" altLang="zh-CN" b="1" dirty="0" smtClean="0">
                <a:solidFill>
                  <a:srgbClr val="FFFFFF"/>
                </a:solidFill>
                <a:ea typeface="微软雅黑" panose="020B0503020204020204" pitchFamily="34" charset="-122"/>
              </a:rPr>
              <a:t>-</a:t>
            </a:r>
            <a:r>
              <a:rPr lang="zh-CN" altLang="en-US" b="1" dirty="0" smtClean="0">
                <a:solidFill>
                  <a:srgbClr val="FFFFFF"/>
                </a:solidFill>
                <a:ea typeface="微软雅黑" panose="020B0503020204020204" pitchFamily="34" charset="-122"/>
              </a:rPr>
              <a:t>现在</a:t>
            </a:r>
          </a:p>
        </p:txBody>
      </p:sp>
      <p:sp>
        <p:nvSpPr>
          <p:cNvPr id="2" name="MH_SubTitle_1"/>
          <p:cNvSpPr/>
          <p:nvPr>
            <p:custDataLst>
              <p:tags r:id="rId10"/>
            </p:custDataLst>
          </p:nvPr>
        </p:nvSpPr>
        <p:spPr>
          <a:xfrm>
            <a:off x="1281430" y="4573270"/>
            <a:ext cx="1657350" cy="4203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67500" lnSpcReduction="20000"/>
          </a:bodyPr>
          <a:lstStyle/>
          <a:p>
            <a:pPr algn="ctr" eaLnBrk="1" fontAlgn="auto" hangingPunct="1">
              <a:spcBef>
                <a:spcPts val="0"/>
              </a:spcBef>
              <a:spcAft>
                <a:spcPts val="0"/>
              </a:spcAft>
              <a:defRPr/>
            </a:pPr>
            <a:r>
              <a:rPr lang="zh-CN" b="1" dirty="0">
                <a:solidFill>
                  <a:srgbClr val="FFFFFF"/>
                </a:solidFill>
                <a:ea typeface="微软雅黑" panose="020B0503020204020204" pitchFamily="34" charset="-122"/>
              </a:rPr>
              <a:t>网上银行，股票，债券</a:t>
            </a:r>
          </a:p>
        </p:txBody>
      </p:sp>
      <p:sp>
        <p:nvSpPr>
          <p:cNvPr id="3" name="MH_SubTitle_1"/>
          <p:cNvSpPr/>
          <p:nvPr>
            <p:custDataLst>
              <p:tags r:id="rId11"/>
            </p:custDataLst>
          </p:nvPr>
        </p:nvSpPr>
        <p:spPr>
          <a:xfrm>
            <a:off x="3352165" y="4567555"/>
            <a:ext cx="1657350" cy="4203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r>
              <a:rPr lang="zh-CN" sz="1200" b="1" dirty="0">
                <a:solidFill>
                  <a:srgbClr val="FFFFFF"/>
                </a:solidFill>
                <a:ea typeface="微软雅黑" panose="020B0503020204020204" pitchFamily="34" charset="-122"/>
              </a:rPr>
              <a:t>电商，支付</a:t>
            </a:r>
          </a:p>
        </p:txBody>
      </p:sp>
      <p:sp>
        <p:nvSpPr>
          <p:cNvPr id="4" name="MH_SubTitle_1"/>
          <p:cNvSpPr/>
          <p:nvPr>
            <p:custDataLst>
              <p:tags r:id="rId12"/>
            </p:custDataLst>
          </p:nvPr>
        </p:nvSpPr>
        <p:spPr>
          <a:xfrm>
            <a:off x="5276215" y="4573270"/>
            <a:ext cx="1657350" cy="4203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r>
              <a:rPr lang="zh-CN" sz="1200" b="1" dirty="0">
                <a:solidFill>
                  <a:srgbClr val="FFFFFF"/>
                </a:solidFill>
                <a:ea typeface="微软雅黑" panose="020B0503020204020204" pitchFamily="34" charset="-122"/>
              </a:rPr>
              <a:t>理财，融资，借贷</a:t>
            </a:r>
          </a:p>
        </p:txBody>
      </p:sp>
      <p:pic>
        <p:nvPicPr>
          <p:cNvPr id="5" name="图片 4" descr="logo"/>
          <p:cNvPicPr>
            <a:picLocks noChangeAspect="1"/>
          </p:cNvPicPr>
          <p:nvPr/>
        </p:nvPicPr>
        <p:blipFill>
          <a:blip r:embed="rId14" cstate="print"/>
          <a:stretch>
            <a:fillRect/>
          </a:stretch>
        </p:blipFill>
        <p:spPr>
          <a:xfrm>
            <a:off x="6375400" y="-17780"/>
            <a:ext cx="2750820" cy="929640"/>
          </a:xfrm>
          <a:prstGeom prst="rect">
            <a:avLst/>
          </a:prstGeom>
        </p:spPr>
      </p:pic>
      <p:pic>
        <p:nvPicPr>
          <p:cNvPr id="6" name="图片 5" descr="logo1"/>
          <p:cNvPicPr>
            <a:picLocks noChangeAspect="1"/>
          </p:cNvPicPr>
          <p:nvPr/>
        </p:nvPicPr>
        <p:blipFill>
          <a:blip r:embed="rId15" cstate="print"/>
          <a:stretch>
            <a:fillRect/>
          </a:stretch>
        </p:blipFill>
        <p:spPr>
          <a:xfrm>
            <a:off x="6393180" y="3175"/>
            <a:ext cx="2750820" cy="929640"/>
          </a:xfrm>
          <a:prstGeom prst="rect">
            <a:avLst/>
          </a:prstGeom>
        </p:spPr>
      </p:pic>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互联网金融的业务模式</a:t>
            </a:r>
          </a:p>
        </p:txBody>
      </p:sp>
      <p:pic>
        <p:nvPicPr>
          <p:cNvPr id="4" name="图片 3" descr="logo"/>
          <p:cNvPicPr>
            <a:picLocks noChangeAspect="1"/>
          </p:cNvPicPr>
          <p:nvPr/>
        </p:nvPicPr>
        <p:blipFill>
          <a:blip r:embed="rId20" cstate="print"/>
          <a:stretch>
            <a:fillRect/>
          </a:stretch>
        </p:blipFill>
        <p:spPr>
          <a:xfrm>
            <a:off x="6381750" y="-27940"/>
            <a:ext cx="2750820" cy="929640"/>
          </a:xfrm>
          <a:prstGeom prst="rect">
            <a:avLst/>
          </a:prstGeom>
        </p:spPr>
      </p:pic>
      <p:sp>
        <p:nvSpPr>
          <p:cNvPr id="10247" name="Freeform 44"/>
          <p:cNvSpPr>
            <a:spLocks noChangeArrowheads="1"/>
          </p:cNvSpPr>
          <p:nvPr>
            <p:custDataLst>
              <p:tags r:id="rId1"/>
            </p:custDataLst>
          </p:nvPr>
        </p:nvSpPr>
        <p:spPr bwMode="auto">
          <a:xfrm flipH="1">
            <a:off x="2781300" y="2484120"/>
            <a:ext cx="3025775" cy="3022600"/>
          </a:xfrm>
          <a:custGeom>
            <a:avLst/>
            <a:gdLst>
              <a:gd name="T0" fmla="*/ 2314 w 4620"/>
              <a:gd name="T1" fmla="*/ 0 h 4615"/>
              <a:gd name="T2" fmla="*/ 4620 w 4620"/>
              <a:gd name="T3" fmla="*/ 2306 h 4615"/>
              <a:gd name="T4" fmla="*/ 2314 w 4620"/>
              <a:gd name="T5" fmla="*/ 4615 h 4615"/>
              <a:gd name="T6" fmla="*/ 2044 w 4620"/>
              <a:gd name="T7" fmla="*/ 4345 h 4615"/>
              <a:gd name="T8" fmla="*/ 2397 w 4620"/>
              <a:gd name="T9" fmla="*/ 3993 h 4615"/>
              <a:gd name="T10" fmla="*/ 2397 w 4620"/>
              <a:gd name="T11" fmla="*/ 4286 h 4615"/>
              <a:gd name="T12" fmla="*/ 2607 w 4620"/>
              <a:gd name="T13" fmla="*/ 4286 h 4615"/>
              <a:gd name="T14" fmla="*/ 2607 w 4620"/>
              <a:gd name="T15" fmla="*/ 3631 h 4615"/>
              <a:gd name="T16" fmla="*/ 1952 w 4620"/>
              <a:gd name="T17" fmla="*/ 3631 h 4615"/>
              <a:gd name="T18" fmla="*/ 1952 w 4620"/>
              <a:gd name="T19" fmla="*/ 3844 h 4615"/>
              <a:gd name="T20" fmla="*/ 2245 w 4620"/>
              <a:gd name="T21" fmla="*/ 3844 h 4615"/>
              <a:gd name="T22" fmla="*/ 1893 w 4620"/>
              <a:gd name="T23" fmla="*/ 4196 h 4615"/>
              <a:gd name="T24" fmla="*/ 1623 w 4620"/>
              <a:gd name="T25" fmla="*/ 3927 h 4615"/>
              <a:gd name="T26" fmla="*/ 2756 w 4620"/>
              <a:gd name="T27" fmla="*/ 2794 h 4615"/>
              <a:gd name="T28" fmla="*/ 0 w 4620"/>
              <a:gd name="T29" fmla="*/ 2794 h 4615"/>
              <a:gd name="T30" fmla="*/ 0 w 4620"/>
              <a:gd name="T31" fmla="*/ 2413 h 4615"/>
              <a:gd name="T32" fmla="*/ 499 w 4620"/>
              <a:gd name="T33" fmla="*/ 2413 h 4615"/>
              <a:gd name="T34" fmla="*/ 291 w 4620"/>
              <a:gd name="T35" fmla="*/ 2621 h 4615"/>
              <a:gd name="T36" fmla="*/ 443 w 4620"/>
              <a:gd name="T37" fmla="*/ 2770 h 4615"/>
              <a:gd name="T38" fmla="*/ 906 w 4620"/>
              <a:gd name="T39" fmla="*/ 2306 h 4615"/>
              <a:gd name="T40" fmla="*/ 443 w 4620"/>
              <a:gd name="T41" fmla="*/ 1843 h 4615"/>
              <a:gd name="T42" fmla="*/ 291 w 4620"/>
              <a:gd name="T43" fmla="*/ 1994 h 4615"/>
              <a:gd name="T44" fmla="*/ 499 w 4620"/>
              <a:gd name="T45" fmla="*/ 2200 h 4615"/>
              <a:gd name="T46" fmla="*/ 0 w 4620"/>
              <a:gd name="T47" fmla="*/ 2200 h 4615"/>
              <a:gd name="T48" fmla="*/ 0 w 4620"/>
              <a:gd name="T49" fmla="*/ 1819 h 4615"/>
              <a:gd name="T50" fmla="*/ 2756 w 4620"/>
              <a:gd name="T51" fmla="*/ 1819 h 4615"/>
              <a:gd name="T52" fmla="*/ 1623 w 4620"/>
              <a:gd name="T53" fmla="*/ 688 h 4615"/>
              <a:gd name="T54" fmla="*/ 1893 w 4620"/>
              <a:gd name="T55" fmla="*/ 418 h 4615"/>
              <a:gd name="T56" fmla="*/ 2245 w 4620"/>
              <a:gd name="T57" fmla="*/ 771 h 4615"/>
              <a:gd name="T58" fmla="*/ 1952 w 4620"/>
              <a:gd name="T59" fmla="*/ 771 h 4615"/>
              <a:gd name="T60" fmla="*/ 1952 w 4620"/>
              <a:gd name="T61" fmla="*/ 981 h 4615"/>
              <a:gd name="T62" fmla="*/ 2607 w 4620"/>
              <a:gd name="T63" fmla="*/ 981 h 4615"/>
              <a:gd name="T64" fmla="*/ 2607 w 4620"/>
              <a:gd name="T65" fmla="*/ 326 h 4615"/>
              <a:gd name="T66" fmla="*/ 2397 w 4620"/>
              <a:gd name="T67" fmla="*/ 326 h 4615"/>
              <a:gd name="T68" fmla="*/ 2397 w 4620"/>
              <a:gd name="T69" fmla="*/ 619 h 4615"/>
              <a:gd name="T70" fmla="*/ 2044 w 4620"/>
              <a:gd name="T71" fmla="*/ 267 h 4615"/>
              <a:gd name="T72" fmla="*/ 2314 w 4620"/>
              <a:gd name="T73" fmla="*/ 0 h 461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620"/>
              <a:gd name="T112" fmla="*/ 0 h 4615"/>
              <a:gd name="T113" fmla="*/ 4620 w 4620"/>
              <a:gd name="T114" fmla="*/ 4615 h 461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620" h="4615">
                <a:moveTo>
                  <a:pt x="2314" y="0"/>
                </a:moveTo>
                <a:lnTo>
                  <a:pt x="4620" y="2306"/>
                </a:lnTo>
                <a:lnTo>
                  <a:pt x="2314" y="4615"/>
                </a:lnTo>
                <a:lnTo>
                  <a:pt x="2044" y="4345"/>
                </a:lnTo>
                <a:lnTo>
                  <a:pt x="2397" y="3993"/>
                </a:lnTo>
                <a:lnTo>
                  <a:pt x="2397" y="4286"/>
                </a:lnTo>
                <a:lnTo>
                  <a:pt x="2607" y="4286"/>
                </a:lnTo>
                <a:lnTo>
                  <a:pt x="2607" y="3631"/>
                </a:lnTo>
                <a:lnTo>
                  <a:pt x="1952" y="3631"/>
                </a:lnTo>
                <a:lnTo>
                  <a:pt x="1952" y="3844"/>
                </a:lnTo>
                <a:lnTo>
                  <a:pt x="2245" y="3844"/>
                </a:lnTo>
                <a:lnTo>
                  <a:pt x="1893" y="4196"/>
                </a:lnTo>
                <a:lnTo>
                  <a:pt x="1623" y="3927"/>
                </a:lnTo>
                <a:lnTo>
                  <a:pt x="2756" y="2794"/>
                </a:lnTo>
                <a:lnTo>
                  <a:pt x="0" y="2794"/>
                </a:lnTo>
                <a:lnTo>
                  <a:pt x="0" y="2413"/>
                </a:lnTo>
                <a:lnTo>
                  <a:pt x="499" y="2413"/>
                </a:lnTo>
                <a:lnTo>
                  <a:pt x="291" y="2621"/>
                </a:lnTo>
                <a:lnTo>
                  <a:pt x="443" y="2770"/>
                </a:lnTo>
                <a:lnTo>
                  <a:pt x="906" y="2306"/>
                </a:lnTo>
                <a:lnTo>
                  <a:pt x="443" y="1843"/>
                </a:lnTo>
                <a:lnTo>
                  <a:pt x="291" y="1994"/>
                </a:lnTo>
                <a:lnTo>
                  <a:pt x="499" y="2200"/>
                </a:lnTo>
                <a:lnTo>
                  <a:pt x="0" y="2200"/>
                </a:lnTo>
                <a:lnTo>
                  <a:pt x="0" y="1819"/>
                </a:lnTo>
                <a:lnTo>
                  <a:pt x="2756" y="1819"/>
                </a:lnTo>
                <a:lnTo>
                  <a:pt x="1623" y="688"/>
                </a:lnTo>
                <a:lnTo>
                  <a:pt x="1893" y="418"/>
                </a:lnTo>
                <a:lnTo>
                  <a:pt x="2245" y="771"/>
                </a:lnTo>
                <a:lnTo>
                  <a:pt x="1952" y="771"/>
                </a:lnTo>
                <a:lnTo>
                  <a:pt x="1952" y="981"/>
                </a:lnTo>
                <a:lnTo>
                  <a:pt x="2607" y="981"/>
                </a:lnTo>
                <a:lnTo>
                  <a:pt x="2607" y="326"/>
                </a:lnTo>
                <a:lnTo>
                  <a:pt x="2397" y="326"/>
                </a:lnTo>
                <a:lnTo>
                  <a:pt x="2397" y="619"/>
                </a:lnTo>
                <a:lnTo>
                  <a:pt x="2044" y="267"/>
                </a:lnTo>
                <a:lnTo>
                  <a:pt x="2314" y="0"/>
                </a:lnTo>
                <a:close/>
              </a:path>
            </a:pathLst>
          </a:custGeom>
          <a:solidFill>
            <a:srgbClr val="1483B5"/>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solidFill>
                <a:srgbClr val="000000"/>
              </a:solidFill>
              <a:latin typeface="+mn-lt"/>
              <a:ea typeface="+mn-ea"/>
              <a:sym typeface="Arial" panose="020B0604020202020204" pitchFamily="34" charset="0"/>
            </a:endParaRPr>
          </a:p>
        </p:txBody>
      </p:sp>
      <p:grpSp>
        <p:nvGrpSpPr>
          <p:cNvPr id="10252" name="Group 12"/>
          <p:cNvGrpSpPr/>
          <p:nvPr>
            <p:custDataLst>
              <p:tags r:id="rId2"/>
            </p:custDataLst>
          </p:nvPr>
        </p:nvGrpSpPr>
        <p:grpSpPr bwMode="auto">
          <a:xfrm>
            <a:off x="4952365" y="1556385"/>
            <a:ext cx="1618615" cy="1377950"/>
            <a:chOff x="0" y="0"/>
            <a:chExt cx="3144" cy="2676"/>
          </a:xfrm>
        </p:grpSpPr>
        <p:sp>
          <p:nvSpPr>
            <p:cNvPr id="10253" name="任意多边形 52"/>
            <p:cNvSpPr>
              <a:spLocks noChangeArrowheads="1"/>
            </p:cNvSpPr>
            <p:nvPr>
              <p:custDataLst>
                <p:tags r:id="rId17"/>
              </p:custDataLst>
            </p:nvPr>
          </p:nvSpPr>
          <p:spPr bwMode="auto">
            <a:xfrm flipH="1">
              <a:off x="0" y="0"/>
              <a:ext cx="3145" cy="2664"/>
            </a:xfrm>
            <a:custGeom>
              <a:avLst/>
              <a:gdLst>
                <a:gd name="T0" fmla="*/ 783772 w 1851026"/>
                <a:gd name="T1" fmla="*/ 0 h 1567544"/>
                <a:gd name="T2" fmla="*/ 1567544 w 1851026"/>
                <a:gd name="T3" fmla="*/ 783772 h 1567544"/>
                <a:gd name="T4" fmla="*/ 1551621 w 1851026"/>
                <a:gd name="T5" fmla="*/ 941729 h 1567544"/>
                <a:gd name="T6" fmla="*/ 1529901 w 1851026"/>
                <a:gd name="T7" fmla="*/ 1011700 h 1567544"/>
                <a:gd name="T8" fmla="*/ 1851026 w 1851026"/>
                <a:gd name="T9" fmla="*/ 1194254 h 1567544"/>
                <a:gd name="T10" fmla="*/ 1448741 w 1851026"/>
                <a:gd name="T11" fmla="*/ 1194254 h 1567544"/>
                <a:gd name="T12" fmla="*/ 1433688 w 1851026"/>
                <a:gd name="T13" fmla="*/ 1221986 h 1567544"/>
                <a:gd name="T14" fmla="*/ 783772 w 1851026"/>
                <a:gd name="T15" fmla="*/ 1567544 h 1567544"/>
                <a:gd name="T16" fmla="*/ 0 w 1851026"/>
                <a:gd name="T17" fmla="*/ 783772 h 1567544"/>
                <a:gd name="T18" fmla="*/ 783772 w 1851026"/>
                <a:gd name="T19" fmla="*/ 0 h 15675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51026"/>
                <a:gd name="T31" fmla="*/ 0 h 1567544"/>
                <a:gd name="T32" fmla="*/ 1851026 w 1851026"/>
                <a:gd name="T33" fmla="*/ 1567544 h 15675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51026" h="1567544">
                  <a:moveTo>
                    <a:pt x="783772" y="0"/>
                  </a:moveTo>
                  <a:cubicBezTo>
                    <a:pt x="1216637" y="0"/>
                    <a:pt x="1567544" y="350907"/>
                    <a:pt x="1567544" y="783772"/>
                  </a:cubicBezTo>
                  <a:cubicBezTo>
                    <a:pt x="1567544" y="837880"/>
                    <a:pt x="1562061" y="890708"/>
                    <a:pt x="1551621" y="941729"/>
                  </a:cubicBezTo>
                  <a:lnTo>
                    <a:pt x="1529901" y="1011700"/>
                  </a:lnTo>
                  <a:lnTo>
                    <a:pt x="1851026" y="1194254"/>
                  </a:lnTo>
                  <a:lnTo>
                    <a:pt x="1448741" y="1194254"/>
                  </a:lnTo>
                  <a:lnTo>
                    <a:pt x="1433688" y="1221986"/>
                  </a:lnTo>
                  <a:cubicBezTo>
                    <a:pt x="1292838" y="1430471"/>
                    <a:pt x="1054313" y="1567544"/>
                    <a:pt x="783772" y="1567544"/>
                  </a:cubicBezTo>
                  <a:cubicBezTo>
                    <a:pt x="350907" y="1567544"/>
                    <a:pt x="0" y="1216637"/>
                    <a:pt x="0" y="783772"/>
                  </a:cubicBezTo>
                  <a:cubicBezTo>
                    <a:pt x="0" y="350907"/>
                    <a:pt x="350907" y="0"/>
                    <a:pt x="783772" y="0"/>
                  </a:cubicBezTo>
                  <a:close/>
                </a:path>
              </a:pathLst>
            </a:custGeom>
            <a:solidFill>
              <a:srgbClr val="3BA2C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rmAutofit/>
            </a:bodyPr>
            <a:lstStyle/>
            <a:p>
              <a:pPr algn="ctr"/>
              <a:endParaRPr lang="zh-CN" altLang="zh-CN" dirty="0">
                <a:solidFill>
                  <a:srgbClr val="FFFFFF"/>
                </a:solidFill>
                <a:latin typeface="+mn-lt"/>
                <a:ea typeface="+mn-ea"/>
                <a:sym typeface="Arial" panose="020B0604020202020204" pitchFamily="34" charset="0"/>
              </a:endParaRPr>
            </a:p>
          </p:txBody>
        </p:sp>
        <p:sp>
          <p:nvSpPr>
            <p:cNvPr id="10254" name="Oval 14"/>
            <p:cNvSpPr>
              <a:spLocks noChangeArrowheads="1"/>
            </p:cNvSpPr>
            <p:nvPr>
              <p:custDataLst>
                <p:tags r:id="rId18"/>
              </p:custDataLst>
            </p:nvPr>
          </p:nvSpPr>
          <p:spPr bwMode="auto">
            <a:xfrm>
              <a:off x="466" y="0"/>
              <a:ext cx="2664" cy="2676"/>
            </a:xfrm>
            <a:prstGeom prst="ellipse">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170" tIns="46990" rIns="90170" bIns="46990" anchor="ctr">
              <a:normAutofit/>
            </a:bodyPr>
            <a:lstStyle/>
            <a:p>
              <a:pPr algn="ctr"/>
              <a:r>
                <a:rPr sz="1600" b="1" i="1">
                  <a:solidFill>
                    <a:schemeClr val="bg1"/>
                  </a:solidFill>
                  <a:latin typeface="微软雅黑" panose="020B0503020204020204" pitchFamily="34" charset="-122"/>
                  <a:ea typeface="微软雅黑" panose="020B0503020204020204" pitchFamily="34" charset="-122"/>
                  <a:sym typeface="+mn-ea"/>
                </a:rPr>
                <a:t>融资</a:t>
              </a:r>
              <a:endParaRPr lang="zh-CN" altLang="en-US" sz="1600" b="1" i="1" dirty="0" smtClean="0">
                <a:solidFill>
                  <a:schemeClr val="bg1"/>
                </a:solidFill>
                <a:latin typeface="微软雅黑" panose="020B0503020204020204" pitchFamily="34" charset="-122"/>
                <a:ea typeface="微软雅黑" panose="020B0503020204020204" pitchFamily="34" charset="-122"/>
                <a:sym typeface="+mn-ea"/>
              </a:endParaRPr>
            </a:p>
          </p:txBody>
        </p:sp>
      </p:grpSp>
      <p:grpSp>
        <p:nvGrpSpPr>
          <p:cNvPr id="10255" name="Group 15"/>
          <p:cNvGrpSpPr/>
          <p:nvPr>
            <p:custDataLst>
              <p:tags r:id="rId3"/>
            </p:custDataLst>
          </p:nvPr>
        </p:nvGrpSpPr>
        <p:grpSpPr bwMode="auto">
          <a:xfrm>
            <a:off x="6147435" y="3336925"/>
            <a:ext cx="1922780" cy="1447165"/>
            <a:chOff x="0" y="0"/>
            <a:chExt cx="3206" cy="2676"/>
          </a:xfrm>
        </p:grpSpPr>
        <p:sp>
          <p:nvSpPr>
            <p:cNvPr id="10256" name="任意多边形 56"/>
            <p:cNvSpPr>
              <a:spLocks noChangeArrowheads="1"/>
            </p:cNvSpPr>
            <p:nvPr>
              <p:custDataLst>
                <p:tags r:id="rId15"/>
              </p:custDataLst>
            </p:nvPr>
          </p:nvSpPr>
          <p:spPr bwMode="auto">
            <a:xfrm rot="16200000" flipH="1">
              <a:off x="271" y="-259"/>
              <a:ext cx="2664" cy="3206"/>
            </a:xfrm>
            <a:custGeom>
              <a:avLst/>
              <a:gdLst>
                <a:gd name="T0" fmla="*/ 0 w 1562100"/>
                <a:gd name="T1" fmla="*/ 1114567 h 1895617"/>
                <a:gd name="T2" fmla="*/ 623641 w 1562100"/>
                <a:gd name="T3" fmla="*/ 349385 h 1895617"/>
                <a:gd name="T4" fmla="*/ 673636 w 1562100"/>
                <a:gd name="T5" fmla="*/ 344345 h 1895617"/>
                <a:gd name="T6" fmla="*/ 781050 w 1562100"/>
                <a:gd name="T7" fmla="*/ 0 h 1895617"/>
                <a:gd name="T8" fmla="*/ 888464 w 1562100"/>
                <a:gd name="T9" fmla="*/ 344345 h 1895617"/>
                <a:gd name="T10" fmla="*/ 938459 w 1562100"/>
                <a:gd name="T11" fmla="*/ 349385 h 1895617"/>
                <a:gd name="T12" fmla="*/ 1562100 w 1562100"/>
                <a:gd name="T13" fmla="*/ 1114567 h 1895617"/>
                <a:gd name="T14" fmla="*/ 781050 w 1562100"/>
                <a:gd name="T15" fmla="*/ 1895617 h 1895617"/>
                <a:gd name="T16" fmla="*/ 0 w 1562100"/>
                <a:gd name="T17" fmla="*/ 1114567 h 18956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62100"/>
                <a:gd name="T28" fmla="*/ 0 h 1895617"/>
                <a:gd name="T29" fmla="*/ 1562100 w 1562100"/>
                <a:gd name="T30" fmla="*/ 1895617 h 18956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62100" h="1895617">
                  <a:moveTo>
                    <a:pt x="0" y="1114567"/>
                  </a:moveTo>
                  <a:cubicBezTo>
                    <a:pt x="0" y="737125"/>
                    <a:pt x="267730" y="422215"/>
                    <a:pt x="623641" y="349385"/>
                  </a:cubicBezTo>
                  <a:lnTo>
                    <a:pt x="673636" y="344345"/>
                  </a:lnTo>
                  <a:lnTo>
                    <a:pt x="781050" y="0"/>
                  </a:lnTo>
                  <a:lnTo>
                    <a:pt x="888464" y="344345"/>
                  </a:lnTo>
                  <a:lnTo>
                    <a:pt x="938459" y="349385"/>
                  </a:lnTo>
                  <a:cubicBezTo>
                    <a:pt x="1294370" y="422215"/>
                    <a:pt x="1562100" y="737125"/>
                    <a:pt x="1562100" y="1114567"/>
                  </a:cubicBezTo>
                  <a:cubicBezTo>
                    <a:pt x="1562100" y="1545929"/>
                    <a:pt x="1212412" y="1895617"/>
                    <a:pt x="781050" y="1895617"/>
                  </a:cubicBezTo>
                  <a:cubicBezTo>
                    <a:pt x="349688" y="1895617"/>
                    <a:pt x="0" y="1545929"/>
                    <a:pt x="0" y="1114567"/>
                  </a:cubicBezTo>
                  <a:close/>
                </a:path>
              </a:pathLst>
            </a:custGeom>
            <a:solidFill>
              <a:srgbClr val="21346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rmAutofit/>
            </a:bodyPr>
            <a:lstStyle/>
            <a:p>
              <a:pPr algn="ctr"/>
              <a:endParaRPr lang="zh-CN" altLang="zh-CN" sz="1600">
                <a:solidFill>
                  <a:srgbClr val="FFFFFF"/>
                </a:solidFill>
                <a:latin typeface="+mn-lt"/>
                <a:ea typeface="+mn-ea"/>
                <a:sym typeface="Arial" panose="020B0604020202020204" pitchFamily="34" charset="0"/>
              </a:endParaRPr>
            </a:p>
          </p:txBody>
        </p:sp>
        <p:sp>
          <p:nvSpPr>
            <p:cNvPr id="10257" name="Oval 17"/>
            <p:cNvSpPr>
              <a:spLocks noChangeArrowheads="1"/>
            </p:cNvSpPr>
            <p:nvPr>
              <p:custDataLst>
                <p:tags r:id="rId16"/>
              </p:custDataLst>
            </p:nvPr>
          </p:nvSpPr>
          <p:spPr bwMode="auto">
            <a:xfrm>
              <a:off x="542" y="0"/>
              <a:ext cx="2664" cy="2676"/>
            </a:xfrm>
            <a:prstGeom prst="ellipse">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170" tIns="46990" rIns="90170" bIns="46990" anchor="ctr">
              <a:normAutofit/>
            </a:bodyPr>
            <a:lstStyle/>
            <a:p>
              <a:pPr algn="ctr"/>
              <a:r>
                <a:rPr b="1" i="1">
                  <a:solidFill>
                    <a:schemeClr val="bg1"/>
                  </a:solidFill>
                  <a:latin typeface="微软雅黑" panose="020B0503020204020204" pitchFamily="34" charset="-122"/>
                  <a:ea typeface="微软雅黑" panose="020B0503020204020204" pitchFamily="34" charset="-122"/>
                  <a:sym typeface="+mn-ea"/>
                </a:rPr>
                <a:t>移动支付</a:t>
              </a:r>
              <a:endParaRPr lang="zh-CN" altLang="en-US" b="1" i="1" dirty="0" smtClean="0">
                <a:solidFill>
                  <a:schemeClr val="bg1"/>
                </a:solidFill>
                <a:latin typeface="微软雅黑" panose="020B0503020204020204" pitchFamily="34" charset="-122"/>
                <a:ea typeface="微软雅黑" panose="020B0503020204020204" pitchFamily="34" charset="-122"/>
                <a:sym typeface="+mn-ea"/>
              </a:endParaRPr>
            </a:p>
          </p:txBody>
        </p:sp>
      </p:grpSp>
      <p:grpSp>
        <p:nvGrpSpPr>
          <p:cNvPr id="10258" name="Group 18"/>
          <p:cNvGrpSpPr/>
          <p:nvPr>
            <p:custDataLst>
              <p:tags r:id="rId4"/>
            </p:custDataLst>
          </p:nvPr>
        </p:nvGrpSpPr>
        <p:grpSpPr bwMode="auto">
          <a:xfrm>
            <a:off x="4952365" y="5148580"/>
            <a:ext cx="1770380" cy="1508125"/>
            <a:chOff x="0" y="0"/>
            <a:chExt cx="3144" cy="2676"/>
          </a:xfrm>
        </p:grpSpPr>
        <p:sp>
          <p:nvSpPr>
            <p:cNvPr id="10259" name="任意多边形 53"/>
            <p:cNvSpPr>
              <a:spLocks noChangeArrowheads="1"/>
            </p:cNvSpPr>
            <p:nvPr>
              <p:custDataLst>
                <p:tags r:id="rId13"/>
              </p:custDataLst>
            </p:nvPr>
          </p:nvSpPr>
          <p:spPr bwMode="auto">
            <a:xfrm flipH="1" flipV="1">
              <a:off x="0" y="0"/>
              <a:ext cx="3144" cy="2663"/>
            </a:xfrm>
            <a:custGeom>
              <a:avLst/>
              <a:gdLst>
                <a:gd name="T0" fmla="*/ 783772 w 1851026"/>
                <a:gd name="T1" fmla="*/ 0 h 1567544"/>
                <a:gd name="T2" fmla="*/ 1567544 w 1851026"/>
                <a:gd name="T3" fmla="*/ 783772 h 1567544"/>
                <a:gd name="T4" fmla="*/ 1551621 w 1851026"/>
                <a:gd name="T5" fmla="*/ 941729 h 1567544"/>
                <a:gd name="T6" fmla="*/ 1529901 w 1851026"/>
                <a:gd name="T7" fmla="*/ 1011700 h 1567544"/>
                <a:gd name="T8" fmla="*/ 1851026 w 1851026"/>
                <a:gd name="T9" fmla="*/ 1194254 h 1567544"/>
                <a:gd name="T10" fmla="*/ 1448741 w 1851026"/>
                <a:gd name="T11" fmla="*/ 1194254 h 1567544"/>
                <a:gd name="T12" fmla="*/ 1433688 w 1851026"/>
                <a:gd name="T13" fmla="*/ 1221986 h 1567544"/>
                <a:gd name="T14" fmla="*/ 783772 w 1851026"/>
                <a:gd name="T15" fmla="*/ 1567544 h 1567544"/>
                <a:gd name="T16" fmla="*/ 0 w 1851026"/>
                <a:gd name="T17" fmla="*/ 783772 h 1567544"/>
                <a:gd name="T18" fmla="*/ 783772 w 1851026"/>
                <a:gd name="T19" fmla="*/ 0 h 15675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51026"/>
                <a:gd name="T31" fmla="*/ 0 h 1567544"/>
                <a:gd name="T32" fmla="*/ 1851026 w 1851026"/>
                <a:gd name="T33" fmla="*/ 1567544 h 15675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51026" h="1567544">
                  <a:moveTo>
                    <a:pt x="783772" y="0"/>
                  </a:moveTo>
                  <a:cubicBezTo>
                    <a:pt x="1216637" y="0"/>
                    <a:pt x="1567544" y="350907"/>
                    <a:pt x="1567544" y="783772"/>
                  </a:cubicBezTo>
                  <a:cubicBezTo>
                    <a:pt x="1567544" y="837880"/>
                    <a:pt x="1562061" y="890708"/>
                    <a:pt x="1551621" y="941729"/>
                  </a:cubicBezTo>
                  <a:lnTo>
                    <a:pt x="1529901" y="1011700"/>
                  </a:lnTo>
                  <a:lnTo>
                    <a:pt x="1851026" y="1194254"/>
                  </a:lnTo>
                  <a:lnTo>
                    <a:pt x="1448741" y="1194254"/>
                  </a:lnTo>
                  <a:lnTo>
                    <a:pt x="1433688" y="1221986"/>
                  </a:lnTo>
                  <a:cubicBezTo>
                    <a:pt x="1292838" y="1430471"/>
                    <a:pt x="1054313" y="1567544"/>
                    <a:pt x="783772" y="1567544"/>
                  </a:cubicBezTo>
                  <a:cubicBezTo>
                    <a:pt x="350907" y="1567544"/>
                    <a:pt x="0" y="1216637"/>
                    <a:pt x="0" y="783772"/>
                  </a:cubicBezTo>
                  <a:cubicBezTo>
                    <a:pt x="0" y="350907"/>
                    <a:pt x="350907" y="0"/>
                    <a:pt x="783772" y="0"/>
                  </a:cubicBezTo>
                  <a:close/>
                </a:path>
              </a:pathLst>
            </a:custGeom>
            <a:solidFill>
              <a:srgbClr val="59595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rmAutofit/>
            </a:bodyPr>
            <a:lstStyle/>
            <a:p>
              <a:pPr algn="ctr"/>
              <a:endParaRPr lang="zh-CN" altLang="zh-CN" dirty="0">
                <a:solidFill>
                  <a:srgbClr val="FFFFFF"/>
                </a:solidFill>
                <a:latin typeface="+mn-lt"/>
                <a:ea typeface="+mn-ea"/>
                <a:sym typeface="Arial" panose="020B0604020202020204" pitchFamily="34" charset="0"/>
              </a:endParaRPr>
            </a:p>
          </p:txBody>
        </p:sp>
        <p:sp>
          <p:nvSpPr>
            <p:cNvPr id="10260" name="Oval 20"/>
            <p:cNvSpPr>
              <a:spLocks noChangeArrowheads="1"/>
            </p:cNvSpPr>
            <p:nvPr>
              <p:custDataLst>
                <p:tags r:id="rId14"/>
              </p:custDataLst>
            </p:nvPr>
          </p:nvSpPr>
          <p:spPr bwMode="auto">
            <a:xfrm>
              <a:off x="465" y="0"/>
              <a:ext cx="2664" cy="2676"/>
            </a:xfrm>
            <a:prstGeom prst="ellipse">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170" tIns="46990" rIns="90170" bIns="46990" anchor="ctr">
              <a:normAutofit/>
            </a:bodyPr>
            <a:lstStyle/>
            <a:p>
              <a:pPr algn="ctr"/>
              <a:r>
                <a:rPr sz="1600" b="1" i="1">
                  <a:solidFill>
                    <a:schemeClr val="bg1"/>
                  </a:solidFill>
                  <a:latin typeface="微软雅黑" panose="020B0503020204020204" pitchFamily="34" charset="-122"/>
                  <a:ea typeface="微软雅黑" panose="020B0503020204020204" pitchFamily="34" charset="-122"/>
                  <a:sym typeface="+mn-ea"/>
                </a:rPr>
                <a:t>数据金融</a:t>
              </a:r>
              <a:endParaRPr lang="zh-CN" altLang="en-US" sz="1600" b="1" i="1" dirty="0" smtClean="0">
                <a:solidFill>
                  <a:schemeClr val="bg1"/>
                </a:solidFill>
                <a:latin typeface="微软雅黑" panose="020B0503020204020204" pitchFamily="34" charset="-122"/>
                <a:ea typeface="微软雅黑" panose="020B0503020204020204" pitchFamily="34" charset="-122"/>
                <a:sym typeface="+mn-ea"/>
              </a:endParaRPr>
            </a:p>
          </p:txBody>
        </p:sp>
      </p:grpSp>
      <p:grpSp>
        <p:nvGrpSpPr>
          <p:cNvPr id="5" name="Group 8"/>
          <p:cNvGrpSpPr/>
          <p:nvPr>
            <p:custDataLst>
              <p:tags r:id="rId5"/>
            </p:custDataLst>
          </p:nvPr>
        </p:nvGrpSpPr>
        <p:grpSpPr bwMode="auto">
          <a:xfrm>
            <a:off x="485140" y="3469640"/>
            <a:ext cx="1906270" cy="144145"/>
            <a:chOff x="0" y="0"/>
            <a:chExt cx="11403791" cy="356785"/>
          </a:xfrm>
        </p:grpSpPr>
        <p:sp>
          <p:nvSpPr>
            <p:cNvPr id="6" name="矩形 5"/>
            <p:cNvSpPr>
              <a:spLocks noChangeArrowheads="1"/>
            </p:cNvSpPr>
            <p:nvPr>
              <p:custDataLst>
                <p:tags r:id="rId10"/>
              </p:custDataLst>
            </p:nvPr>
          </p:nvSpPr>
          <p:spPr bwMode="auto">
            <a:xfrm>
              <a:off x="0" y="0"/>
              <a:ext cx="3999972" cy="356785"/>
            </a:xfrm>
            <a:prstGeom prst="rect">
              <a:avLst/>
            </a:prstGeom>
            <a:solidFill>
              <a:srgbClr val="21346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zh-CN">
                <a:solidFill>
                  <a:srgbClr val="FFFFFF"/>
                </a:solidFill>
                <a:latin typeface="+mn-lt"/>
                <a:ea typeface="+mn-ea"/>
                <a:sym typeface="Arial" panose="020B0604020202020204" pitchFamily="34" charset="0"/>
              </a:endParaRPr>
            </a:p>
          </p:txBody>
        </p:sp>
        <p:sp>
          <p:nvSpPr>
            <p:cNvPr id="7" name="矩形 6"/>
            <p:cNvSpPr>
              <a:spLocks noChangeArrowheads="1"/>
            </p:cNvSpPr>
            <p:nvPr>
              <p:custDataLst>
                <p:tags r:id="rId11"/>
              </p:custDataLst>
            </p:nvPr>
          </p:nvSpPr>
          <p:spPr bwMode="auto">
            <a:xfrm>
              <a:off x="3991105" y="0"/>
              <a:ext cx="3421582" cy="356785"/>
            </a:xfrm>
            <a:prstGeom prst="rect">
              <a:avLst/>
            </a:prstGeom>
            <a:solidFill>
              <a:srgbClr val="1483B5"/>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zh-CN">
                <a:solidFill>
                  <a:srgbClr val="FFFFFF"/>
                </a:solidFill>
                <a:latin typeface="+mn-lt"/>
                <a:ea typeface="+mn-ea"/>
                <a:sym typeface="Arial" panose="020B0604020202020204" pitchFamily="34" charset="0"/>
              </a:endParaRPr>
            </a:p>
          </p:txBody>
        </p:sp>
        <p:sp>
          <p:nvSpPr>
            <p:cNvPr id="8" name="矩形 7"/>
            <p:cNvSpPr>
              <a:spLocks noChangeArrowheads="1"/>
            </p:cNvSpPr>
            <p:nvPr>
              <p:custDataLst>
                <p:tags r:id="rId12"/>
              </p:custDataLst>
            </p:nvPr>
          </p:nvSpPr>
          <p:spPr bwMode="auto">
            <a:xfrm>
              <a:off x="7388018" y="0"/>
              <a:ext cx="4015773" cy="356785"/>
            </a:xfrm>
            <a:prstGeom prst="rect">
              <a:avLst/>
            </a:prstGeom>
            <a:solidFill>
              <a:srgbClr val="3BA2C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zh-CN">
                <a:solidFill>
                  <a:srgbClr val="FFFFFF"/>
                </a:solidFill>
                <a:latin typeface="+mn-lt"/>
                <a:ea typeface="+mn-ea"/>
                <a:sym typeface="Arial" panose="020B0604020202020204" pitchFamily="34" charset="0"/>
              </a:endParaRPr>
            </a:p>
          </p:txBody>
        </p:sp>
      </p:grpSp>
      <p:sp>
        <p:nvSpPr>
          <p:cNvPr id="9" name="文本框 8"/>
          <p:cNvSpPr txBox="1"/>
          <p:nvPr>
            <p:custDataLst>
              <p:tags r:id="rId6"/>
            </p:custDataLst>
          </p:nvPr>
        </p:nvSpPr>
        <p:spPr>
          <a:xfrm>
            <a:off x="295910" y="3613785"/>
            <a:ext cx="238633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170" tIns="46990" rIns="90170" bIns="46990" numCol="1" anchor="ctr" anchorCtr="0" compatLnSpc="1">
            <a:noAutofit/>
          </a:bodyPr>
          <a:lstStyle>
            <a:lvl1pPr marL="0" indent="0">
              <a:spcBef>
                <a:spcPct val="20000"/>
              </a:spcBef>
              <a:buSzPct val="125000"/>
              <a:buFontTx/>
              <a:buNone/>
              <a:defRPr sz="1800" b="1">
                <a:solidFill>
                  <a:srgbClr val="2C81C3"/>
                </a:solidFill>
                <a:latin typeface="+mj-lt"/>
                <a:ea typeface="+mj-ea"/>
                <a:cs typeface="+mj-cs"/>
                <a:sym typeface="Arial" panose="020B0604020202020204" pitchFamily="34" charset="0"/>
              </a:defRPr>
            </a:lvl1pPr>
            <a:lvl2pPr marL="742950" indent="-285750">
              <a:spcBef>
                <a:spcPct val="20000"/>
              </a:spcBef>
              <a:buSzPct val="125000"/>
              <a:buChar char="–"/>
              <a:defRPr>
                <a:solidFill>
                  <a:srgbClr val="2C81C3"/>
                </a:solidFill>
                <a:sym typeface="Arial" panose="020B0604020202020204" pitchFamily="34" charset="0"/>
              </a:defRPr>
            </a:lvl2pPr>
            <a:lvl3pPr marL="1143000" indent="-228600">
              <a:spcBef>
                <a:spcPct val="20000"/>
              </a:spcBef>
              <a:buSzPct val="125000"/>
              <a:buChar char="•"/>
              <a:defRPr>
                <a:solidFill>
                  <a:srgbClr val="2C81C3"/>
                </a:solidFill>
                <a:sym typeface="Arial" panose="020B0604020202020204" pitchFamily="34" charset="0"/>
              </a:defRPr>
            </a:lvl3pPr>
            <a:lvl4pPr marL="1600200" indent="-228600">
              <a:spcBef>
                <a:spcPct val="20000"/>
              </a:spcBef>
              <a:buSzPct val="125000"/>
              <a:buChar char="–"/>
              <a:defRPr>
                <a:solidFill>
                  <a:srgbClr val="2C81C3"/>
                </a:solidFill>
                <a:sym typeface="Arial" panose="020B0604020202020204" pitchFamily="34" charset="0"/>
              </a:defRPr>
            </a:lvl4pPr>
            <a:lvl5pPr marL="2057400" indent="-228600">
              <a:spcBef>
                <a:spcPct val="20000"/>
              </a:spcBef>
              <a:buSzPct val="125000"/>
              <a:buChar char="»"/>
              <a:defRPr>
                <a:solidFill>
                  <a:srgbClr val="2C81C3"/>
                </a:solidFill>
                <a:sym typeface="Arial" panose="020B0604020202020204" pitchFamily="34" charset="0"/>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r>
              <a:rPr lang="zh-CN" altLang="en-US" sz="3200"/>
              <a:t>互联网金融</a:t>
            </a:r>
          </a:p>
        </p:txBody>
      </p:sp>
      <p:sp>
        <p:nvSpPr>
          <p:cNvPr id="11" name="文本框 10"/>
          <p:cNvSpPr txBox="1"/>
          <p:nvPr>
            <p:custDataLst>
              <p:tags r:id="rId7"/>
            </p:custDataLst>
          </p:nvPr>
        </p:nvSpPr>
        <p:spPr>
          <a:xfrm>
            <a:off x="6713220" y="1556385"/>
            <a:ext cx="2419350" cy="1341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normAutofit/>
            <a:scene3d>
              <a:camera prst="orthographicFront"/>
              <a:lightRig rig="threePt" dir="t"/>
            </a:scene3d>
          </a:bodyPr>
          <a:lstStyle>
            <a:lvl1pPr marL="0" indent="0">
              <a:spcBef>
                <a:spcPct val="20000"/>
              </a:spcBef>
              <a:buSzPct val="125000"/>
              <a:buFontTx/>
              <a:buNone/>
              <a:defRPr sz="1800">
                <a:solidFill>
                  <a:srgbClr val="000000"/>
                </a:solidFill>
                <a:latin typeface="+mn-lt"/>
                <a:ea typeface="+mn-ea"/>
                <a:sym typeface="Arial" panose="020B0604020202020204" pitchFamily="34" charset="0"/>
              </a:defRPr>
            </a:lvl1pPr>
            <a:lvl2pPr marL="742950" indent="-285750">
              <a:spcBef>
                <a:spcPct val="20000"/>
              </a:spcBef>
              <a:buSzPct val="125000"/>
              <a:buChar char="–"/>
              <a:defRPr>
                <a:solidFill>
                  <a:srgbClr val="2C81C3"/>
                </a:solidFill>
                <a:sym typeface="Arial" panose="020B0604020202020204" pitchFamily="34" charset="0"/>
              </a:defRPr>
            </a:lvl2pPr>
            <a:lvl3pPr marL="1143000" indent="-228600">
              <a:spcBef>
                <a:spcPct val="20000"/>
              </a:spcBef>
              <a:buSzPct val="125000"/>
              <a:buChar char="•"/>
              <a:defRPr>
                <a:solidFill>
                  <a:srgbClr val="2C81C3"/>
                </a:solidFill>
                <a:sym typeface="Arial" panose="020B0604020202020204" pitchFamily="34" charset="0"/>
              </a:defRPr>
            </a:lvl3pPr>
            <a:lvl4pPr marL="1600200" indent="-228600">
              <a:spcBef>
                <a:spcPct val="20000"/>
              </a:spcBef>
              <a:buSzPct val="125000"/>
              <a:buChar char="–"/>
              <a:defRPr>
                <a:solidFill>
                  <a:srgbClr val="2C81C3"/>
                </a:solidFill>
                <a:sym typeface="Arial" panose="020B0604020202020204" pitchFamily="34" charset="0"/>
              </a:defRPr>
            </a:lvl4pPr>
            <a:lvl5pPr marL="2057400" indent="-228600">
              <a:spcBef>
                <a:spcPct val="20000"/>
              </a:spcBef>
              <a:buSzPct val="125000"/>
              <a:buChar char="»"/>
              <a:defRPr>
                <a:solidFill>
                  <a:srgbClr val="2C81C3"/>
                </a:solidFill>
                <a:sym typeface="Arial" panose="020B0604020202020204" pitchFamily="34" charset="0"/>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285750" indent="-285750">
              <a:buFont typeface="Arial" panose="020B0604020202020204" pitchFamily="34" charset="0"/>
              <a:buChar char="•"/>
            </a:pPr>
            <a:r>
              <a:rPr sz="1400">
                <a:ln/>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资金筹集的行为与过程</a:t>
            </a:r>
          </a:p>
          <a:p>
            <a:pPr marL="285750" indent="-285750">
              <a:buFont typeface="Arial" panose="020B0604020202020204" pitchFamily="34" charset="0"/>
              <a:buChar char="•"/>
            </a:pPr>
            <a:r>
              <a:rPr sz="1400">
                <a:ln/>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货币资金的融通</a:t>
            </a:r>
          </a:p>
          <a:p>
            <a:pPr marL="285750" indent="-285750">
              <a:buFont typeface="Arial" panose="020B0604020202020204" pitchFamily="34" charset="0"/>
              <a:buChar char="•"/>
            </a:pPr>
            <a:r>
              <a:rPr sz="1400">
                <a:ln/>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筹措或贷放资金的行为</a:t>
            </a:r>
          </a:p>
          <a:p>
            <a:pPr marL="285750" indent="-285750">
              <a:buFont typeface="Arial" panose="020B0604020202020204" pitchFamily="34" charset="0"/>
              <a:buChar char="•"/>
            </a:pPr>
            <a:endParaRPr lang="zh-CN" sz="1400">
              <a:ln/>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endParaRPr>
          </a:p>
        </p:txBody>
      </p:sp>
      <p:sp>
        <p:nvSpPr>
          <p:cNvPr id="13" name="文本框 12"/>
          <p:cNvSpPr txBox="1"/>
          <p:nvPr>
            <p:custDataLst>
              <p:tags r:id="rId8"/>
            </p:custDataLst>
          </p:nvPr>
        </p:nvSpPr>
        <p:spPr>
          <a:xfrm>
            <a:off x="6650355" y="4784090"/>
            <a:ext cx="2545715" cy="1341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normAutofit/>
            <a:scene3d>
              <a:camera prst="orthographicFront"/>
              <a:lightRig rig="threePt" dir="t"/>
            </a:scene3d>
          </a:bodyPr>
          <a:lstStyle>
            <a:lvl1pPr marL="0" indent="0">
              <a:spcBef>
                <a:spcPct val="20000"/>
              </a:spcBef>
              <a:buSzPct val="125000"/>
              <a:buFontTx/>
              <a:buNone/>
              <a:defRPr sz="1800">
                <a:solidFill>
                  <a:srgbClr val="000000"/>
                </a:solidFill>
                <a:latin typeface="+mn-lt"/>
                <a:ea typeface="+mn-ea"/>
                <a:sym typeface="Arial" panose="020B0604020202020204" pitchFamily="34" charset="0"/>
              </a:defRPr>
            </a:lvl1pPr>
            <a:lvl2pPr marL="742950" indent="-285750">
              <a:spcBef>
                <a:spcPct val="20000"/>
              </a:spcBef>
              <a:buSzPct val="125000"/>
              <a:buChar char="–"/>
              <a:defRPr>
                <a:solidFill>
                  <a:srgbClr val="2C81C3"/>
                </a:solidFill>
                <a:sym typeface="Arial" panose="020B0604020202020204" pitchFamily="34" charset="0"/>
              </a:defRPr>
            </a:lvl2pPr>
            <a:lvl3pPr marL="1143000" indent="-228600">
              <a:spcBef>
                <a:spcPct val="20000"/>
              </a:spcBef>
              <a:buSzPct val="125000"/>
              <a:buChar char="•"/>
              <a:defRPr>
                <a:solidFill>
                  <a:srgbClr val="2C81C3"/>
                </a:solidFill>
                <a:sym typeface="Arial" panose="020B0604020202020204" pitchFamily="34" charset="0"/>
              </a:defRPr>
            </a:lvl3pPr>
            <a:lvl4pPr marL="1600200" indent="-228600">
              <a:spcBef>
                <a:spcPct val="20000"/>
              </a:spcBef>
              <a:buSzPct val="125000"/>
              <a:buChar char="–"/>
              <a:defRPr>
                <a:solidFill>
                  <a:srgbClr val="2C81C3"/>
                </a:solidFill>
                <a:sym typeface="Arial" panose="020B0604020202020204" pitchFamily="34" charset="0"/>
              </a:defRPr>
            </a:lvl4pPr>
            <a:lvl5pPr marL="2057400" indent="-228600">
              <a:spcBef>
                <a:spcPct val="20000"/>
              </a:spcBef>
              <a:buSzPct val="125000"/>
              <a:buChar char="»"/>
              <a:defRPr>
                <a:solidFill>
                  <a:srgbClr val="2C81C3"/>
                </a:solidFill>
                <a:sym typeface="Arial" panose="020B0604020202020204" pitchFamily="34" charset="0"/>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285750" indent="-285750">
              <a:buFont typeface="Arial" panose="020B0604020202020204" pitchFamily="34" charset="0"/>
              <a:buChar char="•"/>
            </a:pPr>
            <a:r>
              <a:rPr sz="1400">
                <a:ln/>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移动设备、互联网或者近距离传感</a:t>
            </a:r>
          </a:p>
          <a:p>
            <a:pPr marL="285750" indent="-285750">
              <a:buFont typeface="Arial" panose="020B0604020202020204" pitchFamily="34" charset="0"/>
              <a:buChar char="•"/>
            </a:pPr>
            <a:r>
              <a:rPr sz="1400">
                <a:ln/>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货币支付与资金转移行为</a:t>
            </a:r>
          </a:p>
          <a:p>
            <a:pPr marL="285750" indent="-285750">
              <a:buFont typeface="Arial" panose="020B0604020202020204" pitchFamily="34" charset="0"/>
              <a:buChar char="•"/>
            </a:pPr>
            <a:endParaRPr lang="zh-CN" sz="1400">
              <a:ln/>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endParaRPr>
          </a:p>
        </p:txBody>
      </p:sp>
      <p:sp>
        <p:nvSpPr>
          <p:cNvPr id="14" name="文本框 13"/>
          <p:cNvSpPr txBox="1"/>
          <p:nvPr>
            <p:custDataLst>
              <p:tags r:id="rId9"/>
            </p:custDataLst>
          </p:nvPr>
        </p:nvSpPr>
        <p:spPr>
          <a:xfrm>
            <a:off x="2551430" y="5741035"/>
            <a:ext cx="2662555" cy="1341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normAutofit/>
            <a:scene3d>
              <a:camera prst="orthographicFront"/>
              <a:lightRig rig="threePt" dir="t"/>
            </a:scene3d>
          </a:bodyPr>
          <a:lstStyle>
            <a:lvl1pPr marL="0" indent="0">
              <a:spcBef>
                <a:spcPct val="20000"/>
              </a:spcBef>
              <a:buSzPct val="125000"/>
              <a:buFontTx/>
              <a:buNone/>
              <a:defRPr sz="1800">
                <a:solidFill>
                  <a:srgbClr val="000000"/>
                </a:solidFill>
                <a:latin typeface="+mn-lt"/>
                <a:ea typeface="+mn-ea"/>
                <a:sym typeface="Arial" panose="020B0604020202020204" pitchFamily="34" charset="0"/>
              </a:defRPr>
            </a:lvl1pPr>
            <a:lvl2pPr marL="742950" indent="-285750">
              <a:spcBef>
                <a:spcPct val="20000"/>
              </a:spcBef>
              <a:buSzPct val="125000"/>
              <a:buChar char="–"/>
              <a:defRPr>
                <a:solidFill>
                  <a:srgbClr val="2C81C3"/>
                </a:solidFill>
                <a:sym typeface="Arial" panose="020B0604020202020204" pitchFamily="34" charset="0"/>
              </a:defRPr>
            </a:lvl2pPr>
            <a:lvl3pPr marL="1143000" indent="-228600">
              <a:spcBef>
                <a:spcPct val="20000"/>
              </a:spcBef>
              <a:buSzPct val="125000"/>
              <a:buChar char="•"/>
              <a:defRPr>
                <a:solidFill>
                  <a:srgbClr val="2C81C3"/>
                </a:solidFill>
                <a:sym typeface="Arial" panose="020B0604020202020204" pitchFamily="34" charset="0"/>
              </a:defRPr>
            </a:lvl3pPr>
            <a:lvl4pPr marL="1600200" indent="-228600">
              <a:spcBef>
                <a:spcPct val="20000"/>
              </a:spcBef>
              <a:buSzPct val="125000"/>
              <a:buChar char="–"/>
              <a:defRPr>
                <a:solidFill>
                  <a:srgbClr val="2C81C3"/>
                </a:solidFill>
                <a:sym typeface="Arial" panose="020B0604020202020204" pitchFamily="34" charset="0"/>
              </a:defRPr>
            </a:lvl4pPr>
            <a:lvl5pPr marL="2057400" indent="-228600">
              <a:spcBef>
                <a:spcPct val="20000"/>
              </a:spcBef>
              <a:buSzPct val="125000"/>
              <a:buChar char="»"/>
              <a:defRPr>
                <a:solidFill>
                  <a:srgbClr val="2C81C3"/>
                </a:solidFill>
                <a:sym typeface="Arial" panose="020B0604020202020204" pitchFamily="34" charset="0"/>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285750" indent="-285750">
              <a:buFont typeface="Arial" panose="020B0604020202020204" pitchFamily="34" charset="0"/>
              <a:buChar char="•"/>
            </a:pPr>
            <a:r>
              <a:rPr sz="1400">
                <a:ln/>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海量非结构化数据实时分析</a:t>
            </a:r>
          </a:p>
          <a:p>
            <a:pPr marL="285750" indent="-285750">
              <a:buFont typeface="Arial" panose="020B0604020202020204" pitchFamily="34" charset="0"/>
              <a:buChar char="•"/>
            </a:pPr>
            <a:r>
              <a:rPr sz="1400">
                <a:ln/>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分析和挖掘客户的消费习惯</a:t>
            </a:r>
          </a:p>
          <a:p>
            <a:pPr marL="285750" indent="-285750">
              <a:buFont typeface="Arial" panose="020B0604020202020204" pitchFamily="34" charset="0"/>
              <a:buChar char="•"/>
            </a:pPr>
            <a:r>
              <a:rPr sz="1400">
                <a:ln/>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预测客户行为</a:t>
            </a:r>
          </a:p>
          <a:p>
            <a:pPr marL="285750" indent="-285750">
              <a:buFont typeface="Arial" panose="020B0604020202020204" pitchFamily="34" charset="0"/>
              <a:buChar char="•"/>
            </a:pPr>
            <a:endParaRPr lang="zh-CN" sz="1400">
              <a:ln/>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endParaRPr>
          </a:p>
        </p:txBody>
      </p:sp>
      <p:pic>
        <p:nvPicPr>
          <p:cNvPr id="3" name="图片 2" descr="logo1"/>
          <p:cNvPicPr>
            <a:picLocks noChangeAspect="1"/>
          </p:cNvPicPr>
          <p:nvPr/>
        </p:nvPicPr>
        <p:blipFill>
          <a:blip r:embed="rId21" cstate="print"/>
          <a:stretch>
            <a:fillRect/>
          </a:stretch>
        </p:blipFill>
        <p:spPr>
          <a:xfrm>
            <a:off x="6393180" y="3175"/>
            <a:ext cx="2750820" cy="929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dirty="0">
                <a:ea typeface="微软雅黑" panose="020B0503020204020204" pitchFamily="34" charset="-122"/>
              </a:rPr>
              <a:t>互联网金融与软件开发</a:t>
            </a:r>
            <a:endParaRPr lang="en-US" altLang="zh-CN" dirty="0">
              <a:ea typeface="微软雅黑" panose="020B0503020204020204" pitchFamily="34" charset="-122"/>
            </a:endParaRPr>
          </a:p>
        </p:txBody>
      </p:sp>
      <p:pic>
        <p:nvPicPr>
          <p:cNvPr id="3" name="图片 2" descr="logo"/>
          <p:cNvPicPr>
            <a:picLocks noChangeAspect="1"/>
          </p:cNvPicPr>
          <p:nvPr/>
        </p:nvPicPr>
        <p:blipFill>
          <a:blip r:embed="rId15" cstate="print"/>
          <a:stretch>
            <a:fillRect/>
          </a:stretch>
        </p:blipFill>
        <p:spPr>
          <a:xfrm>
            <a:off x="6375400" y="-17780"/>
            <a:ext cx="2750820" cy="929640"/>
          </a:xfrm>
          <a:prstGeom prst="rect">
            <a:avLst/>
          </a:prstGeom>
        </p:spPr>
      </p:pic>
      <p:grpSp>
        <p:nvGrpSpPr>
          <p:cNvPr id="5" name="Group 4"/>
          <p:cNvGrpSpPr/>
          <p:nvPr>
            <p:custDataLst>
              <p:tags r:id="rId1"/>
            </p:custDataLst>
          </p:nvPr>
        </p:nvGrpSpPr>
        <p:grpSpPr bwMode="auto">
          <a:xfrm>
            <a:off x="1692275" y="1729156"/>
            <a:ext cx="5401310" cy="4182059"/>
            <a:chOff x="0" y="570"/>
            <a:chExt cx="8505" cy="6585"/>
          </a:xfrm>
        </p:grpSpPr>
        <p:pic>
          <p:nvPicPr>
            <p:cNvPr id="6" name="图表 10"/>
            <p:cNvPicPr>
              <a:picLocks noChangeArrowheads="1"/>
            </p:cNvPicPr>
            <p:nvPr>
              <p:custDataLst>
                <p:tags r:id="rId5"/>
              </p:custDataLst>
            </p:nvPr>
          </p:nvPicPr>
          <p:blipFill>
            <a:blip r:embed="rId16" cstate="print">
              <a:extLst>
                <a:ext uri="{28A0092B-C50C-407E-A947-70E740481C1C}">
                  <a14:useLocalDpi xmlns:a14="http://schemas.microsoft.com/office/drawing/2010/main" val="0"/>
                </a:ext>
              </a:extLst>
            </a:blip>
            <a:srcRect/>
            <a:stretch>
              <a:fillRect/>
            </a:stretch>
          </p:blipFill>
          <p:spPr bwMode="auto">
            <a:xfrm>
              <a:off x="0" y="1278"/>
              <a:ext cx="8505" cy="5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同心圆 11"/>
            <p:cNvSpPr>
              <a:spLocks noChangeArrowheads="1"/>
            </p:cNvSpPr>
            <p:nvPr>
              <p:custDataLst>
                <p:tags r:id="rId6"/>
              </p:custDataLst>
            </p:nvPr>
          </p:nvSpPr>
          <p:spPr bwMode="auto">
            <a:xfrm>
              <a:off x="943" y="570"/>
              <a:ext cx="6587" cy="6585"/>
            </a:xfrm>
            <a:custGeom>
              <a:avLst/>
              <a:gdLst>
                <a:gd name="G0" fmla="+- 125 0 0"/>
                <a:gd name="G1" fmla="+- 21600 0 125"/>
                <a:gd name="G2" fmla="+- 21600 0 12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25" y="10800"/>
                  </a:moveTo>
                  <a:cubicBezTo>
                    <a:pt x="125" y="16696"/>
                    <a:pt x="4904" y="21475"/>
                    <a:pt x="10800" y="21475"/>
                  </a:cubicBezTo>
                  <a:cubicBezTo>
                    <a:pt x="16696" y="21475"/>
                    <a:pt x="21475" y="16696"/>
                    <a:pt x="21475" y="10800"/>
                  </a:cubicBezTo>
                  <a:cubicBezTo>
                    <a:pt x="21475" y="4904"/>
                    <a:pt x="16696" y="125"/>
                    <a:pt x="10800" y="125"/>
                  </a:cubicBezTo>
                  <a:cubicBezTo>
                    <a:pt x="4904" y="125"/>
                    <a:pt x="125" y="4904"/>
                    <a:pt x="125" y="10800"/>
                  </a:cubicBezTo>
                  <a:close/>
                </a:path>
              </a:pathLst>
            </a:custGeom>
            <a:solidFill>
              <a:srgbClr val="BFBFBF"/>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latin typeface="+mn-lt"/>
                <a:ea typeface="+mn-ea"/>
                <a:sym typeface="Arial" panose="020B0604020202020204" pitchFamily="34" charset="0"/>
              </a:endParaRPr>
            </a:p>
          </p:txBody>
        </p:sp>
        <p:sp>
          <p:nvSpPr>
            <p:cNvPr id="8" name="椭圆 12"/>
            <p:cNvSpPr>
              <a:spLocks noChangeArrowheads="1"/>
            </p:cNvSpPr>
            <p:nvPr>
              <p:custDataLst>
                <p:tags r:id="rId7"/>
              </p:custDataLst>
            </p:nvPr>
          </p:nvSpPr>
          <p:spPr bwMode="auto">
            <a:xfrm>
              <a:off x="3669" y="3294"/>
              <a:ext cx="1135" cy="1135"/>
            </a:xfrm>
            <a:prstGeom prst="ellipse">
              <a:avLst/>
            </a:prstGeom>
            <a:solidFill>
              <a:srgbClr val="A5A5A5"/>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solidFill>
                  <a:srgbClr val="FFFFFF"/>
                </a:solidFill>
                <a:latin typeface="+mn-lt"/>
                <a:ea typeface="+mn-ea"/>
                <a:sym typeface="Arial" panose="020B0604020202020204" pitchFamily="34" charset="0"/>
              </a:endParaRPr>
            </a:p>
          </p:txBody>
        </p:sp>
        <p:sp>
          <p:nvSpPr>
            <p:cNvPr id="9" name="椭圆 13"/>
            <p:cNvSpPr>
              <a:spLocks noChangeArrowheads="1"/>
            </p:cNvSpPr>
            <p:nvPr>
              <p:custDataLst>
                <p:tags r:id="rId8"/>
              </p:custDataLst>
            </p:nvPr>
          </p:nvSpPr>
          <p:spPr bwMode="auto">
            <a:xfrm>
              <a:off x="6963" y="3720"/>
              <a:ext cx="1135" cy="1135"/>
            </a:xfrm>
            <a:prstGeom prst="ellipse">
              <a:avLst/>
            </a:prstGeom>
            <a:solidFill>
              <a:srgbClr val="3BA2CD"/>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solidFill>
                  <a:srgbClr val="FFFFFF"/>
                </a:solidFill>
                <a:latin typeface="+mn-lt"/>
                <a:ea typeface="+mn-ea"/>
                <a:sym typeface="Arial" panose="020B0604020202020204" pitchFamily="34" charset="0"/>
              </a:endParaRPr>
            </a:p>
          </p:txBody>
        </p:sp>
        <p:sp>
          <p:nvSpPr>
            <p:cNvPr id="10" name="椭圆 14"/>
            <p:cNvSpPr>
              <a:spLocks noChangeArrowheads="1"/>
            </p:cNvSpPr>
            <p:nvPr>
              <p:custDataLst>
                <p:tags r:id="rId9"/>
              </p:custDataLst>
            </p:nvPr>
          </p:nvSpPr>
          <p:spPr bwMode="auto">
            <a:xfrm>
              <a:off x="603" y="4740"/>
              <a:ext cx="1135" cy="1135"/>
            </a:xfrm>
            <a:prstGeom prst="ellipse">
              <a:avLst/>
            </a:prstGeom>
            <a:solidFill>
              <a:srgbClr val="1483B5"/>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solidFill>
                  <a:srgbClr val="FFFFFF"/>
                </a:solidFill>
                <a:latin typeface="+mn-lt"/>
                <a:ea typeface="+mn-ea"/>
                <a:sym typeface="Arial" panose="020B0604020202020204" pitchFamily="34" charset="0"/>
              </a:endParaRPr>
            </a:p>
          </p:txBody>
        </p:sp>
        <p:sp>
          <p:nvSpPr>
            <p:cNvPr id="11" name="椭圆 15"/>
            <p:cNvSpPr>
              <a:spLocks noChangeArrowheads="1"/>
            </p:cNvSpPr>
            <p:nvPr>
              <p:custDataLst>
                <p:tags r:id="rId10"/>
              </p:custDataLst>
            </p:nvPr>
          </p:nvSpPr>
          <p:spPr bwMode="auto">
            <a:xfrm>
              <a:off x="1018" y="1135"/>
              <a:ext cx="1135" cy="1135"/>
            </a:xfrm>
            <a:prstGeom prst="ellipse">
              <a:avLst/>
            </a:prstGeom>
            <a:solidFill>
              <a:srgbClr val="21346C"/>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solidFill>
                  <a:srgbClr val="FFFFFF"/>
                </a:solidFill>
                <a:latin typeface="+mn-lt"/>
                <a:ea typeface="+mn-ea"/>
                <a:sym typeface="Arial" panose="020B0604020202020204" pitchFamily="34" charset="0"/>
              </a:endParaRPr>
            </a:p>
          </p:txBody>
        </p:sp>
        <p:pic>
          <p:nvPicPr>
            <p:cNvPr id="12" name="图片 16"/>
            <p:cNvPicPr>
              <a:picLocks noChangeAspect="1" noChangeArrowheads="1"/>
            </p:cNvPicPr>
            <p:nvPr>
              <p:custDataLst>
                <p:tags r:id="rId11"/>
              </p:custDataLst>
            </p:nvPr>
          </p:nvPicPr>
          <p:blipFill>
            <a:blip r:embed="rId17" cstate="print">
              <a:extLst>
                <a:ext uri="{28A0092B-C50C-407E-A947-70E740481C1C}">
                  <a14:useLocalDpi xmlns:a14="http://schemas.microsoft.com/office/drawing/2010/main" val="0"/>
                </a:ext>
              </a:extLst>
            </a:blip>
            <a:srcRect/>
            <a:stretch>
              <a:fillRect/>
            </a:stretch>
          </p:blipFill>
          <p:spPr bwMode="auto">
            <a:xfrm>
              <a:off x="7168" y="3925"/>
              <a:ext cx="725" cy="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3" name="人民币 559"/>
            <p:cNvSpPr/>
            <p:nvPr>
              <p:custDataLst>
                <p:tags r:id="rId12"/>
              </p:custDataLst>
            </p:nvPr>
          </p:nvSpPr>
          <p:spPr bwMode="auto">
            <a:xfrm>
              <a:off x="1290" y="1463"/>
              <a:ext cx="485" cy="485"/>
            </a:xfrm>
            <a:custGeom>
              <a:avLst/>
              <a:gdLst>
                <a:gd name="T0" fmla="*/ 0 w 2171135"/>
                <a:gd name="T1" fmla="*/ 0 h 2277283"/>
                <a:gd name="T2" fmla="*/ 504915 w 2171135"/>
                <a:gd name="T3" fmla="*/ 0 h 2277283"/>
                <a:gd name="T4" fmla="*/ 1060322 w 2171135"/>
                <a:gd name="T5" fmla="*/ 860307 h 2277283"/>
                <a:gd name="T6" fmla="*/ 1615729 w 2171135"/>
                <a:gd name="T7" fmla="*/ 0 h 2277283"/>
                <a:gd name="T8" fmla="*/ 2171135 w 2171135"/>
                <a:gd name="T9" fmla="*/ 0 h 2277283"/>
                <a:gd name="T10" fmla="*/ 1464254 w 2171135"/>
                <a:gd name="T11" fmla="*/ 1062732 h 2277283"/>
                <a:gd name="T12" fmla="*/ 2120644 w 2171135"/>
                <a:gd name="T13" fmla="*/ 1062732 h 2277283"/>
                <a:gd name="T14" fmla="*/ 2120644 w 2171135"/>
                <a:gd name="T15" fmla="*/ 1265157 h 2277283"/>
                <a:gd name="T16" fmla="*/ 1363271 w 2171135"/>
                <a:gd name="T17" fmla="*/ 1265157 h 2277283"/>
                <a:gd name="T18" fmla="*/ 1363271 w 2171135"/>
                <a:gd name="T19" fmla="*/ 1467583 h 2277283"/>
                <a:gd name="T20" fmla="*/ 2120644 w 2171135"/>
                <a:gd name="T21" fmla="*/ 1467583 h 2277283"/>
                <a:gd name="T22" fmla="*/ 2120644 w 2171135"/>
                <a:gd name="T23" fmla="*/ 1670008 h 2277283"/>
                <a:gd name="T24" fmla="*/ 1363271 w 2171135"/>
                <a:gd name="T25" fmla="*/ 1670008 h 2277283"/>
                <a:gd name="T26" fmla="*/ 1363271 w 2171135"/>
                <a:gd name="T27" fmla="*/ 2277283 h 2277283"/>
                <a:gd name="T28" fmla="*/ 807864 w 2171135"/>
                <a:gd name="T29" fmla="*/ 2277283 h 2277283"/>
                <a:gd name="T30" fmla="*/ 807864 w 2171135"/>
                <a:gd name="T31" fmla="*/ 1670008 h 2277283"/>
                <a:gd name="T32" fmla="*/ 151475 w 2171135"/>
                <a:gd name="T33" fmla="*/ 1670008 h 2277283"/>
                <a:gd name="T34" fmla="*/ 151475 w 2171135"/>
                <a:gd name="T35" fmla="*/ 1467583 h 2277283"/>
                <a:gd name="T36" fmla="*/ 807864 w 2171135"/>
                <a:gd name="T37" fmla="*/ 1467583 h 2277283"/>
                <a:gd name="T38" fmla="*/ 807864 w 2171135"/>
                <a:gd name="T39" fmla="*/ 1265157 h 2277283"/>
                <a:gd name="T40" fmla="*/ 151475 w 2171135"/>
                <a:gd name="T41" fmla="*/ 1265157 h 2277283"/>
                <a:gd name="T42" fmla="*/ 151475 w 2171135"/>
                <a:gd name="T43" fmla="*/ 1062732 h 2277283"/>
                <a:gd name="T44" fmla="*/ 706881 w 2171135"/>
                <a:gd name="T45" fmla="*/ 1062732 h 2277283"/>
                <a:gd name="T46" fmla="*/ 0 w 2171135"/>
                <a:gd name="T47" fmla="*/ 0 h 2277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171135" h="2277283">
                  <a:moveTo>
                    <a:pt x="0" y="0"/>
                  </a:moveTo>
                  <a:cubicBezTo>
                    <a:pt x="504915" y="0"/>
                    <a:pt x="504915" y="0"/>
                    <a:pt x="504915" y="0"/>
                  </a:cubicBezTo>
                  <a:cubicBezTo>
                    <a:pt x="1060322" y="860307"/>
                    <a:pt x="1060322" y="860307"/>
                    <a:pt x="1060322" y="860307"/>
                  </a:cubicBezTo>
                  <a:cubicBezTo>
                    <a:pt x="1615729" y="0"/>
                    <a:pt x="1615729" y="0"/>
                    <a:pt x="1615729" y="0"/>
                  </a:cubicBezTo>
                  <a:cubicBezTo>
                    <a:pt x="2171135" y="0"/>
                    <a:pt x="2171135" y="0"/>
                    <a:pt x="2171135" y="0"/>
                  </a:cubicBezTo>
                  <a:cubicBezTo>
                    <a:pt x="1464254" y="1062732"/>
                    <a:pt x="1464254" y="1062732"/>
                    <a:pt x="1464254" y="1062732"/>
                  </a:cubicBezTo>
                  <a:cubicBezTo>
                    <a:pt x="2120644" y="1062732"/>
                    <a:pt x="2120644" y="1062732"/>
                    <a:pt x="2120644" y="1062732"/>
                  </a:cubicBezTo>
                  <a:cubicBezTo>
                    <a:pt x="2120644" y="1265157"/>
                    <a:pt x="2120644" y="1265157"/>
                    <a:pt x="2120644" y="1265157"/>
                  </a:cubicBezTo>
                  <a:cubicBezTo>
                    <a:pt x="1363271" y="1265157"/>
                    <a:pt x="1363271" y="1265157"/>
                    <a:pt x="1363271" y="1265157"/>
                  </a:cubicBezTo>
                  <a:cubicBezTo>
                    <a:pt x="1363271" y="1467583"/>
                    <a:pt x="1363271" y="1467583"/>
                    <a:pt x="1363271" y="1467583"/>
                  </a:cubicBezTo>
                  <a:cubicBezTo>
                    <a:pt x="2120644" y="1467583"/>
                    <a:pt x="2120644" y="1467583"/>
                    <a:pt x="2120644" y="1467583"/>
                  </a:cubicBezTo>
                  <a:cubicBezTo>
                    <a:pt x="2120644" y="1670008"/>
                    <a:pt x="2120644" y="1670008"/>
                    <a:pt x="2120644" y="1670008"/>
                  </a:cubicBezTo>
                  <a:cubicBezTo>
                    <a:pt x="1363271" y="1670008"/>
                    <a:pt x="1363271" y="1670008"/>
                    <a:pt x="1363271" y="1670008"/>
                  </a:cubicBezTo>
                  <a:cubicBezTo>
                    <a:pt x="1363271" y="2277283"/>
                    <a:pt x="1363271" y="2277283"/>
                    <a:pt x="1363271" y="2277283"/>
                  </a:cubicBezTo>
                  <a:cubicBezTo>
                    <a:pt x="807864" y="2277283"/>
                    <a:pt x="807864" y="2277283"/>
                    <a:pt x="807864" y="2277283"/>
                  </a:cubicBezTo>
                  <a:cubicBezTo>
                    <a:pt x="807864" y="1670008"/>
                    <a:pt x="807864" y="1670008"/>
                    <a:pt x="807864" y="1670008"/>
                  </a:cubicBezTo>
                  <a:cubicBezTo>
                    <a:pt x="151475" y="1670008"/>
                    <a:pt x="151475" y="1670008"/>
                    <a:pt x="151475" y="1670008"/>
                  </a:cubicBezTo>
                  <a:cubicBezTo>
                    <a:pt x="151475" y="1467583"/>
                    <a:pt x="151475" y="1467583"/>
                    <a:pt x="151475" y="1467583"/>
                  </a:cubicBezTo>
                  <a:cubicBezTo>
                    <a:pt x="807864" y="1467583"/>
                    <a:pt x="807864" y="1467583"/>
                    <a:pt x="807864" y="1467583"/>
                  </a:cubicBezTo>
                  <a:cubicBezTo>
                    <a:pt x="807864" y="1265157"/>
                    <a:pt x="807864" y="1265157"/>
                    <a:pt x="807864" y="1265157"/>
                  </a:cubicBezTo>
                  <a:cubicBezTo>
                    <a:pt x="151475" y="1265157"/>
                    <a:pt x="151475" y="1265157"/>
                    <a:pt x="151475" y="1265157"/>
                  </a:cubicBezTo>
                  <a:cubicBezTo>
                    <a:pt x="151475" y="1062732"/>
                    <a:pt x="151475" y="1062732"/>
                    <a:pt x="151475" y="1062732"/>
                  </a:cubicBezTo>
                  <a:cubicBezTo>
                    <a:pt x="706881" y="1062732"/>
                    <a:pt x="706881" y="1062732"/>
                    <a:pt x="706881" y="1062732"/>
                  </a:cubicBezTo>
                  <a:cubicBezTo>
                    <a:pt x="0" y="0"/>
                    <a:pt x="0" y="0"/>
                    <a:pt x="0" y="0"/>
                  </a:cubicBezTo>
                  <a:close/>
                </a:path>
              </a:pathLst>
            </a:custGeom>
            <a:solidFill>
              <a:schemeClr val="bg1"/>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mn-lt"/>
                <a:ea typeface="+mn-ea"/>
                <a:sym typeface="Arial" panose="020B0604020202020204" pitchFamily="34" charset="0"/>
              </a:endParaRPr>
            </a:p>
          </p:txBody>
        </p:sp>
        <p:sp>
          <p:nvSpPr>
            <p:cNvPr id="14" name="五角星 560"/>
            <p:cNvSpPr/>
            <p:nvPr>
              <p:custDataLst>
                <p:tags r:id="rId13"/>
              </p:custDataLst>
            </p:nvPr>
          </p:nvSpPr>
          <p:spPr bwMode="auto">
            <a:xfrm>
              <a:off x="3953" y="3562"/>
              <a:ext cx="600" cy="600"/>
            </a:xfrm>
            <a:custGeom>
              <a:avLst/>
              <a:gdLst>
                <a:gd name="T0" fmla="*/ 2 w 1905000"/>
                <a:gd name="T1" fmla="*/ 727643 h 1905000"/>
                <a:gd name="T2" fmla="*/ 727649 w 1905000"/>
                <a:gd name="T3" fmla="*/ 727649 h 1905000"/>
                <a:gd name="T4" fmla="*/ 952500 w 1905000"/>
                <a:gd name="T5" fmla="*/ 0 h 1905000"/>
                <a:gd name="T6" fmla="*/ 1177351 w 1905000"/>
                <a:gd name="T7" fmla="*/ 727649 h 1905000"/>
                <a:gd name="T8" fmla="*/ 1904998 w 1905000"/>
                <a:gd name="T9" fmla="*/ 727643 h 1905000"/>
                <a:gd name="T10" fmla="*/ 1316316 w 1905000"/>
                <a:gd name="T11" fmla="*/ 1177350 h 1905000"/>
                <a:gd name="T12" fmla="*/ 1541176 w 1905000"/>
                <a:gd name="T13" fmla="*/ 1904995 h 1905000"/>
                <a:gd name="T14" fmla="*/ 952500 w 1905000"/>
                <a:gd name="T15" fmla="*/ 1455280 h 1905000"/>
                <a:gd name="T16" fmla="*/ 363824 w 1905000"/>
                <a:gd name="T17" fmla="*/ 1904995 h 1905000"/>
                <a:gd name="T18" fmla="*/ 588684 w 1905000"/>
                <a:gd name="T19" fmla="*/ 1177350 h 1905000"/>
                <a:gd name="T20" fmla="*/ 2 w 1905000"/>
                <a:gd name="T21" fmla="*/ 727643 h 1905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5000" h="1905000">
                  <a:moveTo>
                    <a:pt x="2" y="727643"/>
                  </a:moveTo>
                  <a:lnTo>
                    <a:pt x="727649" y="727649"/>
                  </a:lnTo>
                  <a:lnTo>
                    <a:pt x="952500" y="0"/>
                  </a:lnTo>
                  <a:lnTo>
                    <a:pt x="1177351" y="727649"/>
                  </a:lnTo>
                  <a:lnTo>
                    <a:pt x="1904998" y="727643"/>
                  </a:lnTo>
                  <a:lnTo>
                    <a:pt x="1316316" y="1177350"/>
                  </a:lnTo>
                  <a:lnTo>
                    <a:pt x="1541176" y="1904995"/>
                  </a:lnTo>
                  <a:lnTo>
                    <a:pt x="952500" y="1455280"/>
                  </a:lnTo>
                  <a:lnTo>
                    <a:pt x="363824" y="1904995"/>
                  </a:lnTo>
                  <a:lnTo>
                    <a:pt x="588684" y="1177350"/>
                  </a:lnTo>
                  <a:lnTo>
                    <a:pt x="2" y="727643"/>
                  </a:lnTo>
                  <a:close/>
                </a:path>
              </a:pathLst>
            </a:custGeom>
            <a:solidFill>
              <a:schemeClr val="tx1"/>
            </a:solidFill>
            <a:ln w="9525" cap="flat"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mn-lt"/>
                <a:ea typeface="+mn-ea"/>
                <a:sym typeface="Arial" panose="020B0604020202020204" pitchFamily="34" charset="0"/>
              </a:endParaRPr>
            </a:p>
          </p:txBody>
        </p:sp>
      </p:grpSp>
      <p:sp>
        <p:nvSpPr>
          <p:cNvPr id="2050" name=" 2050"/>
          <p:cNvSpPr/>
          <p:nvPr/>
        </p:nvSpPr>
        <p:spPr bwMode="auto">
          <a:xfrm>
            <a:off x="2216785" y="4519295"/>
            <a:ext cx="437515" cy="437515"/>
          </a:xfrm>
          <a:custGeom>
            <a:avLst/>
            <a:gdLst>
              <a:gd name="T0" fmla="*/ 151004 w 5185"/>
              <a:gd name="T1" fmla="*/ 1065477 h 3880"/>
              <a:gd name="T2" fmla="*/ 1873403 w 5185"/>
              <a:gd name="T3" fmla="*/ 1297678 h 3880"/>
              <a:gd name="T4" fmla="*/ 751713 w 5185"/>
              <a:gd name="T5" fmla="*/ 1241832 h 3880"/>
              <a:gd name="T6" fmla="*/ 1108464 w 5185"/>
              <a:gd name="T7" fmla="*/ 1148144 h 3880"/>
              <a:gd name="T8" fmla="*/ 751713 w 5185"/>
              <a:gd name="T9" fmla="*/ 1241832 h 3880"/>
              <a:gd name="T10" fmla="*/ 1726808 w 5185"/>
              <a:gd name="T11" fmla="*/ 1012203 h 3880"/>
              <a:gd name="T12" fmla="*/ 1726073 w 5185"/>
              <a:gd name="T13" fmla="*/ 1007794 h 3880"/>
              <a:gd name="T14" fmla="*/ 1726808 w 5185"/>
              <a:gd name="T15" fmla="*/ 44089 h 3880"/>
              <a:gd name="T16" fmla="*/ 1726441 w 5185"/>
              <a:gd name="T17" fmla="*/ 39680 h 3880"/>
              <a:gd name="T18" fmla="*/ 1724604 w 5185"/>
              <a:gd name="T19" fmla="*/ 30862 h 3880"/>
              <a:gd name="T20" fmla="*/ 1721297 w 5185"/>
              <a:gd name="T21" fmla="*/ 23147 h 3880"/>
              <a:gd name="T22" fmla="*/ 1716888 w 5185"/>
              <a:gd name="T23" fmla="*/ 15798 h 3880"/>
              <a:gd name="T24" fmla="*/ 1711010 w 5185"/>
              <a:gd name="T25" fmla="*/ 9920 h 3880"/>
              <a:gd name="T26" fmla="*/ 1703662 w 5185"/>
              <a:gd name="T27" fmla="*/ 5144 h 3880"/>
              <a:gd name="T28" fmla="*/ 1695946 w 5185"/>
              <a:gd name="T29" fmla="*/ 1837 h 3880"/>
              <a:gd name="T30" fmla="*/ 1687128 w 5185"/>
              <a:gd name="T31" fmla="*/ 367 h 3880"/>
              <a:gd name="T32" fmla="*/ 222281 w 5185"/>
              <a:gd name="T33" fmla="*/ 0 h 3880"/>
              <a:gd name="T34" fmla="*/ 217872 w 5185"/>
              <a:gd name="T35" fmla="*/ 367 h 3880"/>
              <a:gd name="T36" fmla="*/ 209054 w 5185"/>
              <a:gd name="T37" fmla="*/ 1837 h 3880"/>
              <a:gd name="T38" fmla="*/ 201338 w 5185"/>
              <a:gd name="T39" fmla="*/ 5144 h 3880"/>
              <a:gd name="T40" fmla="*/ 194358 w 5185"/>
              <a:gd name="T41" fmla="*/ 9920 h 3880"/>
              <a:gd name="T42" fmla="*/ 188112 w 5185"/>
              <a:gd name="T43" fmla="*/ 15798 h 3880"/>
              <a:gd name="T44" fmla="*/ 183336 w 5185"/>
              <a:gd name="T45" fmla="*/ 23147 h 3880"/>
              <a:gd name="T46" fmla="*/ 180029 w 5185"/>
              <a:gd name="T47" fmla="*/ 30862 h 3880"/>
              <a:gd name="T48" fmla="*/ 178559 w 5185"/>
              <a:gd name="T49" fmla="*/ 39680 h 3880"/>
              <a:gd name="T50" fmla="*/ 178192 w 5185"/>
              <a:gd name="T51" fmla="*/ 1003386 h 3880"/>
              <a:gd name="T52" fmla="*/ 178559 w 5185"/>
              <a:gd name="T53" fmla="*/ 1007794 h 3880"/>
              <a:gd name="T54" fmla="*/ 178192 w 5185"/>
              <a:gd name="T55" fmla="*/ 1012203 h 3880"/>
              <a:gd name="T56" fmla="*/ 1727176 w 5185"/>
              <a:gd name="T57" fmla="*/ 1012571 h 3880"/>
              <a:gd name="T58" fmla="*/ 1616954 w 5185"/>
              <a:gd name="T59" fmla="*/ 937620 h 3880"/>
              <a:gd name="T60" fmla="*/ 288046 w 5185"/>
              <a:gd name="T61" fmla="*/ 109854 h 3880"/>
              <a:gd name="T62" fmla="*/ 1616954 w 5185"/>
              <a:gd name="T63" fmla="*/ 937620 h 3880"/>
              <a:gd name="T64" fmla="*/ 4409 w 5185"/>
              <a:gd name="T65" fmla="*/ 1350584 h 3880"/>
              <a:gd name="T66" fmla="*/ 0 w 5185"/>
              <a:gd name="T67" fmla="*/ 1359402 h 3880"/>
              <a:gd name="T68" fmla="*/ 735 w 5185"/>
              <a:gd name="T69" fmla="*/ 1369322 h 3880"/>
              <a:gd name="T70" fmla="*/ 3307 w 5185"/>
              <a:gd name="T71" fmla="*/ 1379977 h 3880"/>
              <a:gd name="T72" fmla="*/ 7348 w 5185"/>
              <a:gd name="T73" fmla="*/ 1390999 h 3880"/>
              <a:gd name="T74" fmla="*/ 13227 w 5185"/>
              <a:gd name="T75" fmla="*/ 1401654 h 3880"/>
              <a:gd name="T76" fmla="*/ 19473 w 5185"/>
              <a:gd name="T77" fmla="*/ 1411206 h 3880"/>
              <a:gd name="T78" fmla="*/ 26821 w 5185"/>
              <a:gd name="T79" fmla="*/ 1418554 h 3880"/>
              <a:gd name="T80" fmla="*/ 35271 w 5185"/>
              <a:gd name="T81" fmla="*/ 1423698 h 3880"/>
              <a:gd name="T82" fmla="*/ 41884 w 5185"/>
              <a:gd name="T83" fmla="*/ 1425168 h 3880"/>
              <a:gd name="T84" fmla="*/ 1860911 w 5185"/>
              <a:gd name="T85" fmla="*/ 1425535 h 3880"/>
              <a:gd name="T86" fmla="*/ 1863116 w 5185"/>
              <a:gd name="T87" fmla="*/ 1425168 h 3880"/>
              <a:gd name="T88" fmla="*/ 1869729 w 5185"/>
              <a:gd name="T89" fmla="*/ 1423698 h 3880"/>
              <a:gd name="T90" fmla="*/ 1878179 w 5185"/>
              <a:gd name="T91" fmla="*/ 1418554 h 3880"/>
              <a:gd name="T92" fmla="*/ 1885527 w 5185"/>
              <a:gd name="T93" fmla="*/ 1411206 h 3880"/>
              <a:gd name="T94" fmla="*/ 1892141 w 5185"/>
              <a:gd name="T95" fmla="*/ 1401654 h 3880"/>
              <a:gd name="T96" fmla="*/ 1897652 w 5185"/>
              <a:gd name="T97" fmla="*/ 1390999 h 3880"/>
              <a:gd name="T98" fmla="*/ 1901693 w 5185"/>
              <a:gd name="T99" fmla="*/ 1379977 h 3880"/>
              <a:gd name="T100" fmla="*/ 1903898 w 5185"/>
              <a:gd name="T101" fmla="*/ 1369322 h 3880"/>
              <a:gd name="T102" fmla="*/ 1905000 w 5185"/>
              <a:gd name="T103" fmla="*/ 1359402 h 388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185" h="3880">
                <a:moveTo>
                  <a:pt x="4775" y="2900"/>
                </a:moveTo>
                <a:lnTo>
                  <a:pt x="411" y="2900"/>
                </a:lnTo>
                <a:lnTo>
                  <a:pt x="87" y="3532"/>
                </a:lnTo>
                <a:lnTo>
                  <a:pt x="5099" y="3532"/>
                </a:lnTo>
                <a:lnTo>
                  <a:pt x="4775" y="2900"/>
                </a:lnTo>
                <a:close/>
                <a:moveTo>
                  <a:pt x="2046" y="3380"/>
                </a:moveTo>
                <a:lnTo>
                  <a:pt x="2181" y="3125"/>
                </a:lnTo>
                <a:lnTo>
                  <a:pt x="3017" y="3125"/>
                </a:lnTo>
                <a:lnTo>
                  <a:pt x="3139" y="3380"/>
                </a:lnTo>
                <a:lnTo>
                  <a:pt x="2046" y="3380"/>
                </a:lnTo>
                <a:close/>
                <a:moveTo>
                  <a:pt x="4700" y="2755"/>
                </a:moveTo>
                <a:lnTo>
                  <a:pt x="4700" y="2755"/>
                </a:lnTo>
                <a:lnTo>
                  <a:pt x="4698" y="2743"/>
                </a:lnTo>
                <a:lnTo>
                  <a:pt x="4700" y="2731"/>
                </a:lnTo>
                <a:lnTo>
                  <a:pt x="4700" y="120"/>
                </a:lnTo>
                <a:lnTo>
                  <a:pt x="4699" y="108"/>
                </a:lnTo>
                <a:lnTo>
                  <a:pt x="4697" y="95"/>
                </a:lnTo>
                <a:lnTo>
                  <a:pt x="4694" y="84"/>
                </a:lnTo>
                <a:lnTo>
                  <a:pt x="4690" y="73"/>
                </a:lnTo>
                <a:lnTo>
                  <a:pt x="4685" y="63"/>
                </a:lnTo>
                <a:lnTo>
                  <a:pt x="4680" y="53"/>
                </a:lnTo>
                <a:lnTo>
                  <a:pt x="4673" y="43"/>
                </a:lnTo>
                <a:lnTo>
                  <a:pt x="4665" y="34"/>
                </a:lnTo>
                <a:lnTo>
                  <a:pt x="4657" y="27"/>
                </a:lnTo>
                <a:lnTo>
                  <a:pt x="4647" y="20"/>
                </a:lnTo>
                <a:lnTo>
                  <a:pt x="4637" y="14"/>
                </a:lnTo>
                <a:lnTo>
                  <a:pt x="4627" y="9"/>
                </a:lnTo>
                <a:lnTo>
                  <a:pt x="4616" y="5"/>
                </a:lnTo>
                <a:lnTo>
                  <a:pt x="4605" y="2"/>
                </a:lnTo>
                <a:lnTo>
                  <a:pt x="4592" y="1"/>
                </a:lnTo>
                <a:lnTo>
                  <a:pt x="4580" y="0"/>
                </a:lnTo>
                <a:lnTo>
                  <a:pt x="605" y="0"/>
                </a:lnTo>
                <a:lnTo>
                  <a:pt x="593" y="1"/>
                </a:lnTo>
                <a:lnTo>
                  <a:pt x="581" y="2"/>
                </a:lnTo>
                <a:lnTo>
                  <a:pt x="569" y="5"/>
                </a:lnTo>
                <a:lnTo>
                  <a:pt x="558" y="9"/>
                </a:lnTo>
                <a:lnTo>
                  <a:pt x="548" y="14"/>
                </a:lnTo>
                <a:lnTo>
                  <a:pt x="538" y="20"/>
                </a:lnTo>
                <a:lnTo>
                  <a:pt x="529" y="27"/>
                </a:lnTo>
                <a:lnTo>
                  <a:pt x="521" y="34"/>
                </a:lnTo>
                <a:lnTo>
                  <a:pt x="512" y="43"/>
                </a:lnTo>
                <a:lnTo>
                  <a:pt x="505" y="53"/>
                </a:lnTo>
                <a:lnTo>
                  <a:pt x="499" y="63"/>
                </a:lnTo>
                <a:lnTo>
                  <a:pt x="494" y="73"/>
                </a:lnTo>
                <a:lnTo>
                  <a:pt x="490" y="84"/>
                </a:lnTo>
                <a:lnTo>
                  <a:pt x="488" y="95"/>
                </a:lnTo>
                <a:lnTo>
                  <a:pt x="486" y="108"/>
                </a:lnTo>
                <a:lnTo>
                  <a:pt x="485" y="120"/>
                </a:lnTo>
                <a:lnTo>
                  <a:pt x="485" y="2731"/>
                </a:lnTo>
                <a:lnTo>
                  <a:pt x="486" y="2743"/>
                </a:lnTo>
                <a:lnTo>
                  <a:pt x="485" y="2755"/>
                </a:lnTo>
                <a:lnTo>
                  <a:pt x="484" y="2756"/>
                </a:lnTo>
                <a:lnTo>
                  <a:pt x="4701" y="2756"/>
                </a:lnTo>
                <a:lnTo>
                  <a:pt x="4700" y="2755"/>
                </a:lnTo>
                <a:close/>
                <a:moveTo>
                  <a:pt x="4401" y="2552"/>
                </a:moveTo>
                <a:lnTo>
                  <a:pt x="784" y="2552"/>
                </a:lnTo>
                <a:lnTo>
                  <a:pt x="784" y="299"/>
                </a:lnTo>
                <a:lnTo>
                  <a:pt x="4401" y="299"/>
                </a:lnTo>
                <a:lnTo>
                  <a:pt x="4401" y="2552"/>
                </a:lnTo>
                <a:close/>
                <a:moveTo>
                  <a:pt x="5172" y="3676"/>
                </a:moveTo>
                <a:lnTo>
                  <a:pt x="12" y="3676"/>
                </a:lnTo>
                <a:lnTo>
                  <a:pt x="0" y="3700"/>
                </a:lnTo>
                <a:lnTo>
                  <a:pt x="1" y="3713"/>
                </a:lnTo>
                <a:lnTo>
                  <a:pt x="2" y="3727"/>
                </a:lnTo>
                <a:lnTo>
                  <a:pt x="5" y="3741"/>
                </a:lnTo>
                <a:lnTo>
                  <a:pt x="9" y="3756"/>
                </a:lnTo>
                <a:lnTo>
                  <a:pt x="14" y="3771"/>
                </a:lnTo>
                <a:lnTo>
                  <a:pt x="20" y="3786"/>
                </a:lnTo>
                <a:lnTo>
                  <a:pt x="28" y="3801"/>
                </a:lnTo>
                <a:lnTo>
                  <a:pt x="36" y="3815"/>
                </a:lnTo>
                <a:lnTo>
                  <a:pt x="44" y="3828"/>
                </a:lnTo>
                <a:lnTo>
                  <a:pt x="53" y="3841"/>
                </a:lnTo>
                <a:lnTo>
                  <a:pt x="63" y="3852"/>
                </a:lnTo>
                <a:lnTo>
                  <a:pt x="73" y="3861"/>
                </a:lnTo>
                <a:lnTo>
                  <a:pt x="85" y="3869"/>
                </a:lnTo>
                <a:lnTo>
                  <a:pt x="96" y="3875"/>
                </a:lnTo>
                <a:lnTo>
                  <a:pt x="108" y="3878"/>
                </a:lnTo>
                <a:lnTo>
                  <a:pt x="114" y="3879"/>
                </a:lnTo>
                <a:lnTo>
                  <a:pt x="120" y="3880"/>
                </a:lnTo>
                <a:lnTo>
                  <a:pt x="5065" y="3880"/>
                </a:lnTo>
                <a:lnTo>
                  <a:pt x="5071" y="3879"/>
                </a:lnTo>
                <a:lnTo>
                  <a:pt x="5077" y="3878"/>
                </a:lnTo>
                <a:lnTo>
                  <a:pt x="5089" y="3875"/>
                </a:lnTo>
                <a:lnTo>
                  <a:pt x="5101" y="3869"/>
                </a:lnTo>
                <a:lnTo>
                  <a:pt x="5112" y="3861"/>
                </a:lnTo>
                <a:lnTo>
                  <a:pt x="5122" y="3852"/>
                </a:lnTo>
                <a:lnTo>
                  <a:pt x="5132" y="3841"/>
                </a:lnTo>
                <a:lnTo>
                  <a:pt x="5141" y="3828"/>
                </a:lnTo>
                <a:lnTo>
                  <a:pt x="5150" y="3815"/>
                </a:lnTo>
                <a:lnTo>
                  <a:pt x="5158" y="3801"/>
                </a:lnTo>
                <a:lnTo>
                  <a:pt x="5165" y="3786"/>
                </a:lnTo>
                <a:lnTo>
                  <a:pt x="5171" y="3771"/>
                </a:lnTo>
                <a:lnTo>
                  <a:pt x="5176" y="3756"/>
                </a:lnTo>
                <a:lnTo>
                  <a:pt x="5180" y="3741"/>
                </a:lnTo>
                <a:lnTo>
                  <a:pt x="5182" y="3727"/>
                </a:lnTo>
                <a:lnTo>
                  <a:pt x="5184" y="3713"/>
                </a:lnTo>
                <a:lnTo>
                  <a:pt x="5185" y="3700"/>
                </a:lnTo>
                <a:lnTo>
                  <a:pt x="5172" y="367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bIns="360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dirty="0">
              <a:solidFill>
                <a:srgbClr val="FFFFFF"/>
              </a:solidFill>
            </a:endParaRPr>
          </a:p>
        </p:txBody>
      </p:sp>
      <p:sp>
        <p:nvSpPr>
          <p:cNvPr id="12308" name="矩形 28"/>
          <p:cNvSpPr>
            <a:spLocks noChangeArrowheads="1"/>
          </p:cNvSpPr>
          <p:nvPr>
            <p:custDataLst>
              <p:tags r:id="rId2"/>
            </p:custDataLst>
          </p:nvPr>
        </p:nvSpPr>
        <p:spPr bwMode="auto">
          <a:xfrm>
            <a:off x="267018" y="5201603"/>
            <a:ext cx="2024062" cy="1389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170" tIns="46990" rIns="90170" bIns="46990">
            <a:normAutofit/>
            <a:scene3d>
              <a:camera prst="orthographicFront"/>
              <a:lightRig rig="threePt" dir="t"/>
            </a:scene3d>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a:r>
              <a:rPr sz="1200" dirty="0" smtClean="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互联网金融的快速发展依托于新兴的互联网技术</a:t>
            </a:r>
            <a:endParaRPr lang="zh-CN" altLang="en-US" sz="1200" dirty="0" smtClean="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endParaRPr>
          </a:p>
        </p:txBody>
      </p:sp>
      <p:sp>
        <p:nvSpPr>
          <p:cNvPr id="18" name="矩形 28"/>
          <p:cNvSpPr>
            <a:spLocks noChangeArrowheads="1"/>
          </p:cNvSpPr>
          <p:nvPr>
            <p:custDataLst>
              <p:tags r:id="rId3"/>
            </p:custDataLst>
          </p:nvPr>
        </p:nvSpPr>
        <p:spPr bwMode="auto">
          <a:xfrm>
            <a:off x="314643" y="1366838"/>
            <a:ext cx="2024062" cy="1389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170" tIns="46990" rIns="90170" bIns="46990">
            <a:normAutofit fontScale="77500" lnSpcReduction="20000"/>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a:r>
              <a:rPr dirty="0" smtClean="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互联网金融促进了传统金融机构和新兴机构的相互竞争，传递金融机构势必会将整体的金融架构进行改革，改革的过程中</a:t>
            </a:r>
            <a:r>
              <a:rPr lang="zh-CN" dirty="0" smtClean="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必然需要</a:t>
            </a:r>
            <a:r>
              <a:rPr dirty="0" smtClean="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强大的软件技术支持</a:t>
            </a:r>
            <a:endParaRPr lang="zh-CN" altLang="en-US" dirty="0" smtClean="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endParaRPr>
          </a:p>
        </p:txBody>
      </p:sp>
      <p:sp>
        <p:nvSpPr>
          <p:cNvPr id="19" name="矩形 28"/>
          <p:cNvSpPr>
            <a:spLocks noChangeArrowheads="1"/>
          </p:cNvSpPr>
          <p:nvPr>
            <p:custDataLst>
              <p:tags r:id="rId4"/>
            </p:custDataLst>
          </p:nvPr>
        </p:nvSpPr>
        <p:spPr bwMode="auto">
          <a:xfrm>
            <a:off x="6906578" y="3395663"/>
            <a:ext cx="2024062" cy="1389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170" tIns="46990" rIns="90170" bIns="46990">
            <a:normAutofit fontScale="67500" lnSpcReduction="20000"/>
            <a:scene3d>
              <a:camera prst="orthographicFront"/>
              <a:lightRig rig="threePt" dir="t"/>
            </a:scene3d>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a:r>
              <a:rPr dirty="0" smtClean="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互联网金融管理弱，风险大的特点会使信用体系，网络资金安全，个人信息安全等相关问题受到极大的关注，在完善相关的法律法规的同时，也会通过软件技术手段加以控制</a:t>
            </a:r>
            <a:endParaRPr lang="zh-CN" altLang="en-US" dirty="0" smtClean="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endParaRPr>
          </a:p>
        </p:txBody>
      </p:sp>
      <p:pic>
        <p:nvPicPr>
          <p:cNvPr id="4" name="图片 3" descr="logo1"/>
          <p:cNvPicPr>
            <a:picLocks noChangeAspect="1"/>
          </p:cNvPicPr>
          <p:nvPr/>
        </p:nvPicPr>
        <p:blipFill>
          <a:blip r:embed="rId18" cstate="print"/>
          <a:stretch>
            <a:fillRect/>
          </a:stretch>
        </p:blipFill>
        <p:spPr>
          <a:xfrm>
            <a:off x="6393180" y="3175"/>
            <a:ext cx="2750820" cy="92964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dirty="0">
                <a:ea typeface="微软雅黑" panose="020B0503020204020204" pitchFamily="34" charset="-122"/>
              </a:rPr>
              <a:t>互联网金融项目介绍 </a:t>
            </a:r>
            <a:r>
              <a:rPr lang="en-US" altLang="zh-CN" dirty="0">
                <a:ea typeface="微软雅黑" panose="020B0503020204020204" pitchFamily="34" charset="-122"/>
              </a:rPr>
              <a:t>- </a:t>
            </a:r>
            <a:r>
              <a:rPr lang="zh-CN" altLang="en-US" dirty="0">
                <a:ea typeface="微软雅黑" panose="020B0503020204020204" pitchFamily="34" charset="-122"/>
              </a:rPr>
              <a:t>众筹系统</a:t>
            </a:r>
          </a:p>
        </p:txBody>
      </p:sp>
      <p:pic>
        <p:nvPicPr>
          <p:cNvPr id="3" name="图片 2" descr="logo"/>
          <p:cNvPicPr>
            <a:picLocks noChangeAspect="1"/>
          </p:cNvPicPr>
          <p:nvPr/>
        </p:nvPicPr>
        <p:blipFill>
          <a:blip r:embed="rId19" cstate="print"/>
          <a:stretch>
            <a:fillRect/>
          </a:stretch>
        </p:blipFill>
        <p:spPr>
          <a:xfrm>
            <a:off x="6375400" y="-17780"/>
            <a:ext cx="2750820" cy="929640"/>
          </a:xfrm>
          <a:prstGeom prst="rect">
            <a:avLst/>
          </a:prstGeom>
        </p:spPr>
      </p:pic>
      <p:sp>
        <p:nvSpPr>
          <p:cNvPr id="18" name="矩形 28"/>
          <p:cNvSpPr>
            <a:spLocks noChangeArrowheads="1"/>
          </p:cNvSpPr>
          <p:nvPr>
            <p:custDataLst>
              <p:tags r:id="rId1"/>
            </p:custDataLst>
          </p:nvPr>
        </p:nvSpPr>
        <p:spPr bwMode="auto">
          <a:xfrm>
            <a:off x="560705" y="1412240"/>
            <a:ext cx="7989570" cy="1085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170" tIns="46990" rIns="90170" bIns="46990">
            <a:no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sz="1400" dirty="0" smtClean="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众筹系统，这个在网络上不断被搜索的热门词汇，从最初的陌生到熟悉，到现在不断被更新，出现各种不同的众筹模式，不得不承认众筹系统的出现，是对传统行业的一种冲击，对传统金融模式的一种冲击，同时对于年轻的一代而言，这也是一个契机、一个机遇、一个开创自己事业的平台，正是因为这些利好，让更多的人愿意去运用众筹系统，作为其项目发展孵化的平台</a:t>
            </a:r>
          </a:p>
        </p:txBody>
      </p:sp>
      <p:grpSp>
        <p:nvGrpSpPr>
          <p:cNvPr id="6" name="Group 9"/>
          <p:cNvGrpSpPr/>
          <p:nvPr>
            <p:custDataLst>
              <p:tags r:id="rId2"/>
            </p:custDataLst>
          </p:nvPr>
        </p:nvGrpSpPr>
        <p:grpSpPr bwMode="auto">
          <a:xfrm>
            <a:off x="2583815" y="2647315"/>
            <a:ext cx="3430588" cy="3448050"/>
            <a:chOff x="0" y="0"/>
            <a:chExt cx="3430813" cy="3448049"/>
          </a:xfrm>
        </p:grpSpPr>
        <p:sp>
          <p:nvSpPr>
            <p:cNvPr id="7" name="任意多边形 11"/>
            <p:cNvSpPr>
              <a:spLocks noChangeArrowheads="1"/>
            </p:cNvSpPr>
            <p:nvPr>
              <p:custDataLst>
                <p:tags r:id="rId14"/>
              </p:custDataLst>
            </p:nvPr>
          </p:nvSpPr>
          <p:spPr bwMode="auto">
            <a:xfrm>
              <a:off x="0" y="0"/>
              <a:ext cx="1685845" cy="1676401"/>
            </a:xfrm>
            <a:custGeom>
              <a:avLst/>
              <a:gdLst>
                <a:gd name="T0" fmla="*/ 1685845 w 1685845"/>
                <a:gd name="T1" fmla="*/ 27 h 1676401"/>
                <a:gd name="T2" fmla="*/ 1681922 w 1685845"/>
                <a:gd name="T3" fmla="*/ 696292 h 1676401"/>
                <a:gd name="T4" fmla="*/ 985303 w 1685845"/>
                <a:gd name="T5" fmla="*/ 981399 h 1676401"/>
                <a:gd name="T6" fmla="*/ 696276 w 1685845"/>
                <a:gd name="T7" fmla="*/ 1676401 h 1676401"/>
                <a:gd name="T8" fmla="*/ 0 w 1685845"/>
                <a:gd name="T9" fmla="*/ 1676400 h 1676401"/>
                <a:gd name="T10" fmla="*/ 283614 w 1685845"/>
                <a:gd name="T11" fmla="*/ 743402 h 1676401"/>
                <a:gd name="T12" fmla="*/ 326098 w 1685845"/>
                <a:gd name="T13" fmla="*/ 686287 h 1676401"/>
                <a:gd name="T14" fmla="*/ 222801 w 1685845"/>
                <a:gd name="T15" fmla="*/ 399824 h 1676401"/>
                <a:gd name="T16" fmla="*/ 531767 w 1685845"/>
                <a:gd name="T17" fmla="*/ 453989 h 1676401"/>
                <a:gd name="T18" fmla="*/ 618095 w 1685845"/>
                <a:gd name="T19" fmla="*/ 376276 h 1676401"/>
                <a:gd name="T20" fmla="*/ 1685845 w 1685845"/>
                <a:gd name="T21" fmla="*/ 27 h 16764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85845"/>
                <a:gd name="T34" fmla="*/ 0 h 1676401"/>
                <a:gd name="T35" fmla="*/ 1685845 w 1685845"/>
                <a:gd name="T36" fmla="*/ 1676401 h 167640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85845" h="1676401">
                  <a:moveTo>
                    <a:pt x="1685845" y="27"/>
                  </a:moveTo>
                  <a:cubicBezTo>
                    <a:pt x="1684537" y="232115"/>
                    <a:pt x="1683230" y="464204"/>
                    <a:pt x="1681922" y="696292"/>
                  </a:cubicBezTo>
                  <a:cubicBezTo>
                    <a:pt x="1421024" y="694822"/>
                    <a:pt x="1170307" y="797433"/>
                    <a:pt x="985303" y="981399"/>
                  </a:cubicBezTo>
                  <a:cubicBezTo>
                    <a:pt x="800299" y="1165364"/>
                    <a:pt x="696276" y="1415499"/>
                    <a:pt x="696276" y="1676401"/>
                  </a:cubicBezTo>
                  <a:lnTo>
                    <a:pt x="0" y="1676400"/>
                  </a:lnTo>
                  <a:cubicBezTo>
                    <a:pt x="0" y="1341716"/>
                    <a:pt x="100080" y="1017391"/>
                    <a:pt x="283614" y="743402"/>
                  </a:cubicBezTo>
                  <a:lnTo>
                    <a:pt x="326098" y="686287"/>
                  </a:lnTo>
                  <a:lnTo>
                    <a:pt x="222801" y="399824"/>
                  </a:lnTo>
                  <a:lnTo>
                    <a:pt x="531767" y="453989"/>
                  </a:lnTo>
                  <a:lnTo>
                    <a:pt x="618095" y="376276"/>
                  </a:lnTo>
                  <a:cubicBezTo>
                    <a:pt x="918260" y="131924"/>
                    <a:pt x="1295386" y="-2173"/>
                    <a:pt x="1685845" y="27"/>
                  </a:cubicBezTo>
                  <a:close/>
                </a:path>
              </a:pathLst>
            </a:custGeom>
            <a:solidFill>
              <a:srgbClr val="3BA2C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latin typeface="+mn-lt"/>
                <a:ea typeface="+mn-ea"/>
                <a:sym typeface="Arial" panose="020B0604020202020204" pitchFamily="34" charset="0"/>
              </a:endParaRPr>
            </a:p>
          </p:txBody>
        </p:sp>
        <p:sp>
          <p:nvSpPr>
            <p:cNvPr id="8" name="任意多边形 10"/>
            <p:cNvSpPr>
              <a:spLocks noChangeArrowheads="1"/>
            </p:cNvSpPr>
            <p:nvPr>
              <p:custDataLst>
                <p:tags r:id="rId15"/>
              </p:custDataLst>
            </p:nvPr>
          </p:nvSpPr>
          <p:spPr bwMode="auto">
            <a:xfrm rot="5400000">
              <a:off x="1749676" y="4722"/>
              <a:ext cx="1685845" cy="1676401"/>
            </a:xfrm>
            <a:custGeom>
              <a:avLst/>
              <a:gdLst>
                <a:gd name="T0" fmla="*/ 0 w 1685845"/>
                <a:gd name="T1" fmla="*/ 1676400 h 1676401"/>
                <a:gd name="T2" fmla="*/ 382258 w 1685845"/>
                <a:gd name="T3" fmla="*/ 610787 h 1676401"/>
                <a:gd name="T4" fmla="*/ 437390 w 1685845"/>
                <a:gd name="T5" fmla="*/ 550233 h 1676401"/>
                <a:gd name="T6" fmla="*/ 357434 w 1685845"/>
                <a:gd name="T7" fmla="*/ 249447 h 1676401"/>
                <a:gd name="T8" fmla="*/ 675579 w 1685845"/>
                <a:gd name="T9" fmla="*/ 334017 h 1676401"/>
                <a:gd name="T10" fmla="*/ 751263 w 1685845"/>
                <a:gd name="T11" fmla="*/ 278380 h 1676401"/>
                <a:gd name="T12" fmla="*/ 1685845 w 1685845"/>
                <a:gd name="T13" fmla="*/ 27 h 1676401"/>
                <a:gd name="T14" fmla="*/ 1681922 w 1685845"/>
                <a:gd name="T15" fmla="*/ 696292 h 1676401"/>
                <a:gd name="T16" fmla="*/ 985303 w 1685845"/>
                <a:gd name="T17" fmla="*/ 981399 h 1676401"/>
                <a:gd name="T18" fmla="*/ 696276 w 1685845"/>
                <a:gd name="T19" fmla="*/ 1676401 h 167640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85845"/>
                <a:gd name="T31" fmla="*/ 0 h 1676401"/>
                <a:gd name="T32" fmla="*/ 1685845 w 1685845"/>
                <a:gd name="T33" fmla="*/ 1676401 h 167640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85845" h="1676401">
                  <a:moveTo>
                    <a:pt x="0" y="1676400"/>
                  </a:moveTo>
                  <a:cubicBezTo>
                    <a:pt x="0" y="1285935"/>
                    <a:pt x="136219" y="909570"/>
                    <a:pt x="382258" y="610787"/>
                  </a:cubicBezTo>
                  <a:lnTo>
                    <a:pt x="437390" y="550233"/>
                  </a:lnTo>
                  <a:lnTo>
                    <a:pt x="357434" y="249447"/>
                  </a:lnTo>
                  <a:lnTo>
                    <a:pt x="675579" y="334017"/>
                  </a:lnTo>
                  <a:lnTo>
                    <a:pt x="751263" y="278380"/>
                  </a:lnTo>
                  <a:cubicBezTo>
                    <a:pt x="1026282" y="96392"/>
                    <a:pt x="1351166" y="-1859"/>
                    <a:pt x="1685845" y="27"/>
                  </a:cubicBezTo>
                  <a:cubicBezTo>
                    <a:pt x="1684537" y="232115"/>
                    <a:pt x="1683230" y="464204"/>
                    <a:pt x="1681922" y="696292"/>
                  </a:cubicBezTo>
                  <a:cubicBezTo>
                    <a:pt x="1421024" y="694822"/>
                    <a:pt x="1170307" y="797433"/>
                    <a:pt x="985303" y="981399"/>
                  </a:cubicBezTo>
                  <a:cubicBezTo>
                    <a:pt x="800299" y="1165364"/>
                    <a:pt x="696276" y="1415499"/>
                    <a:pt x="696276" y="1676401"/>
                  </a:cubicBezTo>
                  <a:close/>
                </a:path>
              </a:pathLst>
            </a:custGeom>
            <a:solidFill>
              <a:srgbClr val="1483B5"/>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latin typeface="+mn-lt"/>
                <a:ea typeface="+mn-ea"/>
                <a:sym typeface="Arial" panose="020B0604020202020204" pitchFamily="34" charset="0"/>
              </a:endParaRPr>
            </a:p>
          </p:txBody>
        </p:sp>
        <p:sp>
          <p:nvSpPr>
            <p:cNvPr id="9" name="任意多边形 13"/>
            <p:cNvSpPr>
              <a:spLocks noChangeArrowheads="1"/>
            </p:cNvSpPr>
            <p:nvPr>
              <p:custDataLst>
                <p:tags r:id="rId16"/>
              </p:custDataLst>
            </p:nvPr>
          </p:nvSpPr>
          <p:spPr bwMode="auto">
            <a:xfrm rot="10800000">
              <a:off x="1744968" y="1771648"/>
              <a:ext cx="1685845" cy="1676401"/>
            </a:xfrm>
            <a:custGeom>
              <a:avLst/>
              <a:gdLst>
                <a:gd name="T0" fmla="*/ 696276 w 1685845"/>
                <a:gd name="T1" fmla="*/ 1676401 h 1676401"/>
                <a:gd name="T2" fmla="*/ 0 w 1685845"/>
                <a:gd name="T3" fmla="*/ 1676400 h 1676401"/>
                <a:gd name="T4" fmla="*/ 283614 w 1685845"/>
                <a:gd name="T5" fmla="*/ 743402 h 1676401"/>
                <a:gd name="T6" fmla="*/ 284783 w 1685845"/>
                <a:gd name="T7" fmla="*/ 741830 h 1676401"/>
                <a:gd name="T8" fmla="*/ 159770 w 1685845"/>
                <a:gd name="T9" fmla="*/ 469217 h 1676401"/>
                <a:gd name="T10" fmla="*/ 484566 w 1685845"/>
                <a:gd name="T11" fmla="*/ 498419 h 1676401"/>
                <a:gd name="T12" fmla="*/ 494350 w 1685845"/>
                <a:gd name="T13" fmla="*/ 487672 h 1676401"/>
                <a:gd name="T14" fmla="*/ 1685845 w 1685845"/>
                <a:gd name="T15" fmla="*/ 27 h 1676401"/>
                <a:gd name="T16" fmla="*/ 1681922 w 1685845"/>
                <a:gd name="T17" fmla="*/ 696292 h 1676401"/>
                <a:gd name="T18" fmla="*/ 985303 w 1685845"/>
                <a:gd name="T19" fmla="*/ 981399 h 1676401"/>
                <a:gd name="T20" fmla="*/ 696276 w 1685845"/>
                <a:gd name="T21" fmla="*/ 1676401 h 16764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85845"/>
                <a:gd name="T34" fmla="*/ 0 h 1676401"/>
                <a:gd name="T35" fmla="*/ 1685845 w 1685845"/>
                <a:gd name="T36" fmla="*/ 1676401 h 167640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85845" h="1676401">
                  <a:moveTo>
                    <a:pt x="696276" y="1676401"/>
                  </a:moveTo>
                  <a:lnTo>
                    <a:pt x="0" y="1676400"/>
                  </a:lnTo>
                  <a:cubicBezTo>
                    <a:pt x="0" y="1341716"/>
                    <a:pt x="100080" y="1017391"/>
                    <a:pt x="283614" y="743402"/>
                  </a:cubicBezTo>
                  <a:lnTo>
                    <a:pt x="284783" y="741830"/>
                  </a:lnTo>
                  <a:lnTo>
                    <a:pt x="159770" y="469217"/>
                  </a:lnTo>
                  <a:lnTo>
                    <a:pt x="484566" y="498419"/>
                  </a:lnTo>
                  <a:lnTo>
                    <a:pt x="494350" y="487672"/>
                  </a:lnTo>
                  <a:cubicBezTo>
                    <a:pt x="810781" y="173019"/>
                    <a:pt x="1239606" y="-2487"/>
                    <a:pt x="1685845" y="27"/>
                  </a:cubicBezTo>
                  <a:cubicBezTo>
                    <a:pt x="1684537" y="232115"/>
                    <a:pt x="1683230" y="464204"/>
                    <a:pt x="1681922" y="696292"/>
                  </a:cubicBezTo>
                  <a:cubicBezTo>
                    <a:pt x="1421024" y="694822"/>
                    <a:pt x="1170307" y="797433"/>
                    <a:pt x="985303" y="981399"/>
                  </a:cubicBezTo>
                  <a:cubicBezTo>
                    <a:pt x="800299" y="1165364"/>
                    <a:pt x="696276" y="1415499"/>
                    <a:pt x="696276" y="1676401"/>
                  </a:cubicBezTo>
                  <a:close/>
                </a:path>
              </a:pathLst>
            </a:custGeom>
            <a:gradFill>
              <a:gsLst>
                <a:gs pos="0">
                  <a:srgbClr val="E30000"/>
                </a:gs>
                <a:gs pos="100000">
                  <a:srgbClr val="760303"/>
                </a:gs>
              </a:gsLst>
              <a:lin ang="5400000" scaled="0"/>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latin typeface="+mn-lt"/>
                <a:ea typeface="+mn-ea"/>
                <a:sym typeface="Arial" panose="020B0604020202020204" pitchFamily="34" charset="0"/>
              </a:endParaRPr>
            </a:p>
          </p:txBody>
        </p:sp>
        <p:sp>
          <p:nvSpPr>
            <p:cNvPr id="10" name="任意多边形 12"/>
            <p:cNvSpPr>
              <a:spLocks noChangeArrowheads="1"/>
            </p:cNvSpPr>
            <p:nvPr>
              <p:custDataLst>
                <p:tags r:id="rId17"/>
              </p:custDataLst>
            </p:nvPr>
          </p:nvSpPr>
          <p:spPr bwMode="auto">
            <a:xfrm rot="16200000">
              <a:off x="-4722" y="1766912"/>
              <a:ext cx="1685845" cy="1676401"/>
            </a:xfrm>
            <a:custGeom>
              <a:avLst/>
              <a:gdLst>
                <a:gd name="T0" fmla="*/ 1685845 w 1685845"/>
                <a:gd name="T1" fmla="*/ 27 h 1676401"/>
                <a:gd name="T2" fmla="*/ 1681922 w 1685845"/>
                <a:gd name="T3" fmla="*/ 696292 h 1676401"/>
                <a:gd name="T4" fmla="*/ 985303 w 1685845"/>
                <a:gd name="T5" fmla="*/ 981399 h 1676401"/>
                <a:gd name="T6" fmla="*/ 696276 w 1685845"/>
                <a:gd name="T7" fmla="*/ 1676401 h 1676401"/>
                <a:gd name="T8" fmla="*/ 0 w 1685845"/>
                <a:gd name="T9" fmla="*/ 1676400 h 1676401"/>
                <a:gd name="T10" fmla="*/ 494350 w 1685845"/>
                <a:gd name="T11" fmla="*/ 487672 h 1676401"/>
                <a:gd name="T12" fmla="*/ 548831 w 1685845"/>
                <a:gd name="T13" fmla="*/ 438628 h 1676401"/>
                <a:gd name="T14" fmla="*/ 466941 w 1685845"/>
                <a:gd name="T15" fmla="*/ 130569 h 1676401"/>
                <a:gd name="T16" fmla="*/ 835339 w 1685845"/>
                <a:gd name="T17" fmla="*/ 228498 h 1676401"/>
                <a:gd name="T18" fmla="*/ 892743 w 1685845"/>
                <a:gd name="T19" fmla="*/ 194440 h 1676401"/>
                <a:gd name="T20" fmla="*/ 1685845 w 1685845"/>
                <a:gd name="T21" fmla="*/ 27 h 16764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85845"/>
                <a:gd name="T34" fmla="*/ 0 h 1676401"/>
                <a:gd name="T35" fmla="*/ 1685845 w 1685845"/>
                <a:gd name="T36" fmla="*/ 1676401 h 167640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85845" h="1676401">
                  <a:moveTo>
                    <a:pt x="1685845" y="27"/>
                  </a:moveTo>
                  <a:cubicBezTo>
                    <a:pt x="1684537" y="232115"/>
                    <a:pt x="1683230" y="464204"/>
                    <a:pt x="1681922" y="696292"/>
                  </a:cubicBezTo>
                  <a:cubicBezTo>
                    <a:pt x="1421024" y="694822"/>
                    <a:pt x="1170307" y="797433"/>
                    <a:pt x="985303" y="981399"/>
                  </a:cubicBezTo>
                  <a:cubicBezTo>
                    <a:pt x="800299" y="1165364"/>
                    <a:pt x="696276" y="1415499"/>
                    <a:pt x="696276" y="1676401"/>
                  </a:cubicBezTo>
                  <a:lnTo>
                    <a:pt x="0" y="1676400"/>
                  </a:lnTo>
                  <a:cubicBezTo>
                    <a:pt x="0" y="1230154"/>
                    <a:pt x="177919" y="802325"/>
                    <a:pt x="494350" y="487672"/>
                  </a:cubicBezTo>
                  <a:lnTo>
                    <a:pt x="548831" y="438628"/>
                  </a:lnTo>
                  <a:lnTo>
                    <a:pt x="466941" y="130569"/>
                  </a:lnTo>
                  <a:lnTo>
                    <a:pt x="835339" y="228498"/>
                  </a:lnTo>
                  <a:lnTo>
                    <a:pt x="892743" y="194440"/>
                  </a:lnTo>
                  <a:cubicBezTo>
                    <a:pt x="1134849" y="66424"/>
                    <a:pt x="1406946" y="-1544"/>
                    <a:pt x="1685845" y="27"/>
                  </a:cubicBezTo>
                  <a:close/>
                </a:path>
              </a:pathLst>
            </a:custGeom>
            <a:solidFill>
              <a:srgbClr val="A5A5A5"/>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latin typeface="+mn-lt"/>
                <a:ea typeface="+mn-ea"/>
                <a:sym typeface="Arial" panose="020B0604020202020204" pitchFamily="34" charset="0"/>
              </a:endParaRPr>
            </a:p>
          </p:txBody>
        </p:sp>
      </p:grpSp>
      <p:sp>
        <p:nvSpPr>
          <p:cNvPr id="11280" name="矩形 29"/>
          <p:cNvSpPr>
            <a:spLocks noChangeArrowheads="1"/>
          </p:cNvSpPr>
          <p:nvPr>
            <p:custDataLst>
              <p:tags r:id="rId3"/>
            </p:custDataLst>
          </p:nvPr>
        </p:nvSpPr>
        <p:spPr bwMode="auto">
          <a:xfrm>
            <a:off x="7020019" y="2647315"/>
            <a:ext cx="2124075" cy="1216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170" tIns="46990" rIns="90170" bIns="46990">
            <a:normAutofit/>
            <a:scene3d>
              <a:camera prst="orthographicFront"/>
              <a:lightRig rig="threePt" dir="t"/>
            </a:scene3d>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dirty="0" smtClean="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吃瓜群众</a:t>
            </a:r>
          </a:p>
        </p:txBody>
      </p:sp>
      <p:sp>
        <p:nvSpPr>
          <p:cNvPr id="11278" name="矩形 20"/>
          <p:cNvSpPr>
            <a:spLocks noChangeArrowheads="1"/>
          </p:cNvSpPr>
          <p:nvPr>
            <p:custDataLst>
              <p:tags r:id="rId4"/>
            </p:custDataLst>
          </p:nvPr>
        </p:nvSpPr>
        <p:spPr bwMode="auto">
          <a:xfrm>
            <a:off x="3345815" y="3790315"/>
            <a:ext cx="1830070" cy="173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170" tIns="46990" rIns="90170" bIns="46990" anchor="ctr">
            <a:normAutofit/>
          </a:bodyPr>
          <a:lstStyle/>
          <a:p>
            <a:pPr algn="ctr"/>
            <a:r>
              <a:rPr sz="2000" dirty="0" smtClean="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创新性的项目</a:t>
            </a:r>
            <a:endParaRPr lang="zh-CN" altLang="en-US" sz="2000" dirty="0" smtClean="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endParaRPr>
          </a:p>
        </p:txBody>
      </p:sp>
      <p:sp>
        <p:nvSpPr>
          <p:cNvPr id="11" name="小人1 667"/>
          <p:cNvSpPr/>
          <p:nvPr>
            <p:custDataLst>
              <p:tags r:id="rId5"/>
            </p:custDataLst>
          </p:nvPr>
        </p:nvSpPr>
        <p:spPr bwMode="auto">
          <a:xfrm>
            <a:off x="6014720" y="5293995"/>
            <a:ext cx="935038" cy="687388"/>
          </a:xfrm>
          <a:custGeom>
            <a:avLst/>
            <a:gdLst>
              <a:gd name="T0" fmla="*/ 56 w 112"/>
              <a:gd name="T1" fmla="*/ 20 h 77"/>
              <a:gd name="T2" fmla="*/ 15 w 112"/>
              <a:gd name="T3" fmla="*/ 49 h 77"/>
              <a:gd name="T4" fmla="*/ 10 w 112"/>
              <a:gd name="T5" fmla="*/ 52 h 77"/>
              <a:gd name="T6" fmla="*/ 4 w 112"/>
              <a:gd name="T7" fmla="*/ 66 h 77"/>
              <a:gd name="T8" fmla="*/ 4 w 112"/>
              <a:gd name="T9" fmla="*/ 37 h 77"/>
              <a:gd name="T10" fmla="*/ 0 w 112"/>
              <a:gd name="T11" fmla="*/ 46 h 77"/>
              <a:gd name="T12" fmla="*/ 13 w 112"/>
              <a:gd name="T13" fmla="*/ 29 h 77"/>
              <a:gd name="T14" fmla="*/ 15 w 112"/>
              <a:gd name="T15" fmla="*/ 49 h 77"/>
              <a:gd name="T16" fmla="*/ 15 w 112"/>
              <a:gd name="T17" fmla="*/ 25 h 77"/>
              <a:gd name="T18" fmla="*/ 3 w 112"/>
              <a:gd name="T19" fmla="*/ 22 h 77"/>
              <a:gd name="T20" fmla="*/ 96 w 112"/>
              <a:gd name="T21" fmla="*/ 66 h 77"/>
              <a:gd name="T22" fmla="*/ 102 w 112"/>
              <a:gd name="T23" fmla="*/ 52 h 77"/>
              <a:gd name="T24" fmla="*/ 107 w 112"/>
              <a:gd name="T25" fmla="*/ 49 h 77"/>
              <a:gd name="T26" fmla="*/ 107 w 112"/>
              <a:gd name="T27" fmla="*/ 37 h 77"/>
              <a:gd name="T28" fmla="*/ 112 w 112"/>
              <a:gd name="T29" fmla="*/ 33 h 77"/>
              <a:gd name="T30" fmla="*/ 98 w 112"/>
              <a:gd name="T31" fmla="*/ 31 h 77"/>
              <a:gd name="T32" fmla="*/ 101 w 112"/>
              <a:gd name="T33" fmla="*/ 15 h 77"/>
              <a:gd name="T34" fmla="*/ 97 w 112"/>
              <a:gd name="T35" fmla="*/ 26 h 77"/>
              <a:gd name="T36" fmla="*/ 101 w 112"/>
              <a:gd name="T37" fmla="*/ 15 h 77"/>
              <a:gd name="T38" fmla="*/ 80 w 112"/>
              <a:gd name="T39" fmla="*/ 72 h 77"/>
              <a:gd name="T40" fmla="*/ 82 w 112"/>
              <a:gd name="T41" fmla="*/ 72 h 77"/>
              <a:gd name="T42" fmla="*/ 87 w 112"/>
              <a:gd name="T43" fmla="*/ 47 h 77"/>
              <a:gd name="T44" fmla="*/ 88 w 112"/>
              <a:gd name="T45" fmla="*/ 47 h 77"/>
              <a:gd name="T46" fmla="*/ 88 w 112"/>
              <a:gd name="T47" fmla="*/ 26 h 77"/>
              <a:gd name="T48" fmla="*/ 77 w 112"/>
              <a:gd name="T49" fmla="*/ 51 h 77"/>
              <a:gd name="T50" fmla="*/ 65 w 112"/>
              <a:gd name="T51" fmla="*/ 32 h 77"/>
              <a:gd name="T52" fmla="*/ 64 w 112"/>
              <a:gd name="T53" fmla="*/ 50 h 77"/>
              <a:gd name="T54" fmla="*/ 57 w 112"/>
              <a:gd name="T55" fmla="*/ 55 h 77"/>
              <a:gd name="T56" fmla="*/ 48 w 112"/>
              <a:gd name="T57" fmla="*/ 77 h 77"/>
              <a:gd name="T58" fmla="*/ 48 w 112"/>
              <a:gd name="T59" fmla="*/ 32 h 77"/>
              <a:gd name="T60" fmla="*/ 41 w 112"/>
              <a:gd name="T61" fmla="*/ 47 h 77"/>
              <a:gd name="T62" fmla="*/ 65 w 112"/>
              <a:gd name="T63" fmla="*/ 21 h 77"/>
              <a:gd name="T64" fmla="*/ 65 w 112"/>
              <a:gd name="T65" fmla="*/ 47 h 77"/>
              <a:gd name="T66" fmla="*/ 31 w 112"/>
              <a:gd name="T67" fmla="*/ 72 h 77"/>
              <a:gd name="T68" fmla="*/ 30 w 112"/>
              <a:gd name="T69" fmla="*/ 72 h 77"/>
              <a:gd name="T70" fmla="*/ 24 w 112"/>
              <a:gd name="T71" fmla="*/ 47 h 77"/>
              <a:gd name="T72" fmla="*/ 23 w 112"/>
              <a:gd name="T73" fmla="*/ 47 h 77"/>
              <a:gd name="T74" fmla="*/ 23 w 112"/>
              <a:gd name="T75" fmla="*/ 26 h 77"/>
              <a:gd name="T76" fmla="*/ 35 w 112"/>
              <a:gd name="T77" fmla="*/ 51 h 77"/>
              <a:gd name="T78" fmla="*/ 39 w 112"/>
              <a:gd name="T79" fmla="*/ 17 h 77"/>
              <a:gd name="T80" fmla="*/ 31 w 112"/>
              <a:gd name="T81" fmla="*/ 25 h 77"/>
              <a:gd name="T82" fmla="*/ 81 w 112"/>
              <a:gd name="T83" fmla="*/ 9 h 77"/>
              <a:gd name="T84" fmla="*/ 75 w 112"/>
              <a:gd name="T85" fmla="*/ 23 h 77"/>
              <a:gd name="T86" fmla="*/ 81 w 112"/>
              <a:gd name="T87" fmla="*/ 9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rgbClr val="036EB8"/>
          </a:solidFill>
          <a:ln w="9525" cap="flat" cmpd="sng">
            <a:solidFill>
              <a:srgbClr val="036EB8"/>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mn-lt"/>
              <a:ea typeface="+mn-ea"/>
              <a:sym typeface="Arial" panose="020B0604020202020204" pitchFamily="34" charset="0"/>
            </a:endParaRPr>
          </a:p>
        </p:txBody>
      </p:sp>
      <p:sp>
        <p:nvSpPr>
          <p:cNvPr id="12" name="矩形 29"/>
          <p:cNvSpPr>
            <a:spLocks noChangeArrowheads="1"/>
          </p:cNvSpPr>
          <p:nvPr>
            <p:custDataLst>
              <p:tags r:id="rId6"/>
            </p:custDataLst>
          </p:nvPr>
        </p:nvSpPr>
        <p:spPr bwMode="auto">
          <a:xfrm>
            <a:off x="7020019" y="5424170"/>
            <a:ext cx="2124075" cy="1216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170" tIns="46990" rIns="90170" bIns="46990">
            <a:normAutofit/>
            <a:scene3d>
              <a:camera prst="orthographicFront"/>
              <a:lightRig rig="threePt" dir="t"/>
            </a:scene3d>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dirty="0" smtClean="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投资者</a:t>
            </a:r>
            <a:endParaRPr lang="zh-CN" altLang="en-US" dirty="0" smtClean="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endParaRPr>
          </a:p>
        </p:txBody>
      </p:sp>
      <p:sp>
        <p:nvSpPr>
          <p:cNvPr id="11283" name="小人3 663"/>
          <p:cNvSpPr/>
          <p:nvPr>
            <p:custDataLst>
              <p:tags r:id="rId7"/>
            </p:custDataLst>
          </p:nvPr>
        </p:nvSpPr>
        <p:spPr bwMode="auto">
          <a:xfrm>
            <a:off x="4097973" y="3754438"/>
            <a:ext cx="377825" cy="719137"/>
          </a:xfrm>
          <a:custGeom>
            <a:avLst/>
            <a:gdLst>
              <a:gd name="T0" fmla="*/ 143272 w 771525"/>
              <a:gd name="T1" fmla="*/ 357755 h 1912713"/>
              <a:gd name="T2" fmla="*/ 628253 w 771525"/>
              <a:gd name="T3" fmla="*/ 357755 h 1912713"/>
              <a:gd name="T4" fmla="*/ 771525 w 771525"/>
              <a:gd name="T5" fmla="*/ 501027 h 1912713"/>
              <a:gd name="T6" fmla="*/ 771525 w 771525"/>
              <a:gd name="T7" fmla="*/ 659703 h 1912713"/>
              <a:gd name="T8" fmla="*/ 771525 w 771525"/>
              <a:gd name="T9" fmla="*/ 802652 h 1912713"/>
              <a:gd name="T10" fmla="*/ 771525 w 771525"/>
              <a:gd name="T11" fmla="*/ 1017361 h 1912713"/>
              <a:gd name="T12" fmla="*/ 697706 w 771525"/>
              <a:gd name="T13" fmla="*/ 1091180 h 1912713"/>
              <a:gd name="T14" fmla="*/ 623887 w 771525"/>
              <a:gd name="T15" fmla="*/ 1017361 h 1912713"/>
              <a:gd name="T16" fmla="*/ 623887 w 771525"/>
              <a:gd name="T17" fmla="*/ 659703 h 1912713"/>
              <a:gd name="T18" fmla="*/ 623888 w 771525"/>
              <a:gd name="T19" fmla="*/ 659698 h 1912713"/>
              <a:gd name="T20" fmla="*/ 623888 w 771525"/>
              <a:gd name="T21" fmla="*/ 571551 h 1912713"/>
              <a:gd name="T22" fmla="*/ 596504 w 771525"/>
              <a:gd name="T23" fmla="*/ 544167 h 1912713"/>
              <a:gd name="T24" fmla="*/ 569120 w 771525"/>
              <a:gd name="T25" fmla="*/ 571551 h 1912713"/>
              <a:gd name="T26" fmla="*/ 569120 w 771525"/>
              <a:gd name="T27" fmla="*/ 945924 h 1912713"/>
              <a:gd name="T28" fmla="*/ 569119 w 771525"/>
              <a:gd name="T29" fmla="*/ 945924 h 1912713"/>
              <a:gd name="T30" fmla="*/ 569119 w 771525"/>
              <a:gd name="T31" fmla="*/ 1168521 h 1912713"/>
              <a:gd name="T32" fmla="*/ 569119 w 771525"/>
              <a:gd name="T33" fmla="*/ 1172836 h 1912713"/>
              <a:gd name="T34" fmla="*/ 569119 w 771525"/>
              <a:gd name="T35" fmla="*/ 1834131 h 1912713"/>
              <a:gd name="T36" fmla="*/ 490538 w 771525"/>
              <a:gd name="T37" fmla="*/ 1912712 h 1912713"/>
              <a:gd name="T38" fmla="*/ 411957 w 771525"/>
              <a:gd name="T39" fmla="*/ 1834131 h 1912713"/>
              <a:gd name="T40" fmla="*/ 411957 w 771525"/>
              <a:gd name="T41" fmla="*/ 1233956 h 1912713"/>
              <a:gd name="T42" fmla="*/ 411957 w 771525"/>
              <a:gd name="T43" fmla="*/ 1175047 h 1912713"/>
              <a:gd name="T44" fmla="*/ 384572 w 771525"/>
              <a:gd name="T45" fmla="*/ 1147662 h 1912713"/>
              <a:gd name="T46" fmla="*/ 357188 w 771525"/>
              <a:gd name="T47" fmla="*/ 1175045 h 1912713"/>
              <a:gd name="T48" fmla="*/ 357187 w 771525"/>
              <a:gd name="T49" fmla="*/ 1835322 h 1912713"/>
              <a:gd name="T50" fmla="*/ 279796 w 771525"/>
              <a:gd name="T51" fmla="*/ 1912713 h 1912713"/>
              <a:gd name="T52" fmla="*/ 279797 w 771525"/>
              <a:gd name="T53" fmla="*/ 1912712 h 1912713"/>
              <a:gd name="T54" fmla="*/ 202406 w 771525"/>
              <a:gd name="T55" fmla="*/ 1835321 h 1912713"/>
              <a:gd name="T56" fmla="*/ 202406 w 771525"/>
              <a:gd name="T57" fmla="*/ 1167331 h 1912713"/>
              <a:gd name="T58" fmla="*/ 202407 w 771525"/>
              <a:gd name="T59" fmla="*/ 1167326 h 1912713"/>
              <a:gd name="T60" fmla="*/ 202407 w 771525"/>
              <a:gd name="T61" fmla="*/ 945924 h 1912713"/>
              <a:gd name="T62" fmla="*/ 202406 w 771525"/>
              <a:gd name="T63" fmla="*/ 945924 h 1912713"/>
              <a:gd name="T64" fmla="*/ 202406 w 771525"/>
              <a:gd name="T65" fmla="*/ 571551 h 1912713"/>
              <a:gd name="T66" fmla="*/ 175022 w 771525"/>
              <a:gd name="T67" fmla="*/ 544167 h 1912713"/>
              <a:gd name="T68" fmla="*/ 147638 w 771525"/>
              <a:gd name="T69" fmla="*/ 571551 h 1912713"/>
              <a:gd name="T70" fmla="*/ 147638 w 771525"/>
              <a:gd name="T71" fmla="*/ 659703 h 1912713"/>
              <a:gd name="T72" fmla="*/ 147638 w 771525"/>
              <a:gd name="T73" fmla="*/ 945924 h 1912713"/>
              <a:gd name="T74" fmla="*/ 147638 w 771525"/>
              <a:gd name="T75" fmla="*/ 1017361 h 1912713"/>
              <a:gd name="T76" fmla="*/ 73819 w 771525"/>
              <a:gd name="T77" fmla="*/ 1091180 h 1912713"/>
              <a:gd name="T78" fmla="*/ 0 w 771525"/>
              <a:gd name="T79" fmla="*/ 1017361 h 1912713"/>
              <a:gd name="T80" fmla="*/ 0 w 771525"/>
              <a:gd name="T81" fmla="*/ 802652 h 1912713"/>
              <a:gd name="T82" fmla="*/ 0 w 771525"/>
              <a:gd name="T83" fmla="*/ 659703 h 1912713"/>
              <a:gd name="T84" fmla="*/ 0 w 771525"/>
              <a:gd name="T85" fmla="*/ 501027 h 1912713"/>
              <a:gd name="T86" fmla="*/ 143272 w 771525"/>
              <a:gd name="T87" fmla="*/ 357755 h 1912713"/>
              <a:gd name="T88" fmla="*/ 383667 w 771525"/>
              <a:gd name="T89" fmla="*/ 0 h 1912713"/>
              <a:gd name="T90" fmla="*/ 541114 w 771525"/>
              <a:gd name="T91" fmla="*/ 157447 h 1912713"/>
              <a:gd name="T92" fmla="*/ 383667 w 771525"/>
              <a:gd name="T93" fmla="*/ 314894 h 1912713"/>
              <a:gd name="T94" fmla="*/ 226220 w 771525"/>
              <a:gd name="T95" fmla="*/ 157447 h 1912713"/>
              <a:gd name="T96" fmla="*/ 383667 w 771525"/>
              <a:gd name="T97" fmla="*/ 0 h 1912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71525" h="1912713">
                <a:moveTo>
                  <a:pt x="143272" y="357755"/>
                </a:moveTo>
                <a:lnTo>
                  <a:pt x="628253" y="357755"/>
                </a:lnTo>
                <a:cubicBezTo>
                  <a:pt x="707380" y="357755"/>
                  <a:pt x="771525" y="421900"/>
                  <a:pt x="771525" y="501027"/>
                </a:cubicBezTo>
                <a:lnTo>
                  <a:pt x="771525" y="659703"/>
                </a:lnTo>
                <a:lnTo>
                  <a:pt x="771525" y="802652"/>
                </a:lnTo>
                <a:lnTo>
                  <a:pt x="771525" y="1017361"/>
                </a:lnTo>
                <a:cubicBezTo>
                  <a:pt x="771525" y="1058130"/>
                  <a:pt x="738475" y="1091180"/>
                  <a:pt x="697706" y="1091180"/>
                </a:cubicBezTo>
                <a:cubicBezTo>
                  <a:pt x="656937" y="1091180"/>
                  <a:pt x="623887" y="1058130"/>
                  <a:pt x="623887" y="1017361"/>
                </a:cubicBezTo>
                <a:lnTo>
                  <a:pt x="623887" y="659703"/>
                </a:lnTo>
                <a:lnTo>
                  <a:pt x="623888" y="659698"/>
                </a:lnTo>
                <a:lnTo>
                  <a:pt x="623888" y="571551"/>
                </a:lnTo>
                <a:cubicBezTo>
                  <a:pt x="623888" y="556427"/>
                  <a:pt x="611628" y="544167"/>
                  <a:pt x="596504" y="544167"/>
                </a:cubicBezTo>
                <a:cubicBezTo>
                  <a:pt x="581380" y="544167"/>
                  <a:pt x="569120" y="556427"/>
                  <a:pt x="569120" y="571551"/>
                </a:cubicBezTo>
                <a:lnTo>
                  <a:pt x="569120" y="945924"/>
                </a:lnTo>
                <a:lnTo>
                  <a:pt x="569119" y="945924"/>
                </a:lnTo>
                <a:lnTo>
                  <a:pt x="569119" y="1168521"/>
                </a:lnTo>
                <a:lnTo>
                  <a:pt x="569119" y="1172836"/>
                </a:lnTo>
                <a:lnTo>
                  <a:pt x="569119" y="1834131"/>
                </a:lnTo>
                <a:cubicBezTo>
                  <a:pt x="569119" y="1877530"/>
                  <a:pt x="533937" y="1912712"/>
                  <a:pt x="490538" y="1912712"/>
                </a:cubicBezTo>
                <a:cubicBezTo>
                  <a:pt x="447139" y="1912712"/>
                  <a:pt x="411957" y="1877530"/>
                  <a:pt x="411957" y="1834131"/>
                </a:cubicBezTo>
                <a:lnTo>
                  <a:pt x="411957" y="1233956"/>
                </a:lnTo>
                <a:lnTo>
                  <a:pt x="411957" y="1175047"/>
                </a:lnTo>
                <a:cubicBezTo>
                  <a:pt x="411957" y="1159923"/>
                  <a:pt x="399696" y="1147662"/>
                  <a:pt x="384572" y="1147662"/>
                </a:cubicBezTo>
                <a:cubicBezTo>
                  <a:pt x="369449" y="1147662"/>
                  <a:pt x="357188" y="1159922"/>
                  <a:pt x="357188" y="1175045"/>
                </a:cubicBezTo>
                <a:cubicBezTo>
                  <a:pt x="357188" y="1395138"/>
                  <a:pt x="357187" y="1615229"/>
                  <a:pt x="357187" y="1835322"/>
                </a:cubicBezTo>
                <a:cubicBezTo>
                  <a:pt x="357187" y="1878064"/>
                  <a:pt x="322538" y="1912713"/>
                  <a:pt x="279796" y="1912713"/>
                </a:cubicBezTo>
                <a:lnTo>
                  <a:pt x="279797" y="1912712"/>
                </a:lnTo>
                <a:cubicBezTo>
                  <a:pt x="237055" y="1912712"/>
                  <a:pt x="202406" y="1878063"/>
                  <a:pt x="202406" y="1835321"/>
                </a:cubicBezTo>
                <a:lnTo>
                  <a:pt x="202406" y="1167331"/>
                </a:lnTo>
                <a:lnTo>
                  <a:pt x="202407" y="1167326"/>
                </a:lnTo>
                <a:lnTo>
                  <a:pt x="202407" y="945924"/>
                </a:lnTo>
                <a:lnTo>
                  <a:pt x="202406" y="945924"/>
                </a:lnTo>
                <a:lnTo>
                  <a:pt x="202406" y="571551"/>
                </a:lnTo>
                <a:cubicBezTo>
                  <a:pt x="202406" y="556427"/>
                  <a:pt x="190146" y="544167"/>
                  <a:pt x="175022" y="544167"/>
                </a:cubicBezTo>
                <a:cubicBezTo>
                  <a:pt x="159898" y="544167"/>
                  <a:pt x="147638" y="556427"/>
                  <a:pt x="147638" y="571551"/>
                </a:cubicBezTo>
                <a:lnTo>
                  <a:pt x="147638" y="659703"/>
                </a:lnTo>
                <a:lnTo>
                  <a:pt x="147638" y="945924"/>
                </a:lnTo>
                <a:lnTo>
                  <a:pt x="147638" y="1017361"/>
                </a:lnTo>
                <a:cubicBezTo>
                  <a:pt x="147638" y="1058130"/>
                  <a:pt x="114588" y="1091180"/>
                  <a:pt x="73819" y="1091180"/>
                </a:cubicBezTo>
                <a:cubicBezTo>
                  <a:pt x="33050" y="1091180"/>
                  <a:pt x="0" y="1058130"/>
                  <a:pt x="0" y="1017361"/>
                </a:cubicBezTo>
                <a:lnTo>
                  <a:pt x="0" y="802652"/>
                </a:lnTo>
                <a:lnTo>
                  <a:pt x="0" y="659703"/>
                </a:lnTo>
                <a:lnTo>
                  <a:pt x="0" y="501027"/>
                </a:lnTo>
                <a:cubicBezTo>
                  <a:pt x="0" y="421900"/>
                  <a:pt x="64145" y="357755"/>
                  <a:pt x="143272" y="357755"/>
                </a:cubicBezTo>
                <a:close/>
                <a:moveTo>
                  <a:pt x="383667" y="0"/>
                </a:moveTo>
                <a:cubicBezTo>
                  <a:pt x="470623" y="0"/>
                  <a:pt x="541114" y="70491"/>
                  <a:pt x="541114" y="157447"/>
                </a:cubicBezTo>
                <a:cubicBezTo>
                  <a:pt x="541114" y="244403"/>
                  <a:pt x="470623" y="314894"/>
                  <a:pt x="383667" y="314894"/>
                </a:cubicBezTo>
                <a:cubicBezTo>
                  <a:pt x="296711" y="314894"/>
                  <a:pt x="226220" y="244403"/>
                  <a:pt x="226220" y="157447"/>
                </a:cubicBezTo>
                <a:cubicBezTo>
                  <a:pt x="226220" y="70491"/>
                  <a:pt x="296711" y="0"/>
                  <a:pt x="383667" y="0"/>
                </a:cubicBezTo>
                <a:close/>
              </a:path>
            </a:pathLst>
          </a:custGeom>
          <a:solidFill>
            <a:srgbClr val="036EB8"/>
          </a:solidFill>
          <a:ln w="9525" cap="flat" cmpd="sng">
            <a:solidFill>
              <a:srgbClr val="036EB8"/>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mn-lt"/>
              <a:ea typeface="+mn-ea"/>
              <a:sym typeface="Arial" panose="020B0604020202020204" pitchFamily="34" charset="0"/>
            </a:endParaRPr>
          </a:p>
        </p:txBody>
      </p:sp>
      <p:sp>
        <p:nvSpPr>
          <p:cNvPr id="11285" name="小人2 668"/>
          <p:cNvSpPr/>
          <p:nvPr>
            <p:custDataLst>
              <p:tags r:id="rId8"/>
            </p:custDataLst>
          </p:nvPr>
        </p:nvSpPr>
        <p:spPr bwMode="auto">
          <a:xfrm>
            <a:off x="2150110" y="2498090"/>
            <a:ext cx="433388" cy="787400"/>
          </a:xfrm>
          <a:custGeom>
            <a:avLst/>
            <a:gdLst>
              <a:gd name="T0" fmla="*/ 287267 w 987290"/>
              <a:gd name="T1" fmla="*/ 357754 h 1912712"/>
              <a:gd name="T2" fmla="*/ 696037 w 987290"/>
              <a:gd name="T3" fmla="*/ 357754 h 1912712"/>
              <a:gd name="T4" fmla="*/ 821308 w 987290"/>
              <a:gd name="T5" fmla="*/ 437053 h 1912712"/>
              <a:gd name="T6" fmla="*/ 837118 w 987290"/>
              <a:gd name="T7" fmla="*/ 464360 h 1912712"/>
              <a:gd name="T8" fmla="*/ 984815 w 987290"/>
              <a:gd name="T9" fmla="*/ 1000638 h 1912712"/>
              <a:gd name="T10" fmla="*/ 936984 w 987290"/>
              <a:gd name="T11" fmla="*/ 1084830 h 1912712"/>
              <a:gd name="T12" fmla="*/ 936986 w 987290"/>
              <a:gd name="T13" fmla="*/ 1084831 h 1912712"/>
              <a:gd name="T14" fmla="*/ 854828 w 987290"/>
              <a:gd name="T15" fmla="*/ 1041024 h 1912712"/>
              <a:gd name="T16" fmla="*/ 726065 w 987290"/>
              <a:gd name="T17" fmla="*/ 573497 h 1912712"/>
              <a:gd name="T18" fmla="*/ 684259 w 987290"/>
              <a:gd name="T19" fmla="*/ 549746 h 1912712"/>
              <a:gd name="T20" fmla="*/ 660508 w 987290"/>
              <a:gd name="T21" fmla="*/ 591552 h 1912712"/>
              <a:gd name="T22" fmla="*/ 852387 w 987290"/>
              <a:gd name="T23" fmla="*/ 1288247 h 1912712"/>
              <a:gd name="T24" fmla="*/ 863126 w 987290"/>
              <a:gd name="T25" fmla="*/ 1336447 h 1912712"/>
              <a:gd name="T26" fmla="*/ 679772 w 987290"/>
              <a:gd name="T27" fmla="*/ 1336447 h 1912712"/>
              <a:gd name="T28" fmla="*/ 679772 w 987290"/>
              <a:gd name="T29" fmla="*/ 1834130 h 1912712"/>
              <a:gd name="T30" fmla="*/ 601191 w 987290"/>
              <a:gd name="T31" fmla="*/ 1912711 h 1912712"/>
              <a:gd name="T32" fmla="*/ 522610 w 987290"/>
              <a:gd name="T33" fmla="*/ 1834130 h 1912712"/>
              <a:gd name="T34" fmla="*/ 522610 w 987290"/>
              <a:gd name="T35" fmla="*/ 1336447 h 1912712"/>
              <a:gd name="T36" fmla="*/ 467841 w 987290"/>
              <a:gd name="T37" fmla="*/ 1336447 h 1912712"/>
              <a:gd name="T38" fmla="*/ 467840 w 987290"/>
              <a:gd name="T39" fmla="*/ 1835321 h 1912712"/>
              <a:gd name="T40" fmla="*/ 390449 w 987290"/>
              <a:gd name="T41" fmla="*/ 1912712 h 1912712"/>
              <a:gd name="T42" fmla="*/ 390450 w 987290"/>
              <a:gd name="T43" fmla="*/ 1912711 h 1912712"/>
              <a:gd name="T44" fmla="*/ 313059 w 987290"/>
              <a:gd name="T45" fmla="*/ 1835320 h 1912712"/>
              <a:gd name="T46" fmla="*/ 313059 w 987290"/>
              <a:gd name="T47" fmla="*/ 1336447 h 1912712"/>
              <a:gd name="T48" fmla="*/ 122692 w 987290"/>
              <a:gd name="T49" fmla="*/ 1336447 h 1912712"/>
              <a:gd name="T50" fmla="*/ 327846 w 987290"/>
              <a:gd name="T51" fmla="*/ 591552 h 1912712"/>
              <a:gd name="T52" fmla="*/ 304095 w 987290"/>
              <a:gd name="T53" fmla="*/ 549746 h 1912712"/>
              <a:gd name="T54" fmla="*/ 262289 w 987290"/>
              <a:gd name="T55" fmla="*/ 573497 h 1912712"/>
              <a:gd name="T56" fmla="*/ 176423 w 987290"/>
              <a:gd name="T57" fmla="*/ 885270 h 1912712"/>
              <a:gd name="T58" fmla="*/ 176320 w 987290"/>
              <a:gd name="T59" fmla="*/ 885144 h 1912712"/>
              <a:gd name="T60" fmla="*/ 134496 w 987290"/>
              <a:gd name="T61" fmla="*/ 1037001 h 1912712"/>
              <a:gd name="T62" fmla="*/ 50304 w 987290"/>
              <a:gd name="T63" fmla="*/ 1084832 h 1912712"/>
              <a:gd name="T64" fmla="*/ 50306 w 987290"/>
              <a:gd name="T65" fmla="*/ 1084831 h 1912712"/>
              <a:gd name="T66" fmla="*/ 2475 w 987290"/>
              <a:gd name="T67" fmla="*/ 1000639 h 1912712"/>
              <a:gd name="T68" fmla="*/ 150173 w 987290"/>
              <a:gd name="T69" fmla="*/ 464361 h 1912712"/>
              <a:gd name="T70" fmla="*/ 155370 w 987290"/>
              <a:gd name="T71" fmla="*/ 454078 h 1912712"/>
              <a:gd name="T72" fmla="*/ 287267 w 987290"/>
              <a:gd name="T73" fmla="*/ 357754 h 1912712"/>
              <a:gd name="T74" fmla="*/ 494320 w 987290"/>
              <a:gd name="T75" fmla="*/ 0 h 1912712"/>
              <a:gd name="T76" fmla="*/ 651767 w 987290"/>
              <a:gd name="T77" fmla="*/ 157447 h 1912712"/>
              <a:gd name="T78" fmla="*/ 494320 w 987290"/>
              <a:gd name="T79" fmla="*/ 314894 h 1912712"/>
              <a:gd name="T80" fmla="*/ 336873 w 987290"/>
              <a:gd name="T81" fmla="*/ 157447 h 1912712"/>
              <a:gd name="T82" fmla="*/ 494320 w 987290"/>
              <a:gd name="T83" fmla="*/ 0 h 1912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87290" h="1912712">
                <a:moveTo>
                  <a:pt x="287267" y="357754"/>
                </a:moveTo>
                <a:lnTo>
                  <a:pt x="696037" y="357754"/>
                </a:lnTo>
                <a:cubicBezTo>
                  <a:pt x="751531" y="357754"/>
                  <a:pt x="799531" y="389836"/>
                  <a:pt x="821308" y="437053"/>
                </a:cubicBezTo>
                <a:cubicBezTo>
                  <a:pt x="828839" y="444251"/>
                  <a:pt x="834170" y="453657"/>
                  <a:pt x="837118" y="464360"/>
                </a:cubicBezTo>
                <a:lnTo>
                  <a:pt x="984815" y="1000638"/>
                </a:lnTo>
                <a:cubicBezTo>
                  <a:pt x="994856" y="1037095"/>
                  <a:pt x="973441" y="1074789"/>
                  <a:pt x="936984" y="1084830"/>
                </a:cubicBezTo>
                <a:lnTo>
                  <a:pt x="936986" y="1084831"/>
                </a:lnTo>
                <a:cubicBezTo>
                  <a:pt x="901976" y="1094473"/>
                  <a:pt x="865826" y="1075107"/>
                  <a:pt x="854828" y="1041024"/>
                </a:cubicBezTo>
                <a:lnTo>
                  <a:pt x="726065" y="573497"/>
                </a:lnTo>
                <a:cubicBezTo>
                  <a:pt x="721080" y="555394"/>
                  <a:pt x="702362" y="544760"/>
                  <a:pt x="684259" y="549746"/>
                </a:cubicBezTo>
                <a:cubicBezTo>
                  <a:pt x="666156" y="554732"/>
                  <a:pt x="655522" y="573449"/>
                  <a:pt x="660508" y="591552"/>
                </a:cubicBezTo>
                <a:lnTo>
                  <a:pt x="852387" y="1288247"/>
                </a:lnTo>
                <a:lnTo>
                  <a:pt x="863126" y="1336447"/>
                </a:lnTo>
                <a:lnTo>
                  <a:pt x="679772" y="1336447"/>
                </a:lnTo>
                <a:lnTo>
                  <a:pt x="679772" y="1834130"/>
                </a:lnTo>
                <a:cubicBezTo>
                  <a:pt x="679772" y="1877529"/>
                  <a:pt x="644590" y="1912711"/>
                  <a:pt x="601191" y="1912711"/>
                </a:cubicBezTo>
                <a:cubicBezTo>
                  <a:pt x="557792" y="1912711"/>
                  <a:pt x="522610" y="1877529"/>
                  <a:pt x="522610" y="1834130"/>
                </a:cubicBezTo>
                <a:lnTo>
                  <a:pt x="522610" y="1336447"/>
                </a:lnTo>
                <a:lnTo>
                  <a:pt x="467841" y="1336447"/>
                </a:lnTo>
                <a:cubicBezTo>
                  <a:pt x="467841" y="1502738"/>
                  <a:pt x="467840" y="1669030"/>
                  <a:pt x="467840" y="1835321"/>
                </a:cubicBezTo>
                <a:cubicBezTo>
                  <a:pt x="467840" y="1878063"/>
                  <a:pt x="433191" y="1912712"/>
                  <a:pt x="390449" y="1912712"/>
                </a:cubicBezTo>
                <a:lnTo>
                  <a:pt x="390450" y="1912711"/>
                </a:lnTo>
                <a:cubicBezTo>
                  <a:pt x="347708" y="1912711"/>
                  <a:pt x="313059" y="1878062"/>
                  <a:pt x="313059" y="1835320"/>
                </a:cubicBezTo>
                <a:lnTo>
                  <a:pt x="313059" y="1336447"/>
                </a:lnTo>
                <a:lnTo>
                  <a:pt x="122692" y="1336447"/>
                </a:lnTo>
                <a:lnTo>
                  <a:pt x="327846" y="591552"/>
                </a:lnTo>
                <a:cubicBezTo>
                  <a:pt x="332832" y="573449"/>
                  <a:pt x="322198" y="554732"/>
                  <a:pt x="304095" y="549746"/>
                </a:cubicBezTo>
                <a:cubicBezTo>
                  <a:pt x="285992" y="544760"/>
                  <a:pt x="267275" y="555394"/>
                  <a:pt x="262289" y="573497"/>
                </a:cubicBezTo>
                <a:lnTo>
                  <a:pt x="176423" y="885270"/>
                </a:lnTo>
                <a:lnTo>
                  <a:pt x="176320" y="885144"/>
                </a:lnTo>
                <a:cubicBezTo>
                  <a:pt x="162379" y="935763"/>
                  <a:pt x="148437" y="986382"/>
                  <a:pt x="134496" y="1037001"/>
                </a:cubicBezTo>
                <a:cubicBezTo>
                  <a:pt x="124456" y="1073457"/>
                  <a:pt x="86761" y="1094872"/>
                  <a:pt x="50304" y="1084832"/>
                </a:cubicBezTo>
                <a:lnTo>
                  <a:pt x="50306" y="1084831"/>
                </a:lnTo>
                <a:cubicBezTo>
                  <a:pt x="13849" y="1074790"/>
                  <a:pt x="-7566" y="1037096"/>
                  <a:pt x="2475" y="1000639"/>
                </a:cubicBezTo>
                <a:lnTo>
                  <a:pt x="150173" y="464361"/>
                </a:lnTo>
                <a:lnTo>
                  <a:pt x="155370" y="454078"/>
                </a:lnTo>
                <a:cubicBezTo>
                  <a:pt x="172562" y="397845"/>
                  <a:pt x="225232" y="357754"/>
                  <a:pt x="287267" y="357754"/>
                </a:cubicBezTo>
                <a:close/>
                <a:moveTo>
                  <a:pt x="494320" y="0"/>
                </a:moveTo>
                <a:cubicBezTo>
                  <a:pt x="581276" y="0"/>
                  <a:pt x="651767" y="70491"/>
                  <a:pt x="651767" y="157447"/>
                </a:cubicBezTo>
                <a:cubicBezTo>
                  <a:pt x="651767" y="244403"/>
                  <a:pt x="581276" y="314894"/>
                  <a:pt x="494320" y="314894"/>
                </a:cubicBezTo>
                <a:cubicBezTo>
                  <a:pt x="407364" y="314894"/>
                  <a:pt x="336873" y="244403"/>
                  <a:pt x="336873" y="157447"/>
                </a:cubicBezTo>
                <a:cubicBezTo>
                  <a:pt x="336873" y="70491"/>
                  <a:pt x="407364" y="0"/>
                  <a:pt x="494320" y="0"/>
                </a:cubicBezTo>
                <a:close/>
              </a:path>
            </a:pathLst>
          </a:custGeom>
          <a:solidFill>
            <a:srgbClr val="036EB8"/>
          </a:solidFill>
          <a:ln w="9525" cap="flat" cmpd="sng">
            <a:solidFill>
              <a:srgbClr val="036EB8"/>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mn-lt"/>
              <a:ea typeface="+mn-ea"/>
              <a:sym typeface="Arial" panose="020B0604020202020204" pitchFamily="34" charset="0"/>
            </a:endParaRPr>
          </a:p>
        </p:txBody>
      </p:sp>
      <p:sp>
        <p:nvSpPr>
          <p:cNvPr id="11286" name="小人5 669"/>
          <p:cNvSpPr/>
          <p:nvPr>
            <p:custDataLst>
              <p:tags r:id="rId9"/>
            </p:custDataLst>
          </p:nvPr>
        </p:nvSpPr>
        <p:spPr bwMode="auto">
          <a:xfrm>
            <a:off x="2156778" y="5293678"/>
            <a:ext cx="427037" cy="631825"/>
          </a:xfrm>
          <a:custGeom>
            <a:avLst/>
            <a:gdLst>
              <a:gd name="T0" fmla="*/ 0 w 973632"/>
              <a:gd name="T1" fmla="*/ 353991 h 1420756"/>
              <a:gd name="T2" fmla="*/ 154850 w 973632"/>
              <a:gd name="T3" fmla="*/ 353991 h 1420756"/>
              <a:gd name="T4" fmla="*/ 486816 w 973632"/>
              <a:gd name="T5" fmla="*/ 494356 h 1420756"/>
              <a:gd name="T6" fmla="*/ 818783 w 973632"/>
              <a:gd name="T7" fmla="*/ 353991 h 1420756"/>
              <a:gd name="T8" fmla="*/ 973632 w 973632"/>
              <a:gd name="T9" fmla="*/ 353991 h 1420756"/>
              <a:gd name="T10" fmla="*/ 699701 w 973632"/>
              <a:gd name="T11" fmla="*/ 574876 h 1420756"/>
              <a:gd name="T12" fmla="*/ 847224 w 973632"/>
              <a:gd name="T13" fmla="*/ 1060229 h 1420756"/>
              <a:gd name="T14" fmla="*/ 635284 w 973632"/>
              <a:gd name="T15" fmla="*/ 1060229 h 1420756"/>
              <a:gd name="T16" fmla="*/ 635284 w 973632"/>
              <a:gd name="T17" fmla="*/ 1385866 h 1420756"/>
              <a:gd name="T18" fmla="*/ 600394 w 973632"/>
              <a:gd name="T19" fmla="*/ 1420756 h 1420756"/>
              <a:gd name="T20" fmla="*/ 562174 w 973632"/>
              <a:gd name="T21" fmla="*/ 1420756 h 1420756"/>
              <a:gd name="T22" fmla="*/ 527284 w 973632"/>
              <a:gd name="T23" fmla="*/ 1385866 h 1420756"/>
              <a:gd name="T24" fmla="*/ 527284 w 973632"/>
              <a:gd name="T25" fmla="*/ 1060229 h 1420756"/>
              <a:gd name="T26" fmla="*/ 446348 w 973632"/>
              <a:gd name="T27" fmla="*/ 1060229 h 1420756"/>
              <a:gd name="T28" fmla="*/ 446348 w 973632"/>
              <a:gd name="T29" fmla="*/ 1385866 h 1420756"/>
              <a:gd name="T30" fmla="*/ 411458 w 973632"/>
              <a:gd name="T31" fmla="*/ 1420756 h 1420756"/>
              <a:gd name="T32" fmla="*/ 373238 w 973632"/>
              <a:gd name="T33" fmla="*/ 1420756 h 1420756"/>
              <a:gd name="T34" fmla="*/ 338348 w 973632"/>
              <a:gd name="T35" fmla="*/ 1385866 h 1420756"/>
              <a:gd name="T36" fmla="*/ 338348 w 973632"/>
              <a:gd name="T37" fmla="*/ 1060229 h 1420756"/>
              <a:gd name="T38" fmla="*/ 126408 w 973632"/>
              <a:gd name="T39" fmla="*/ 1060229 h 1420756"/>
              <a:gd name="T40" fmla="*/ 273931 w 973632"/>
              <a:gd name="T41" fmla="*/ 574876 h 1420756"/>
              <a:gd name="T42" fmla="*/ 0 w 973632"/>
              <a:gd name="T43" fmla="*/ 353991 h 1420756"/>
              <a:gd name="T44" fmla="*/ 486816 w 973632"/>
              <a:gd name="T45" fmla="*/ 0 h 1420756"/>
              <a:gd name="T46" fmla="*/ 700583 w 973632"/>
              <a:gd name="T47" fmla="*/ 213767 h 1420756"/>
              <a:gd name="T48" fmla="*/ 486816 w 973632"/>
              <a:gd name="T49" fmla="*/ 427534 h 1420756"/>
              <a:gd name="T50" fmla="*/ 273049 w 973632"/>
              <a:gd name="T51" fmla="*/ 213767 h 1420756"/>
              <a:gd name="T52" fmla="*/ 486816 w 973632"/>
              <a:gd name="T53" fmla="*/ 0 h 1420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73632" h="1420756">
                <a:moveTo>
                  <a:pt x="0" y="353991"/>
                </a:moveTo>
                <a:lnTo>
                  <a:pt x="154850" y="353991"/>
                </a:lnTo>
                <a:cubicBezTo>
                  <a:pt x="238822" y="440727"/>
                  <a:pt x="356556" y="494356"/>
                  <a:pt x="486816" y="494356"/>
                </a:cubicBezTo>
                <a:cubicBezTo>
                  <a:pt x="617076" y="494356"/>
                  <a:pt x="734810" y="440727"/>
                  <a:pt x="818783" y="353991"/>
                </a:cubicBezTo>
                <a:lnTo>
                  <a:pt x="973632" y="353991"/>
                </a:lnTo>
                <a:cubicBezTo>
                  <a:pt x="907705" y="453213"/>
                  <a:pt x="812228" y="531048"/>
                  <a:pt x="699701" y="574876"/>
                </a:cubicBezTo>
                <a:lnTo>
                  <a:pt x="847224" y="1060229"/>
                </a:lnTo>
                <a:lnTo>
                  <a:pt x="635284" y="1060229"/>
                </a:lnTo>
                <a:lnTo>
                  <a:pt x="635284" y="1385866"/>
                </a:lnTo>
                <a:cubicBezTo>
                  <a:pt x="635284" y="1405135"/>
                  <a:pt x="619663" y="1420756"/>
                  <a:pt x="600394" y="1420756"/>
                </a:cubicBezTo>
                <a:lnTo>
                  <a:pt x="562174" y="1420756"/>
                </a:lnTo>
                <a:cubicBezTo>
                  <a:pt x="542905" y="1420756"/>
                  <a:pt x="527284" y="1405135"/>
                  <a:pt x="527284" y="1385866"/>
                </a:cubicBezTo>
                <a:lnTo>
                  <a:pt x="527284" y="1060229"/>
                </a:lnTo>
                <a:lnTo>
                  <a:pt x="446348" y="1060229"/>
                </a:lnTo>
                <a:lnTo>
                  <a:pt x="446348" y="1385866"/>
                </a:lnTo>
                <a:cubicBezTo>
                  <a:pt x="446348" y="1405135"/>
                  <a:pt x="430727" y="1420756"/>
                  <a:pt x="411458" y="1420756"/>
                </a:cubicBezTo>
                <a:lnTo>
                  <a:pt x="373238" y="1420756"/>
                </a:lnTo>
                <a:cubicBezTo>
                  <a:pt x="353969" y="1420756"/>
                  <a:pt x="338348" y="1405135"/>
                  <a:pt x="338348" y="1385866"/>
                </a:cubicBezTo>
                <a:lnTo>
                  <a:pt x="338348" y="1060229"/>
                </a:lnTo>
                <a:lnTo>
                  <a:pt x="126408" y="1060229"/>
                </a:lnTo>
                <a:lnTo>
                  <a:pt x="273931" y="574876"/>
                </a:lnTo>
                <a:cubicBezTo>
                  <a:pt x="161405" y="531048"/>
                  <a:pt x="65927" y="453213"/>
                  <a:pt x="0" y="353991"/>
                </a:cubicBezTo>
                <a:close/>
                <a:moveTo>
                  <a:pt x="486816" y="0"/>
                </a:moveTo>
                <a:cubicBezTo>
                  <a:pt x="604876" y="0"/>
                  <a:pt x="700583" y="95707"/>
                  <a:pt x="700583" y="213767"/>
                </a:cubicBezTo>
                <a:cubicBezTo>
                  <a:pt x="700583" y="331827"/>
                  <a:pt x="604876" y="427534"/>
                  <a:pt x="486816" y="427534"/>
                </a:cubicBezTo>
                <a:cubicBezTo>
                  <a:pt x="368756" y="427534"/>
                  <a:pt x="273049" y="331827"/>
                  <a:pt x="273049" y="213767"/>
                </a:cubicBezTo>
                <a:cubicBezTo>
                  <a:pt x="273049" y="95707"/>
                  <a:pt x="368756" y="0"/>
                  <a:pt x="486816" y="0"/>
                </a:cubicBezTo>
                <a:close/>
              </a:path>
            </a:pathLst>
          </a:custGeom>
          <a:solidFill>
            <a:srgbClr val="036EB8"/>
          </a:solidFill>
          <a:ln w="9525" cap="flat" cmpd="sng">
            <a:solidFill>
              <a:srgbClr val="036EB8"/>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mn-lt"/>
              <a:ea typeface="+mn-ea"/>
              <a:sym typeface="Arial" panose="020B0604020202020204" pitchFamily="34" charset="0"/>
            </a:endParaRPr>
          </a:p>
        </p:txBody>
      </p:sp>
      <p:sp>
        <p:nvSpPr>
          <p:cNvPr id="2050" name=" 2050"/>
          <p:cNvSpPr/>
          <p:nvPr/>
        </p:nvSpPr>
        <p:spPr bwMode="auto">
          <a:xfrm>
            <a:off x="6014720" y="2498090"/>
            <a:ext cx="613410" cy="787400"/>
          </a:xfrm>
          <a:custGeom>
            <a:avLst/>
            <a:gdLst>
              <a:gd name="T0" fmla="*/ 1052180 w 1822450"/>
              <a:gd name="T1" fmla="*/ 1891814 h 1912938"/>
              <a:gd name="T2" fmla="*/ 834486 w 1822450"/>
              <a:gd name="T3" fmla="*/ 1843067 h 1912938"/>
              <a:gd name="T4" fmla="*/ 702457 w 1822450"/>
              <a:gd name="T5" fmla="*/ 1904601 h 1912938"/>
              <a:gd name="T6" fmla="*/ 1654740 w 1822450"/>
              <a:gd name="T7" fmla="*/ 1644404 h 1912938"/>
              <a:gd name="T8" fmla="*/ 1553494 w 1822450"/>
              <a:gd name="T9" fmla="*/ 1640423 h 1912938"/>
              <a:gd name="T10" fmla="*/ 1385313 w 1822450"/>
              <a:gd name="T11" fmla="*/ 1639229 h 1912938"/>
              <a:gd name="T12" fmla="*/ 1338497 w 1822450"/>
              <a:gd name="T13" fmla="*/ 1607788 h 1912938"/>
              <a:gd name="T14" fmla="*/ 436229 w 1822450"/>
              <a:gd name="T15" fmla="*/ 1649976 h 1912938"/>
              <a:gd name="T16" fmla="*/ 265376 w 1822450"/>
              <a:gd name="T17" fmla="*/ 1639229 h 1912938"/>
              <a:gd name="T18" fmla="*/ 148309 w 1822450"/>
              <a:gd name="T19" fmla="*/ 1649577 h 1912938"/>
              <a:gd name="T20" fmla="*/ 624432 w 1822450"/>
              <a:gd name="T21" fmla="*/ 1289910 h 1912938"/>
              <a:gd name="T22" fmla="*/ 583933 w 1822450"/>
              <a:gd name="T23" fmla="*/ 1302672 h 1912938"/>
              <a:gd name="T24" fmla="*/ 1245239 w 1822450"/>
              <a:gd name="T25" fmla="*/ 1301091 h 1912938"/>
              <a:gd name="T26" fmla="*/ 1203152 w 1822450"/>
              <a:gd name="T27" fmla="*/ 1281551 h 1912938"/>
              <a:gd name="T28" fmla="*/ 110393 w 1822450"/>
              <a:gd name="T29" fmla="*/ 1147347 h 1912938"/>
              <a:gd name="T30" fmla="*/ 86508 w 1822450"/>
              <a:gd name="T31" fmla="*/ 1182918 h 1912938"/>
              <a:gd name="T32" fmla="*/ 1760008 w 1822450"/>
              <a:gd name="T33" fmla="*/ 1169884 h 1912938"/>
              <a:gd name="T34" fmla="*/ 1709636 w 1822450"/>
              <a:gd name="T35" fmla="*/ 1166651 h 1912938"/>
              <a:gd name="T36" fmla="*/ 366123 w 1822450"/>
              <a:gd name="T37" fmla="*/ 583339 h 1912938"/>
              <a:gd name="T38" fmla="*/ 468306 w 1822450"/>
              <a:gd name="T39" fmla="*/ 1328065 h 1912938"/>
              <a:gd name="T40" fmla="*/ 96264 w 1822450"/>
              <a:gd name="T41" fmla="*/ 768237 h 1912938"/>
              <a:gd name="T42" fmla="*/ 1183 w 1822450"/>
              <a:gd name="T43" fmla="*/ 654059 h 1912938"/>
              <a:gd name="T44" fmla="*/ 1654601 w 1822450"/>
              <a:gd name="T45" fmla="*/ 539486 h 1912938"/>
              <a:gd name="T46" fmla="*/ 1777799 w 1822450"/>
              <a:gd name="T47" fmla="*/ 1076207 h 1912938"/>
              <a:gd name="T48" fmla="*/ 1669211 w 1822450"/>
              <a:gd name="T49" fmla="*/ 1082926 h 1912938"/>
              <a:gd name="T50" fmla="*/ 1379381 w 1822450"/>
              <a:gd name="T51" fmla="*/ 1258406 h 1912938"/>
              <a:gd name="T52" fmla="*/ 1596951 w 1822450"/>
              <a:gd name="T53" fmla="*/ 534744 h 1912938"/>
              <a:gd name="T54" fmla="*/ 1341509 w 1822450"/>
              <a:gd name="T55" fmla="*/ 631970 h 1912938"/>
              <a:gd name="T56" fmla="*/ 1211058 w 1822450"/>
              <a:gd name="T57" fmla="*/ 878592 h 1912938"/>
              <a:gd name="T58" fmla="*/ 913390 w 1822450"/>
              <a:gd name="T59" fmla="*/ 1388436 h 1912938"/>
              <a:gd name="T60" fmla="*/ 620862 w 1822450"/>
              <a:gd name="T61" fmla="*/ 1012575 h 1912938"/>
              <a:gd name="T62" fmla="*/ 490410 w 1822450"/>
              <a:gd name="T63" fmla="*/ 658450 h 1912938"/>
              <a:gd name="T64" fmla="*/ 791239 w 1822450"/>
              <a:gd name="T65" fmla="*/ 477436 h 1912938"/>
              <a:gd name="T66" fmla="*/ 930565 w 1822450"/>
              <a:gd name="T67" fmla="*/ 340686 h 1912938"/>
              <a:gd name="T68" fmla="*/ 1525019 w 1822450"/>
              <a:gd name="T69" fmla="*/ 348987 h 1912938"/>
              <a:gd name="T70" fmla="*/ 1543211 w 1822450"/>
              <a:gd name="T71" fmla="*/ 320925 h 1912938"/>
              <a:gd name="T72" fmla="*/ 361253 w 1822450"/>
              <a:gd name="T73" fmla="*/ 309859 h 1912938"/>
              <a:gd name="T74" fmla="*/ 388900 w 1822450"/>
              <a:gd name="T75" fmla="*/ 340686 h 1912938"/>
              <a:gd name="T76" fmla="*/ 1589483 w 1822450"/>
              <a:gd name="T77" fmla="*/ 183386 h 1912938"/>
              <a:gd name="T78" fmla="*/ 1537279 w 1822450"/>
              <a:gd name="T79" fmla="*/ 257688 h 1912938"/>
              <a:gd name="T80" fmla="*/ 1630219 w 1822450"/>
              <a:gd name="T81" fmla="*/ 376257 h 1912938"/>
              <a:gd name="T82" fmla="*/ 1556658 w 1822450"/>
              <a:gd name="T83" fmla="*/ 503916 h 1912938"/>
              <a:gd name="T84" fmla="*/ 1370381 w 1822450"/>
              <a:gd name="T85" fmla="*/ 446213 h 1912938"/>
              <a:gd name="T86" fmla="*/ 1339928 w 1822450"/>
              <a:gd name="T87" fmla="*/ 311439 h 1912938"/>
              <a:gd name="T88" fmla="*/ 1371963 w 1822450"/>
              <a:gd name="T89" fmla="*/ 194056 h 1912938"/>
              <a:gd name="T90" fmla="*/ 478954 w 1822450"/>
              <a:gd name="T91" fmla="*/ 223304 h 1912938"/>
              <a:gd name="T92" fmla="*/ 457626 w 1822450"/>
              <a:gd name="T93" fmla="*/ 275474 h 1912938"/>
              <a:gd name="T94" fmla="*/ 476585 w 1822450"/>
              <a:gd name="T95" fmla="*/ 405900 h 1912938"/>
              <a:gd name="T96" fmla="*/ 374682 w 1822450"/>
              <a:gd name="T97" fmla="*/ 531187 h 1912938"/>
              <a:gd name="T98" fmla="*/ 206423 w 1822450"/>
              <a:gd name="T99" fmla="*/ 401156 h 1912938"/>
              <a:gd name="T100" fmla="*/ 203659 w 1822450"/>
              <a:gd name="T101" fmla="*/ 280612 h 1912938"/>
              <a:gd name="T102" fmla="*/ 318991 w 1822450"/>
              <a:gd name="T103" fmla="*/ 160462 h 1912938"/>
              <a:gd name="T104" fmla="*/ 951483 w 1822450"/>
              <a:gd name="T105" fmla="*/ 193267 h 1912938"/>
              <a:gd name="T106" fmla="*/ 978320 w 1822450"/>
              <a:gd name="T107" fmla="*/ 240299 h 1912938"/>
              <a:gd name="T108" fmla="*/ 1028839 w 1822450"/>
              <a:gd name="T109" fmla="*/ 19762 h 1912938"/>
              <a:gd name="T110" fmla="*/ 985031 w 1822450"/>
              <a:gd name="T111" fmla="*/ 122916 h 1912938"/>
              <a:gd name="T112" fmla="*/ 1097906 w 1822450"/>
              <a:gd name="T113" fmla="*/ 194847 h 1912938"/>
              <a:gd name="T114" fmla="*/ 1067122 w 1822450"/>
              <a:gd name="T115" fmla="*/ 354520 h 1912938"/>
              <a:gd name="T116" fmla="*/ 893862 w 1822450"/>
              <a:gd name="T117" fmla="*/ 476646 h 1912938"/>
              <a:gd name="T118" fmla="*/ 745465 w 1822450"/>
              <a:gd name="T119" fmla="*/ 315392 h 1912938"/>
              <a:gd name="T120" fmla="*/ 746649 w 1822450"/>
              <a:gd name="T121" fmla="*/ 154929 h 1912938"/>
              <a:gd name="T122" fmla="*/ 892678 w 1822450"/>
              <a:gd name="T123" fmla="*/ 3162 h 191293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822450" h="1912938">
                <a:moveTo>
                  <a:pt x="987425" y="1839913"/>
                </a:moveTo>
                <a:lnTo>
                  <a:pt x="1085699" y="1839913"/>
                </a:lnTo>
                <a:lnTo>
                  <a:pt x="1094850" y="1845932"/>
                </a:lnTo>
                <a:lnTo>
                  <a:pt x="1104399" y="1852753"/>
                </a:lnTo>
                <a:lnTo>
                  <a:pt x="1115141" y="1860778"/>
                </a:lnTo>
                <a:lnTo>
                  <a:pt x="1126282" y="1870407"/>
                </a:lnTo>
                <a:lnTo>
                  <a:pt x="1131454" y="1874821"/>
                </a:lnTo>
                <a:lnTo>
                  <a:pt x="1135831" y="1879636"/>
                </a:lnTo>
                <a:lnTo>
                  <a:pt x="1139809" y="1884450"/>
                </a:lnTo>
                <a:lnTo>
                  <a:pt x="1142594" y="1888864"/>
                </a:lnTo>
                <a:lnTo>
                  <a:pt x="1144982" y="1893679"/>
                </a:lnTo>
                <a:lnTo>
                  <a:pt x="1145777" y="1895685"/>
                </a:lnTo>
                <a:lnTo>
                  <a:pt x="1146175" y="1897691"/>
                </a:lnTo>
                <a:lnTo>
                  <a:pt x="1145777" y="1900500"/>
                </a:lnTo>
                <a:lnTo>
                  <a:pt x="1144982" y="1902907"/>
                </a:lnTo>
                <a:lnTo>
                  <a:pt x="1142992" y="1905315"/>
                </a:lnTo>
                <a:lnTo>
                  <a:pt x="1140605" y="1907321"/>
                </a:lnTo>
                <a:lnTo>
                  <a:pt x="1137422" y="1908926"/>
                </a:lnTo>
                <a:lnTo>
                  <a:pt x="1133046" y="1910531"/>
                </a:lnTo>
                <a:lnTo>
                  <a:pt x="1127475" y="1911735"/>
                </a:lnTo>
                <a:lnTo>
                  <a:pt x="1120712" y="1912537"/>
                </a:lnTo>
                <a:lnTo>
                  <a:pt x="1112754" y="1912938"/>
                </a:lnTo>
                <a:lnTo>
                  <a:pt x="1105195" y="1912938"/>
                </a:lnTo>
                <a:lnTo>
                  <a:pt x="1098033" y="1912537"/>
                </a:lnTo>
                <a:lnTo>
                  <a:pt x="1091269" y="1911735"/>
                </a:lnTo>
                <a:lnTo>
                  <a:pt x="1084903" y="1910130"/>
                </a:lnTo>
                <a:lnTo>
                  <a:pt x="1078537" y="1908525"/>
                </a:lnTo>
                <a:lnTo>
                  <a:pt x="1072569" y="1906920"/>
                </a:lnTo>
                <a:lnTo>
                  <a:pt x="1066601" y="1904914"/>
                </a:lnTo>
                <a:lnTo>
                  <a:pt x="1061031" y="1902105"/>
                </a:lnTo>
                <a:lnTo>
                  <a:pt x="1055859" y="1899697"/>
                </a:lnTo>
                <a:lnTo>
                  <a:pt x="1045514" y="1893679"/>
                </a:lnTo>
                <a:lnTo>
                  <a:pt x="1035965" y="1887259"/>
                </a:lnTo>
                <a:lnTo>
                  <a:pt x="1026416" y="1880438"/>
                </a:lnTo>
                <a:lnTo>
                  <a:pt x="1022438" y="1878031"/>
                </a:lnTo>
                <a:lnTo>
                  <a:pt x="1019255" y="1876827"/>
                </a:lnTo>
                <a:lnTo>
                  <a:pt x="1018459" y="1876827"/>
                </a:lnTo>
                <a:lnTo>
                  <a:pt x="1017663" y="1876827"/>
                </a:lnTo>
                <a:lnTo>
                  <a:pt x="1016470" y="1877629"/>
                </a:lnTo>
                <a:lnTo>
                  <a:pt x="1015674" y="1878833"/>
                </a:lnTo>
                <a:lnTo>
                  <a:pt x="1015276" y="1880037"/>
                </a:lnTo>
                <a:lnTo>
                  <a:pt x="1014083" y="1880839"/>
                </a:lnTo>
                <a:lnTo>
                  <a:pt x="1013685" y="1881241"/>
                </a:lnTo>
                <a:lnTo>
                  <a:pt x="1012889" y="1881241"/>
                </a:lnTo>
                <a:lnTo>
                  <a:pt x="1002146" y="1880839"/>
                </a:lnTo>
                <a:lnTo>
                  <a:pt x="995781" y="1880438"/>
                </a:lnTo>
                <a:lnTo>
                  <a:pt x="993393" y="1880037"/>
                </a:lnTo>
                <a:lnTo>
                  <a:pt x="991802" y="1879234"/>
                </a:lnTo>
                <a:lnTo>
                  <a:pt x="989812" y="1870006"/>
                </a:lnTo>
                <a:lnTo>
                  <a:pt x="988619" y="1861580"/>
                </a:lnTo>
                <a:lnTo>
                  <a:pt x="988221" y="1855160"/>
                </a:lnTo>
                <a:lnTo>
                  <a:pt x="988221" y="1850747"/>
                </a:lnTo>
                <a:lnTo>
                  <a:pt x="988221" y="1847136"/>
                </a:lnTo>
                <a:lnTo>
                  <a:pt x="988619" y="1844728"/>
                </a:lnTo>
                <a:lnTo>
                  <a:pt x="989017" y="1843123"/>
                </a:lnTo>
                <a:lnTo>
                  <a:pt x="987425" y="1839913"/>
                </a:lnTo>
                <a:close/>
                <a:moveTo>
                  <a:pt x="739926" y="1839913"/>
                </a:moveTo>
                <a:lnTo>
                  <a:pt x="838200" y="1839913"/>
                </a:lnTo>
                <a:lnTo>
                  <a:pt x="836608" y="1843123"/>
                </a:lnTo>
                <a:lnTo>
                  <a:pt x="837006" y="1844728"/>
                </a:lnTo>
                <a:lnTo>
                  <a:pt x="837404" y="1847136"/>
                </a:lnTo>
                <a:lnTo>
                  <a:pt x="837404" y="1850747"/>
                </a:lnTo>
                <a:lnTo>
                  <a:pt x="837404" y="1855160"/>
                </a:lnTo>
                <a:lnTo>
                  <a:pt x="837006" y="1861580"/>
                </a:lnTo>
                <a:lnTo>
                  <a:pt x="835813" y="1870006"/>
                </a:lnTo>
                <a:lnTo>
                  <a:pt x="833823" y="1879234"/>
                </a:lnTo>
                <a:lnTo>
                  <a:pt x="831834" y="1880037"/>
                </a:lnTo>
                <a:lnTo>
                  <a:pt x="829447" y="1880438"/>
                </a:lnTo>
                <a:lnTo>
                  <a:pt x="823479" y="1880839"/>
                </a:lnTo>
                <a:lnTo>
                  <a:pt x="812338" y="1881241"/>
                </a:lnTo>
                <a:lnTo>
                  <a:pt x="811542" y="1881241"/>
                </a:lnTo>
                <a:lnTo>
                  <a:pt x="810747" y="1880839"/>
                </a:lnTo>
                <a:lnTo>
                  <a:pt x="810349" y="1880037"/>
                </a:lnTo>
                <a:lnTo>
                  <a:pt x="809553" y="1878833"/>
                </a:lnTo>
                <a:lnTo>
                  <a:pt x="809155" y="1877629"/>
                </a:lnTo>
                <a:lnTo>
                  <a:pt x="807962" y="1876827"/>
                </a:lnTo>
                <a:lnTo>
                  <a:pt x="807166" y="1876827"/>
                </a:lnTo>
                <a:lnTo>
                  <a:pt x="806370" y="1876827"/>
                </a:lnTo>
                <a:lnTo>
                  <a:pt x="803187" y="1878031"/>
                </a:lnTo>
                <a:lnTo>
                  <a:pt x="799209" y="1880438"/>
                </a:lnTo>
                <a:lnTo>
                  <a:pt x="789660" y="1887259"/>
                </a:lnTo>
                <a:lnTo>
                  <a:pt x="780111" y="1893679"/>
                </a:lnTo>
                <a:lnTo>
                  <a:pt x="769368" y="1899697"/>
                </a:lnTo>
                <a:lnTo>
                  <a:pt x="764594" y="1902105"/>
                </a:lnTo>
                <a:lnTo>
                  <a:pt x="758626" y="1904914"/>
                </a:lnTo>
                <a:lnTo>
                  <a:pt x="753056" y="1906920"/>
                </a:lnTo>
                <a:lnTo>
                  <a:pt x="747088" y="1908525"/>
                </a:lnTo>
                <a:lnTo>
                  <a:pt x="740722" y="1910130"/>
                </a:lnTo>
                <a:lnTo>
                  <a:pt x="733958" y="1911735"/>
                </a:lnTo>
                <a:lnTo>
                  <a:pt x="727194" y="1912537"/>
                </a:lnTo>
                <a:lnTo>
                  <a:pt x="720032" y="1912938"/>
                </a:lnTo>
                <a:lnTo>
                  <a:pt x="712473" y="1912938"/>
                </a:lnTo>
                <a:lnTo>
                  <a:pt x="704913" y="1912537"/>
                </a:lnTo>
                <a:lnTo>
                  <a:pt x="700139" y="1912136"/>
                </a:lnTo>
                <a:lnTo>
                  <a:pt x="695365" y="1911333"/>
                </a:lnTo>
                <a:lnTo>
                  <a:pt x="691386" y="1909728"/>
                </a:lnTo>
                <a:lnTo>
                  <a:pt x="687805" y="1908926"/>
                </a:lnTo>
                <a:lnTo>
                  <a:pt x="685020" y="1907321"/>
                </a:lnTo>
                <a:lnTo>
                  <a:pt x="683031" y="1905716"/>
                </a:lnTo>
                <a:lnTo>
                  <a:pt x="681041" y="1903710"/>
                </a:lnTo>
                <a:lnTo>
                  <a:pt x="680245" y="1902105"/>
                </a:lnTo>
                <a:lnTo>
                  <a:pt x="679450" y="1900099"/>
                </a:lnTo>
                <a:lnTo>
                  <a:pt x="679450" y="1898093"/>
                </a:lnTo>
                <a:lnTo>
                  <a:pt x="679848" y="1895685"/>
                </a:lnTo>
                <a:lnTo>
                  <a:pt x="680245" y="1893679"/>
                </a:lnTo>
                <a:lnTo>
                  <a:pt x="681439" y="1891673"/>
                </a:lnTo>
                <a:lnTo>
                  <a:pt x="684224" y="1886457"/>
                </a:lnTo>
                <a:lnTo>
                  <a:pt x="687805" y="1881642"/>
                </a:lnTo>
                <a:lnTo>
                  <a:pt x="692182" y="1876827"/>
                </a:lnTo>
                <a:lnTo>
                  <a:pt x="697354" y="1872012"/>
                </a:lnTo>
                <a:lnTo>
                  <a:pt x="702526" y="1866796"/>
                </a:lnTo>
                <a:lnTo>
                  <a:pt x="708494" y="1861981"/>
                </a:lnTo>
                <a:lnTo>
                  <a:pt x="720032" y="1853555"/>
                </a:lnTo>
                <a:lnTo>
                  <a:pt x="729581" y="1846333"/>
                </a:lnTo>
                <a:lnTo>
                  <a:pt x="739926" y="1839913"/>
                </a:lnTo>
                <a:close/>
                <a:moveTo>
                  <a:pt x="1538288" y="1614488"/>
                </a:moveTo>
                <a:lnTo>
                  <a:pt x="1616076" y="1614488"/>
                </a:lnTo>
                <a:lnTo>
                  <a:pt x="1619648" y="1616486"/>
                </a:lnTo>
                <a:lnTo>
                  <a:pt x="1628379" y="1622880"/>
                </a:lnTo>
                <a:lnTo>
                  <a:pt x="1640286" y="1631273"/>
                </a:lnTo>
                <a:lnTo>
                  <a:pt x="1646239" y="1636069"/>
                </a:lnTo>
                <a:lnTo>
                  <a:pt x="1651795" y="1641264"/>
                </a:lnTo>
                <a:lnTo>
                  <a:pt x="1656557" y="1646060"/>
                </a:lnTo>
                <a:lnTo>
                  <a:pt x="1660526" y="1651256"/>
                </a:lnTo>
                <a:lnTo>
                  <a:pt x="1661717" y="1653653"/>
                </a:lnTo>
                <a:lnTo>
                  <a:pt x="1662907" y="1656451"/>
                </a:lnTo>
                <a:lnTo>
                  <a:pt x="1663701" y="1658449"/>
                </a:lnTo>
                <a:lnTo>
                  <a:pt x="1663701" y="1660448"/>
                </a:lnTo>
                <a:lnTo>
                  <a:pt x="1663304" y="1662845"/>
                </a:lnTo>
                <a:lnTo>
                  <a:pt x="1662511" y="1664444"/>
                </a:lnTo>
                <a:lnTo>
                  <a:pt x="1661320" y="1666043"/>
                </a:lnTo>
                <a:lnTo>
                  <a:pt x="1659336" y="1668041"/>
                </a:lnTo>
                <a:lnTo>
                  <a:pt x="1656161" y="1669240"/>
                </a:lnTo>
                <a:lnTo>
                  <a:pt x="1652986" y="1670039"/>
                </a:lnTo>
                <a:lnTo>
                  <a:pt x="1648620" y="1670838"/>
                </a:lnTo>
                <a:lnTo>
                  <a:pt x="1643461" y="1671238"/>
                </a:lnTo>
                <a:lnTo>
                  <a:pt x="1637904" y="1671638"/>
                </a:lnTo>
                <a:lnTo>
                  <a:pt x="1631951" y="1671638"/>
                </a:lnTo>
                <a:lnTo>
                  <a:pt x="1625998" y="1671238"/>
                </a:lnTo>
                <a:lnTo>
                  <a:pt x="1620442" y="1670838"/>
                </a:lnTo>
                <a:lnTo>
                  <a:pt x="1615282" y="1669640"/>
                </a:lnTo>
                <a:lnTo>
                  <a:pt x="1610520" y="1668441"/>
                </a:lnTo>
                <a:lnTo>
                  <a:pt x="1605757" y="1666842"/>
                </a:lnTo>
                <a:lnTo>
                  <a:pt x="1600995" y="1665243"/>
                </a:lnTo>
                <a:lnTo>
                  <a:pt x="1592660" y="1661646"/>
                </a:lnTo>
                <a:lnTo>
                  <a:pt x="1584723" y="1656851"/>
                </a:lnTo>
                <a:lnTo>
                  <a:pt x="1576785" y="1651655"/>
                </a:lnTo>
                <a:lnTo>
                  <a:pt x="1569245" y="1646060"/>
                </a:lnTo>
                <a:lnTo>
                  <a:pt x="1566070" y="1644062"/>
                </a:lnTo>
                <a:lnTo>
                  <a:pt x="1564085" y="1643263"/>
                </a:lnTo>
                <a:lnTo>
                  <a:pt x="1562101" y="1643263"/>
                </a:lnTo>
                <a:lnTo>
                  <a:pt x="1561307" y="1643662"/>
                </a:lnTo>
                <a:lnTo>
                  <a:pt x="1560513" y="1645660"/>
                </a:lnTo>
                <a:lnTo>
                  <a:pt x="1559720" y="1646460"/>
                </a:lnTo>
                <a:lnTo>
                  <a:pt x="1558926" y="1647259"/>
                </a:lnTo>
                <a:lnTo>
                  <a:pt x="1550195" y="1646460"/>
                </a:lnTo>
                <a:lnTo>
                  <a:pt x="1545035" y="1646060"/>
                </a:lnTo>
                <a:lnTo>
                  <a:pt x="1543448" y="1645660"/>
                </a:lnTo>
                <a:lnTo>
                  <a:pt x="1541860" y="1645261"/>
                </a:lnTo>
                <a:lnTo>
                  <a:pt x="1540273" y="1637667"/>
                </a:lnTo>
                <a:lnTo>
                  <a:pt x="1539479" y="1631273"/>
                </a:lnTo>
                <a:lnTo>
                  <a:pt x="1539082" y="1626877"/>
                </a:lnTo>
                <a:lnTo>
                  <a:pt x="1539082" y="1622880"/>
                </a:lnTo>
                <a:lnTo>
                  <a:pt x="1539082" y="1618085"/>
                </a:lnTo>
                <a:lnTo>
                  <a:pt x="1539479" y="1616486"/>
                </a:lnTo>
                <a:lnTo>
                  <a:pt x="1538288" y="1614488"/>
                </a:lnTo>
                <a:close/>
                <a:moveTo>
                  <a:pt x="1343177" y="1614488"/>
                </a:moveTo>
                <a:lnTo>
                  <a:pt x="1420813" y="1614488"/>
                </a:lnTo>
                <a:lnTo>
                  <a:pt x="1419619" y="1616486"/>
                </a:lnTo>
                <a:lnTo>
                  <a:pt x="1420017" y="1618085"/>
                </a:lnTo>
                <a:lnTo>
                  <a:pt x="1420415" y="1622880"/>
                </a:lnTo>
                <a:lnTo>
                  <a:pt x="1420415" y="1626877"/>
                </a:lnTo>
                <a:lnTo>
                  <a:pt x="1420017" y="1631273"/>
                </a:lnTo>
                <a:lnTo>
                  <a:pt x="1419221" y="1637667"/>
                </a:lnTo>
                <a:lnTo>
                  <a:pt x="1417628" y="1645261"/>
                </a:lnTo>
                <a:lnTo>
                  <a:pt x="1416434" y="1645660"/>
                </a:lnTo>
                <a:lnTo>
                  <a:pt x="1414045" y="1646060"/>
                </a:lnTo>
                <a:lnTo>
                  <a:pt x="1409665" y="1646460"/>
                </a:lnTo>
                <a:lnTo>
                  <a:pt x="1400508" y="1647259"/>
                </a:lnTo>
                <a:lnTo>
                  <a:pt x="1399712" y="1646460"/>
                </a:lnTo>
                <a:lnTo>
                  <a:pt x="1398916" y="1645660"/>
                </a:lnTo>
                <a:lnTo>
                  <a:pt x="1398119" y="1643662"/>
                </a:lnTo>
                <a:lnTo>
                  <a:pt x="1397323" y="1643263"/>
                </a:lnTo>
                <a:lnTo>
                  <a:pt x="1395731" y="1643263"/>
                </a:lnTo>
                <a:lnTo>
                  <a:pt x="1393342" y="1644062"/>
                </a:lnTo>
                <a:lnTo>
                  <a:pt x="1390157" y="1646060"/>
                </a:lnTo>
                <a:lnTo>
                  <a:pt x="1382592" y="1651655"/>
                </a:lnTo>
                <a:lnTo>
                  <a:pt x="1375028" y="1656851"/>
                </a:lnTo>
                <a:lnTo>
                  <a:pt x="1366667" y="1661646"/>
                </a:lnTo>
                <a:lnTo>
                  <a:pt x="1357908" y="1665243"/>
                </a:lnTo>
                <a:lnTo>
                  <a:pt x="1353528" y="1666842"/>
                </a:lnTo>
                <a:lnTo>
                  <a:pt x="1348751" y="1668441"/>
                </a:lnTo>
                <a:lnTo>
                  <a:pt x="1343973" y="1669640"/>
                </a:lnTo>
                <a:lnTo>
                  <a:pt x="1338399" y="1670838"/>
                </a:lnTo>
                <a:lnTo>
                  <a:pt x="1333223" y="1671238"/>
                </a:lnTo>
                <a:lnTo>
                  <a:pt x="1327649" y="1671638"/>
                </a:lnTo>
                <a:lnTo>
                  <a:pt x="1321677" y="1671638"/>
                </a:lnTo>
                <a:lnTo>
                  <a:pt x="1315307" y="1671238"/>
                </a:lnTo>
                <a:lnTo>
                  <a:pt x="1310131" y="1670838"/>
                </a:lnTo>
                <a:lnTo>
                  <a:pt x="1306548" y="1670039"/>
                </a:lnTo>
                <a:lnTo>
                  <a:pt x="1302567" y="1669240"/>
                </a:lnTo>
                <a:lnTo>
                  <a:pt x="1300178" y="1668041"/>
                </a:lnTo>
                <a:lnTo>
                  <a:pt x="1297789" y="1666043"/>
                </a:lnTo>
                <a:lnTo>
                  <a:pt x="1296595" y="1664444"/>
                </a:lnTo>
                <a:lnTo>
                  <a:pt x="1295798" y="1662845"/>
                </a:lnTo>
                <a:lnTo>
                  <a:pt x="1295400" y="1660448"/>
                </a:lnTo>
                <a:lnTo>
                  <a:pt x="1295400" y="1658449"/>
                </a:lnTo>
                <a:lnTo>
                  <a:pt x="1296197" y="1656451"/>
                </a:lnTo>
                <a:lnTo>
                  <a:pt x="1296993" y="1653653"/>
                </a:lnTo>
                <a:lnTo>
                  <a:pt x="1298585" y="1651256"/>
                </a:lnTo>
                <a:lnTo>
                  <a:pt x="1302567" y="1646060"/>
                </a:lnTo>
                <a:lnTo>
                  <a:pt x="1307742" y="1641264"/>
                </a:lnTo>
                <a:lnTo>
                  <a:pt x="1312918" y="1636069"/>
                </a:lnTo>
                <a:lnTo>
                  <a:pt x="1318890" y="1631273"/>
                </a:lnTo>
                <a:lnTo>
                  <a:pt x="1330436" y="1622880"/>
                </a:lnTo>
                <a:lnTo>
                  <a:pt x="1339195" y="1616486"/>
                </a:lnTo>
                <a:lnTo>
                  <a:pt x="1343177" y="1614488"/>
                </a:lnTo>
                <a:close/>
                <a:moveTo>
                  <a:pt x="392113" y="1614488"/>
                </a:moveTo>
                <a:lnTo>
                  <a:pt x="469901" y="1614488"/>
                </a:lnTo>
                <a:lnTo>
                  <a:pt x="473472" y="1616486"/>
                </a:lnTo>
                <a:lnTo>
                  <a:pt x="482204" y="1622880"/>
                </a:lnTo>
                <a:lnTo>
                  <a:pt x="493713" y="1631273"/>
                </a:lnTo>
                <a:lnTo>
                  <a:pt x="499269" y="1636069"/>
                </a:lnTo>
                <a:lnTo>
                  <a:pt x="505223" y="1641264"/>
                </a:lnTo>
                <a:lnTo>
                  <a:pt x="509985" y="1646060"/>
                </a:lnTo>
                <a:lnTo>
                  <a:pt x="514351" y="1651256"/>
                </a:lnTo>
                <a:lnTo>
                  <a:pt x="515541" y="1653653"/>
                </a:lnTo>
                <a:lnTo>
                  <a:pt x="516732" y="1656451"/>
                </a:lnTo>
                <a:lnTo>
                  <a:pt x="517129" y="1658449"/>
                </a:lnTo>
                <a:lnTo>
                  <a:pt x="517526" y="1660448"/>
                </a:lnTo>
                <a:lnTo>
                  <a:pt x="517129" y="1662845"/>
                </a:lnTo>
                <a:lnTo>
                  <a:pt x="516335" y="1664444"/>
                </a:lnTo>
                <a:lnTo>
                  <a:pt x="515144" y="1666043"/>
                </a:lnTo>
                <a:lnTo>
                  <a:pt x="512763" y="1668041"/>
                </a:lnTo>
                <a:lnTo>
                  <a:pt x="509985" y="1669240"/>
                </a:lnTo>
                <a:lnTo>
                  <a:pt x="506413" y="1670039"/>
                </a:lnTo>
                <a:lnTo>
                  <a:pt x="502444" y="1670838"/>
                </a:lnTo>
                <a:lnTo>
                  <a:pt x="497285" y="1671238"/>
                </a:lnTo>
                <a:lnTo>
                  <a:pt x="490935" y="1671638"/>
                </a:lnTo>
                <a:lnTo>
                  <a:pt x="484982" y="1671638"/>
                </a:lnTo>
                <a:lnTo>
                  <a:pt x="479426" y="1671238"/>
                </a:lnTo>
                <a:lnTo>
                  <a:pt x="474266" y="1670838"/>
                </a:lnTo>
                <a:lnTo>
                  <a:pt x="469107" y="1669640"/>
                </a:lnTo>
                <a:lnTo>
                  <a:pt x="463947" y="1668441"/>
                </a:lnTo>
                <a:lnTo>
                  <a:pt x="459582" y="1666842"/>
                </a:lnTo>
                <a:lnTo>
                  <a:pt x="454819" y="1665243"/>
                </a:lnTo>
                <a:lnTo>
                  <a:pt x="446088" y="1661646"/>
                </a:lnTo>
                <a:lnTo>
                  <a:pt x="437754" y="1656851"/>
                </a:lnTo>
                <a:lnTo>
                  <a:pt x="430213" y="1651655"/>
                </a:lnTo>
                <a:lnTo>
                  <a:pt x="422672" y="1646060"/>
                </a:lnTo>
                <a:lnTo>
                  <a:pt x="419497" y="1644062"/>
                </a:lnTo>
                <a:lnTo>
                  <a:pt x="417116" y="1643263"/>
                </a:lnTo>
                <a:lnTo>
                  <a:pt x="415925" y="1643263"/>
                </a:lnTo>
                <a:lnTo>
                  <a:pt x="415132" y="1643662"/>
                </a:lnTo>
                <a:lnTo>
                  <a:pt x="413941" y="1645660"/>
                </a:lnTo>
                <a:lnTo>
                  <a:pt x="413544" y="1646460"/>
                </a:lnTo>
                <a:lnTo>
                  <a:pt x="412750" y="1647259"/>
                </a:lnTo>
                <a:lnTo>
                  <a:pt x="403622" y="1646460"/>
                </a:lnTo>
                <a:lnTo>
                  <a:pt x="398860" y="1646060"/>
                </a:lnTo>
                <a:lnTo>
                  <a:pt x="396875" y="1645660"/>
                </a:lnTo>
                <a:lnTo>
                  <a:pt x="395685" y="1645261"/>
                </a:lnTo>
                <a:lnTo>
                  <a:pt x="394097" y="1637667"/>
                </a:lnTo>
                <a:lnTo>
                  <a:pt x="393303" y="1631273"/>
                </a:lnTo>
                <a:lnTo>
                  <a:pt x="392510" y="1626877"/>
                </a:lnTo>
                <a:lnTo>
                  <a:pt x="392510" y="1622880"/>
                </a:lnTo>
                <a:lnTo>
                  <a:pt x="392907" y="1618085"/>
                </a:lnTo>
                <a:lnTo>
                  <a:pt x="393303" y="1616486"/>
                </a:lnTo>
                <a:lnTo>
                  <a:pt x="392113" y="1614488"/>
                </a:lnTo>
                <a:close/>
                <a:moveTo>
                  <a:pt x="195660" y="1614488"/>
                </a:moveTo>
                <a:lnTo>
                  <a:pt x="273051" y="1614488"/>
                </a:lnTo>
                <a:lnTo>
                  <a:pt x="271860" y="1616486"/>
                </a:lnTo>
                <a:lnTo>
                  <a:pt x="272257" y="1618085"/>
                </a:lnTo>
                <a:lnTo>
                  <a:pt x="272654" y="1622880"/>
                </a:lnTo>
                <a:lnTo>
                  <a:pt x="272654" y="1626877"/>
                </a:lnTo>
                <a:lnTo>
                  <a:pt x="271860" y="1631273"/>
                </a:lnTo>
                <a:lnTo>
                  <a:pt x="271066" y="1637667"/>
                </a:lnTo>
                <a:lnTo>
                  <a:pt x="269479" y="1645261"/>
                </a:lnTo>
                <a:lnTo>
                  <a:pt x="267891" y="1645660"/>
                </a:lnTo>
                <a:lnTo>
                  <a:pt x="266304" y="1646060"/>
                </a:lnTo>
                <a:lnTo>
                  <a:pt x="261541" y="1646460"/>
                </a:lnTo>
                <a:lnTo>
                  <a:pt x="252810" y="1647259"/>
                </a:lnTo>
                <a:lnTo>
                  <a:pt x="251619" y="1646460"/>
                </a:lnTo>
                <a:lnTo>
                  <a:pt x="251223" y="1645660"/>
                </a:lnTo>
                <a:lnTo>
                  <a:pt x="250032" y="1643662"/>
                </a:lnTo>
                <a:lnTo>
                  <a:pt x="249238" y="1643263"/>
                </a:lnTo>
                <a:lnTo>
                  <a:pt x="247651" y="1643263"/>
                </a:lnTo>
                <a:lnTo>
                  <a:pt x="245666" y="1644062"/>
                </a:lnTo>
                <a:lnTo>
                  <a:pt x="242491" y="1646060"/>
                </a:lnTo>
                <a:lnTo>
                  <a:pt x="234554" y="1651655"/>
                </a:lnTo>
                <a:lnTo>
                  <a:pt x="227013" y="1656851"/>
                </a:lnTo>
                <a:lnTo>
                  <a:pt x="219076" y="1661646"/>
                </a:lnTo>
                <a:lnTo>
                  <a:pt x="210344" y="1665243"/>
                </a:lnTo>
                <a:lnTo>
                  <a:pt x="205582" y="1666842"/>
                </a:lnTo>
                <a:lnTo>
                  <a:pt x="200819" y="1668441"/>
                </a:lnTo>
                <a:lnTo>
                  <a:pt x="196057" y="1669640"/>
                </a:lnTo>
                <a:lnTo>
                  <a:pt x="190897" y="1670838"/>
                </a:lnTo>
                <a:lnTo>
                  <a:pt x="185341" y="1671238"/>
                </a:lnTo>
                <a:lnTo>
                  <a:pt x="179785" y="1671638"/>
                </a:lnTo>
                <a:lnTo>
                  <a:pt x="173832" y="1671638"/>
                </a:lnTo>
                <a:lnTo>
                  <a:pt x="167482" y="1671238"/>
                </a:lnTo>
                <a:lnTo>
                  <a:pt x="162719" y="1670838"/>
                </a:lnTo>
                <a:lnTo>
                  <a:pt x="158353" y="1670039"/>
                </a:lnTo>
                <a:lnTo>
                  <a:pt x="155178" y="1669240"/>
                </a:lnTo>
                <a:lnTo>
                  <a:pt x="152003" y="1668041"/>
                </a:lnTo>
                <a:lnTo>
                  <a:pt x="150416" y="1666043"/>
                </a:lnTo>
                <a:lnTo>
                  <a:pt x="148828" y="1664444"/>
                </a:lnTo>
                <a:lnTo>
                  <a:pt x="148035" y="1662845"/>
                </a:lnTo>
                <a:lnTo>
                  <a:pt x="147638" y="1660448"/>
                </a:lnTo>
                <a:lnTo>
                  <a:pt x="148035" y="1658449"/>
                </a:lnTo>
                <a:lnTo>
                  <a:pt x="148828" y="1656451"/>
                </a:lnTo>
                <a:lnTo>
                  <a:pt x="149622" y="1653653"/>
                </a:lnTo>
                <a:lnTo>
                  <a:pt x="151210" y="1651256"/>
                </a:lnTo>
                <a:lnTo>
                  <a:pt x="155178" y="1646060"/>
                </a:lnTo>
                <a:lnTo>
                  <a:pt x="159544" y="1641264"/>
                </a:lnTo>
                <a:lnTo>
                  <a:pt x="165497" y="1636069"/>
                </a:lnTo>
                <a:lnTo>
                  <a:pt x="171450" y="1631273"/>
                </a:lnTo>
                <a:lnTo>
                  <a:pt x="182960" y="1622880"/>
                </a:lnTo>
                <a:lnTo>
                  <a:pt x="191691" y="1616486"/>
                </a:lnTo>
                <a:lnTo>
                  <a:pt x="195660" y="1614488"/>
                </a:lnTo>
                <a:close/>
                <a:moveTo>
                  <a:pt x="538163" y="1219200"/>
                </a:moveTo>
                <a:lnTo>
                  <a:pt x="618247" y="1234417"/>
                </a:lnTo>
                <a:lnTo>
                  <a:pt x="620638" y="1235218"/>
                </a:lnTo>
                <a:lnTo>
                  <a:pt x="623427" y="1236419"/>
                </a:lnTo>
                <a:lnTo>
                  <a:pt x="625419" y="1238421"/>
                </a:lnTo>
                <a:lnTo>
                  <a:pt x="627013" y="1241225"/>
                </a:lnTo>
                <a:lnTo>
                  <a:pt x="629404" y="1244428"/>
                </a:lnTo>
                <a:lnTo>
                  <a:pt x="630599" y="1248032"/>
                </a:lnTo>
                <a:lnTo>
                  <a:pt x="632193" y="1252037"/>
                </a:lnTo>
                <a:lnTo>
                  <a:pt x="633388" y="1256442"/>
                </a:lnTo>
                <a:lnTo>
                  <a:pt x="635380" y="1266052"/>
                </a:lnTo>
                <a:lnTo>
                  <a:pt x="637372" y="1276464"/>
                </a:lnTo>
                <a:lnTo>
                  <a:pt x="639364" y="1296487"/>
                </a:lnTo>
                <a:lnTo>
                  <a:pt x="639763" y="1300491"/>
                </a:lnTo>
                <a:lnTo>
                  <a:pt x="639364" y="1303294"/>
                </a:lnTo>
                <a:lnTo>
                  <a:pt x="638567" y="1304896"/>
                </a:lnTo>
                <a:lnTo>
                  <a:pt x="637771" y="1305697"/>
                </a:lnTo>
                <a:lnTo>
                  <a:pt x="636177" y="1305697"/>
                </a:lnTo>
                <a:lnTo>
                  <a:pt x="634185" y="1304496"/>
                </a:lnTo>
                <a:lnTo>
                  <a:pt x="632591" y="1302894"/>
                </a:lnTo>
                <a:lnTo>
                  <a:pt x="630599" y="1300491"/>
                </a:lnTo>
                <a:lnTo>
                  <a:pt x="626615" y="1295285"/>
                </a:lnTo>
                <a:lnTo>
                  <a:pt x="623029" y="1288878"/>
                </a:lnTo>
                <a:lnTo>
                  <a:pt x="620240" y="1282471"/>
                </a:lnTo>
                <a:lnTo>
                  <a:pt x="619841" y="1279668"/>
                </a:lnTo>
                <a:lnTo>
                  <a:pt x="619443" y="1277265"/>
                </a:lnTo>
                <a:lnTo>
                  <a:pt x="619443" y="1275263"/>
                </a:lnTo>
                <a:lnTo>
                  <a:pt x="619044" y="1273261"/>
                </a:lnTo>
                <a:lnTo>
                  <a:pt x="618646" y="1271659"/>
                </a:lnTo>
                <a:lnTo>
                  <a:pt x="617849" y="1270457"/>
                </a:lnTo>
                <a:lnTo>
                  <a:pt x="617052" y="1269657"/>
                </a:lnTo>
                <a:lnTo>
                  <a:pt x="616255" y="1268856"/>
                </a:lnTo>
                <a:lnTo>
                  <a:pt x="615060" y="1268455"/>
                </a:lnTo>
                <a:lnTo>
                  <a:pt x="613865" y="1268455"/>
                </a:lnTo>
                <a:lnTo>
                  <a:pt x="613068" y="1268856"/>
                </a:lnTo>
                <a:lnTo>
                  <a:pt x="612271" y="1269256"/>
                </a:lnTo>
                <a:lnTo>
                  <a:pt x="611076" y="1270457"/>
                </a:lnTo>
                <a:lnTo>
                  <a:pt x="610677" y="1271659"/>
                </a:lnTo>
                <a:lnTo>
                  <a:pt x="609880" y="1273661"/>
                </a:lnTo>
                <a:lnTo>
                  <a:pt x="609482" y="1276064"/>
                </a:lnTo>
                <a:lnTo>
                  <a:pt x="609084" y="1278466"/>
                </a:lnTo>
                <a:lnTo>
                  <a:pt x="609084" y="1281670"/>
                </a:lnTo>
                <a:lnTo>
                  <a:pt x="608287" y="1285675"/>
                </a:lnTo>
                <a:lnTo>
                  <a:pt x="607888" y="1289279"/>
                </a:lnTo>
                <a:lnTo>
                  <a:pt x="607091" y="1292482"/>
                </a:lnTo>
                <a:lnTo>
                  <a:pt x="606295" y="1295686"/>
                </a:lnTo>
                <a:lnTo>
                  <a:pt x="604701" y="1298489"/>
                </a:lnTo>
                <a:lnTo>
                  <a:pt x="603107" y="1300892"/>
                </a:lnTo>
                <a:lnTo>
                  <a:pt x="600716" y="1302894"/>
                </a:lnTo>
                <a:lnTo>
                  <a:pt x="598724" y="1304896"/>
                </a:lnTo>
                <a:lnTo>
                  <a:pt x="594740" y="1306498"/>
                </a:lnTo>
                <a:lnTo>
                  <a:pt x="591154" y="1307699"/>
                </a:lnTo>
                <a:lnTo>
                  <a:pt x="585975" y="1308100"/>
                </a:lnTo>
                <a:lnTo>
                  <a:pt x="580396" y="1308100"/>
                </a:lnTo>
                <a:lnTo>
                  <a:pt x="578404" y="1307699"/>
                </a:lnTo>
                <a:lnTo>
                  <a:pt x="576014" y="1307299"/>
                </a:lnTo>
                <a:lnTo>
                  <a:pt x="571631" y="1305697"/>
                </a:lnTo>
                <a:lnTo>
                  <a:pt x="568045" y="1303294"/>
                </a:lnTo>
                <a:lnTo>
                  <a:pt x="564459" y="1299690"/>
                </a:lnTo>
                <a:lnTo>
                  <a:pt x="560475" y="1295285"/>
                </a:lnTo>
                <a:lnTo>
                  <a:pt x="557287" y="1290079"/>
                </a:lnTo>
                <a:lnTo>
                  <a:pt x="554498" y="1284073"/>
                </a:lnTo>
                <a:lnTo>
                  <a:pt x="551311" y="1277666"/>
                </a:lnTo>
                <a:lnTo>
                  <a:pt x="548920" y="1271258"/>
                </a:lnTo>
                <a:lnTo>
                  <a:pt x="546530" y="1264451"/>
                </a:lnTo>
                <a:lnTo>
                  <a:pt x="543342" y="1251236"/>
                </a:lnTo>
                <a:lnTo>
                  <a:pt x="540952" y="1238822"/>
                </a:lnTo>
                <a:lnTo>
                  <a:pt x="539358" y="1228811"/>
                </a:lnTo>
                <a:lnTo>
                  <a:pt x="538163" y="1219200"/>
                </a:lnTo>
                <a:close/>
                <a:moveTo>
                  <a:pt x="1292225" y="1217613"/>
                </a:moveTo>
                <a:lnTo>
                  <a:pt x="1290632" y="1227624"/>
                </a:lnTo>
                <a:lnTo>
                  <a:pt x="1289436" y="1237635"/>
                </a:lnTo>
                <a:lnTo>
                  <a:pt x="1287046" y="1250049"/>
                </a:lnTo>
                <a:lnTo>
                  <a:pt x="1283061" y="1263665"/>
                </a:lnTo>
                <a:lnTo>
                  <a:pt x="1281069" y="1270472"/>
                </a:lnTo>
                <a:lnTo>
                  <a:pt x="1278679" y="1276879"/>
                </a:lnTo>
                <a:lnTo>
                  <a:pt x="1275491" y="1283287"/>
                </a:lnTo>
                <a:lnTo>
                  <a:pt x="1272702" y="1289293"/>
                </a:lnTo>
                <a:lnTo>
                  <a:pt x="1269116" y="1294099"/>
                </a:lnTo>
                <a:lnTo>
                  <a:pt x="1265530" y="1298504"/>
                </a:lnTo>
                <a:lnTo>
                  <a:pt x="1261546" y="1302108"/>
                </a:lnTo>
                <a:lnTo>
                  <a:pt x="1258359" y="1304110"/>
                </a:lnTo>
                <a:lnTo>
                  <a:pt x="1253976" y="1305712"/>
                </a:lnTo>
                <a:lnTo>
                  <a:pt x="1249593" y="1306513"/>
                </a:lnTo>
                <a:lnTo>
                  <a:pt x="1244015" y="1306513"/>
                </a:lnTo>
                <a:lnTo>
                  <a:pt x="1239632" y="1306112"/>
                </a:lnTo>
                <a:lnTo>
                  <a:pt x="1235250" y="1304911"/>
                </a:lnTo>
                <a:lnTo>
                  <a:pt x="1232062" y="1303309"/>
                </a:lnTo>
                <a:lnTo>
                  <a:pt x="1229273" y="1301707"/>
                </a:lnTo>
                <a:lnTo>
                  <a:pt x="1227281" y="1299305"/>
                </a:lnTo>
                <a:lnTo>
                  <a:pt x="1225687" y="1296902"/>
                </a:lnTo>
                <a:lnTo>
                  <a:pt x="1223695" y="1294099"/>
                </a:lnTo>
                <a:lnTo>
                  <a:pt x="1222898" y="1291296"/>
                </a:lnTo>
                <a:lnTo>
                  <a:pt x="1222101" y="1288092"/>
                </a:lnTo>
                <a:lnTo>
                  <a:pt x="1221703" y="1284088"/>
                </a:lnTo>
                <a:lnTo>
                  <a:pt x="1221304" y="1280083"/>
                </a:lnTo>
                <a:lnTo>
                  <a:pt x="1221304" y="1276879"/>
                </a:lnTo>
                <a:lnTo>
                  <a:pt x="1220906" y="1274477"/>
                </a:lnTo>
                <a:lnTo>
                  <a:pt x="1220508" y="1272074"/>
                </a:lnTo>
                <a:lnTo>
                  <a:pt x="1219711" y="1270072"/>
                </a:lnTo>
                <a:lnTo>
                  <a:pt x="1219312" y="1268870"/>
                </a:lnTo>
                <a:lnTo>
                  <a:pt x="1218117" y="1267669"/>
                </a:lnTo>
                <a:lnTo>
                  <a:pt x="1216922" y="1266868"/>
                </a:lnTo>
                <a:lnTo>
                  <a:pt x="1216125" y="1266468"/>
                </a:lnTo>
                <a:lnTo>
                  <a:pt x="1214930" y="1266468"/>
                </a:lnTo>
                <a:lnTo>
                  <a:pt x="1214133" y="1266868"/>
                </a:lnTo>
                <a:lnTo>
                  <a:pt x="1213336" y="1268070"/>
                </a:lnTo>
                <a:lnTo>
                  <a:pt x="1212539" y="1268870"/>
                </a:lnTo>
                <a:lnTo>
                  <a:pt x="1211742" y="1270072"/>
                </a:lnTo>
                <a:lnTo>
                  <a:pt x="1211344" y="1271674"/>
                </a:lnTo>
                <a:lnTo>
                  <a:pt x="1210945" y="1273275"/>
                </a:lnTo>
                <a:lnTo>
                  <a:pt x="1210945" y="1275678"/>
                </a:lnTo>
                <a:lnTo>
                  <a:pt x="1210945" y="1278081"/>
                </a:lnTo>
                <a:lnTo>
                  <a:pt x="1209750" y="1280483"/>
                </a:lnTo>
                <a:lnTo>
                  <a:pt x="1207359" y="1286891"/>
                </a:lnTo>
                <a:lnTo>
                  <a:pt x="1203773" y="1293298"/>
                </a:lnTo>
                <a:lnTo>
                  <a:pt x="1199789" y="1298904"/>
                </a:lnTo>
                <a:lnTo>
                  <a:pt x="1197797" y="1300906"/>
                </a:lnTo>
                <a:lnTo>
                  <a:pt x="1195805" y="1302909"/>
                </a:lnTo>
                <a:lnTo>
                  <a:pt x="1194211" y="1304110"/>
                </a:lnTo>
                <a:lnTo>
                  <a:pt x="1192617" y="1304110"/>
                </a:lnTo>
                <a:lnTo>
                  <a:pt x="1191821" y="1303710"/>
                </a:lnTo>
                <a:lnTo>
                  <a:pt x="1191024" y="1302108"/>
                </a:lnTo>
                <a:lnTo>
                  <a:pt x="1190625" y="1298904"/>
                </a:lnTo>
                <a:lnTo>
                  <a:pt x="1191024" y="1294900"/>
                </a:lnTo>
                <a:lnTo>
                  <a:pt x="1193016" y="1274877"/>
                </a:lnTo>
                <a:lnTo>
                  <a:pt x="1194610" y="1264465"/>
                </a:lnTo>
                <a:lnTo>
                  <a:pt x="1197000" y="1254855"/>
                </a:lnTo>
                <a:lnTo>
                  <a:pt x="1198195" y="1250450"/>
                </a:lnTo>
                <a:lnTo>
                  <a:pt x="1199789" y="1246045"/>
                </a:lnTo>
                <a:lnTo>
                  <a:pt x="1200984" y="1242841"/>
                </a:lnTo>
                <a:lnTo>
                  <a:pt x="1202977" y="1239237"/>
                </a:lnTo>
                <a:lnTo>
                  <a:pt x="1204969" y="1236834"/>
                </a:lnTo>
                <a:lnTo>
                  <a:pt x="1206961" y="1234832"/>
                </a:lnTo>
                <a:lnTo>
                  <a:pt x="1209352" y="1233631"/>
                </a:lnTo>
                <a:lnTo>
                  <a:pt x="1212141" y="1232429"/>
                </a:lnTo>
                <a:lnTo>
                  <a:pt x="1292225" y="1217613"/>
                </a:lnTo>
                <a:close/>
                <a:moveTo>
                  <a:pt x="36513" y="1122363"/>
                </a:moveTo>
                <a:lnTo>
                  <a:pt x="98598" y="1134269"/>
                </a:lnTo>
                <a:lnTo>
                  <a:pt x="100956" y="1135063"/>
                </a:lnTo>
                <a:lnTo>
                  <a:pt x="102921" y="1135857"/>
                </a:lnTo>
                <a:lnTo>
                  <a:pt x="104492" y="1137444"/>
                </a:lnTo>
                <a:lnTo>
                  <a:pt x="105671" y="1139825"/>
                </a:lnTo>
                <a:lnTo>
                  <a:pt x="107636" y="1142207"/>
                </a:lnTo>
                <a:lnTo>
                  <a:pt x="108815" y="1145382"/>
                </a:lnTo>
                <a:lnTo>
                  <a:pt x="110779" y="1152128"/>
                </a:lnTo>
                <a:lnTo>
                  <a:pt x="112351" y="1159272"/>
                </a:lnTo>
                <a:lnTo>
                  <a:pt x="113923" y="1167210"/>
                </a:lnTo>
                <a:lnTo>
                  <a:pt x="115495" y="1183085"/>
                </a:lnTo>
                <a:lnTo>
                  <a:pt x="115888" y="1186260"/>
                </a:lnTo>
                <a:lnTo>
                  <a:pt x="115495" y="1188641"/>
                </a:lnTo>
                <a:lnTo>
                  <a:pt x="115102" y="1189832"/>
                </a:lnTo>
                <a:lnTo>
                  <a:pt x="114316" y="1190228"/>
                </a:lnTo>
                <a:lnTo>
                  <a:pt x="112744" y="1190228"/>
                </a:lnTo>
                <a:lnTo>
                  <a:pt x="111565" y="1189435"/>
                </a:lnTo>
                <a:lnTo>
                  <a:pt x="109994" y="1188244"/>
                </a:lnTo>
                <a:lnTo>
                  <a:pt x="108422" y="1186657"/>
                </a:lnTo>
                <a:lnTo>
                  <a:pt x="105278" y="1181894"/>
                </a:lnTo>
                <a:lnTo>
                  <a:pt x="102528" y="1177132"/>
                </a:lnTo>
                <a:lnTo>
                  <a:pt x="100563" y="1172369"/>
                </a:lnTo>
                <a:lnTo>
                  <a:pt x="100170" y="1169988"/>
                </a:lnTo>
                <a:lnTo>
                  <a:pt x="100170" y="1168003"/>
                </a:lnTo>
                <a:lnTo>
                  <a:pt x="99384" y="1164828"/>
                </a:lnTo>
                <a:lnTo>
                  <a:pt x="98598" y="1162447"/>
                </a:lnTo>
                <a:lnTo>
                  <a:pt x="97026" y="1161257"/>
                </a:lnTo>
                <a:lnTo>
                  <a:pt x="96633" y="1161257"/>
                </a:lnTo>
                <a:lnTo>
                  <a:pt x="95848" y="1161257"/>
                </a:lnTo>
                <a:lnTo>
                  <a:pt x="95062" y="1161257"/>
                </a:lnTo>
                <a:lnTo>
                  <a:pt x="94276" y="1161653"/>
                </a:lnTo>
                <a:lnTo>
                  <a:pt x="92704" y="1163638"/>
                </a:lnTo>
                <a:lnTo>
                  <a:pt x="91525" y="1167210"/>
                </a:lnTo>
                <a:lnTo>
                  <a:pt x="91525" y="1171178"/>
                </a:lnTo>
                <a:lnTo>
                  <a:pt x="91132" y="1176338"/>
                </a:lnTo>
                <a:lnTo>
                  <a:pt x="90346" y="1181100"/>
                </a:lnTo>
                <a:lnTo>
                  <a:pt x="89167" y="1184275"/>
                </a:lnTo>
                <a:lnTo>
                  <a:pt x="87989" y="1186260"/>
                </a:lnTo>
                <a:lnTo>
                  <a:pt x="86810" y="1187847"/>
                </a:lnTo>
                <a:lnTo>
                  <a:pt x="85238" y="1189038"/>
                </a:lnTo>
                <a:lnTo>
                  <a:pt x="83666" y="1189832"/>
                </a:lnTo>
                <a:lnTo>
                  <a:pt x="82094" y="1191022"/>
                </a:lnTo>
                <a:lnTo>
                  <a:pt x="80130" y="1191419"/>
                </a:lnTo>
                <a:lnTo>
                  <a:pt x="75414" y="1192213"/>
                </a:lnTo>
                <a:lnTo>
                  <a:pt x="69520" y="1192213"/>
                </a:lnTo>
                <a:lnTo>
                  <a:pt x="67163" y="1191816"/>
                </a:lnTo>
                <a:lnTo>
                  <a:pt x="64412" y="1191022"/>
                </a:lnTo>
                <a:lnTo>
                  <a:pt x="62447" y="1190228"/>
                </a:lnTo>
                <a:lnTo>
                  <a:pt x="60482" y="1188641"/>
                </a:lnTo>
                <a:lnTo>
                  <a:pt x="58125" y="1187053"/>
                </a:lnTo>
                <a:lnTo>
                  <a:pt x="56160" y="1185069"/>
                </a:lnTo>
                <a:lnTo>
                  <a:pt x="53016" y="1180703"/>
                </a:lnTo>
                <a:lnTo>
                  <a:pt x="49873" y="1175147"/>
                </a:lnTo>
                <a:lnTo>
                  <a:pt x="47122" y="1169194"/>
                </a:lnTo>
                <a:lnTo>
                  <a:pt x="44765" y="1162844"/>
                </a:lnTo>
                <a:lnTo>
                  <a:pt x="42800" y="1156494"/>
                </a:lnTo>
                <a:lnTo>
                  <a:pt x="41228" y="1150144"/>
                </a:lnTo>
                <a:lnTo>
                  <a:pt x="40049" y="1143794"/>
                </a:lnTo>
                <a:lnTo>
                  <a:pt x="37692" y="1133475"/>
                </a:lnTo>
                <a:lnTo>
                  <a:pt x="36513" y="1125538"/>
                </a:lnTo>
                <a:lnTo>
                  <a:pt x="36513" y="1122363"/>
                </a:lnTo>
                <a:close/>
                <a:moveTo>
                  <a:pt x="1779588" y="1120775"/>
                </a:moveTo>
                <a:lnTo>
                  <a:pt x="1779588" y="1123616"/>
                </a:lnTo>
                <a:lnTo>
                  <a:pt x="1778404" y="1131734"/>
                </a:lnTo>
                <a:lnTo>
                  <a:pt x="1776824" y="1142693"/>
                </a:lnTo>
                <a:lnTo>
                  <a:pt x="1775244" y="1149188"/>
                </a:lnTo>
                <a:lnTo>
                  <a:pt x="1773665" y="1155682"/>
                </a:lnTo>
                <a:lnTo>
                  <a:pt x="1771690" y="1162176"/>
                </a:lnTo>
                <a:lnTo>
                  <a:pt x="1769321" y="1168671"/>
                </a:lnTo>
                <a:lnTo>
                  <a:pt x="1766162" y="1174759"/>
                </a:lnTo>
                <a:lnTo>
                  <a:pt x="1763397" y="1180442"/>
                </a:lnTo>
                <a:lnTo>
                  <a:pt x="1760238" y="1184907"/>
                </a:lnTo>
                <a:lnTo>
                  <a:pt x="1757869" y="1186530"/>
                </a:lnTo>
                <a:lnTo>
                  <a:pt x="1755894" y="1188560"/>
                </a:lnTo>
                <a:lnTo>
                  <a:pt x="1753920" y="1189777"/>
                </a:lnTo>
                <a:lnTo>
                  <a:pt x="1751550" y="1190995"/>
                </a:lnTo>
                <a:lnTo>
                  <a:pt x="1749181" y="1191807"/>
                </a:lnTo>
                <a:lnTo>
                  <a:pt x="1746812" y="1192213"/>
                </a:lnTo>
                <a:lnTo>
                  <a:pt x="1740888" y="1192213"/>
                </a:lnTo>
                <a:lnTo>
                  <a:pt x="1736149" y="1191401"/>
                </a:lnTo>
                <a:lnTo>
                  <a:pt x="1734175" y="1190589"/>
                </a:lnTo>
                <a:lnTo>
                  <a:pt x="1732200" y="1189777"/>
                </a:lnTo>
                <a:lnTo>
                  <a:pt x="1730621" y="1188966"/>
                </a:lnTo>
                <a:lnTo>
                  <a:pt x="1729436" y="1187748"/>
                </a:lnTo>
                <a:lnTo>
                  <a:pt x="1728251" y="1185718"/>
                </a:lnTo>
                <a:lnTo>
                  <a:pt x="1727461" y="1184095"/>
                </a:lnTo>
                <a:lnTo>
                  <a:pt x="1725487" y="1180442"/>
                </a:lnTo>
                <a:lnTo>
                  <a:pt x="1724697" y="1175977"/>
                </a:lnTo>
                <a:lnTo>
                  <a:pt x="1724697" y="1170700"/>
                </a:lnTo>
                <a:lnTo>
                  <a:pt x="1724302" y="1166235"/>
                </a:lnTo>
                <a:lnTo>
                  <a:pt x="1723117" y="1162988"/>
                </a:lnTo>
                <a:lnTo>
                  <a:pt x="1721933" y="1160959"/>
                </a:lnTo>
                <a:lnTo>
                  <a:pt x="1721143" y="1160553"/>
                </a:lnTo>
                <a:lnTo>
                  <a:pt x="1720748" y="1160147"/>
                </a:lnTo>
                <a:lnTo>
                  <a:pt x="1719958" y="1160553"/>
                </a:lnTo>
                <a:lnTo>
                  <a:pt x="1718774" y="1160553"/>
                </a:lnTo>
                <a:lnTo>
                  <a:pt x="1717589" y="1161770"/>
                </a:lnTo>
                <a:lnTo>
                  <a:pt x="1716404" y="1164206"/>
                </a:lnTo>
                <a:lnTo>
                  <a:pt x="1716009" y="1167453"/>
                </a:lnTo>
                <a:lnTo>
                  <a:pt x="1716009" y="1169482"/>
                </a:lnTo>
                <a:lnTo>
                  <a:pt x="1715614" y="1171512"/>
                </a:lnTo>
                <a:lnTo>
                  <a:pt x="1713640" y="1176383"/>
                </a:lnTo>
                <a:lnTo>
                  <a:pt x="1710481" y="1181659"/>
                </a:lnTo>
                <a:lnTo>
                  <a:pt x="1707716" y="1186124"/>
                </a:lnTo>
                <a:lnTo>
                  <a:pt x="1706137" y="1188154"/>
                </a:lnTo>
                <a:lnTo>
                  <a:pt x="1704557" y="1189371"/>
                </a:lnTo>
                <a:lnTo>
                  <a:pt x="1702978" y="1190183"/>
                </a:lnTo>
                <a:lnTo>
                  <a:pt x="1702188" y="1190183"/>
                </a:lnTo>
                <a:lnTo>
                  <a:pt x="1701003" y="1189777"/>
                </a:lnTo>
                <a:lnTo>
                  <a:pt x="1700608" y="1188560"/>
                </a:lnTo>
                <a:lnTo>
                  <a:pt x="1700213" y="1185718"/>
                </a:lnTo>
                <a:lnTo>
                  <a:pt x="1700608" y="1182877"/>
                </a:lnTo>
                <a:lnTo>
                  <a:pt x="1702188" y="1166641"/>
                </a:lnTo>
                <a:lnTo>
                  <a:pt x="1703767" y="1158117"/>
                </a:lnTo>
                <a:lnTo>
                  <a:pt x="1704952" y="1150811"/>
                </a:lnTo>
                <a:lnTo>
                  <a:pt x="1707716" y="1143911"/>
                </a:lnTo>
                <a:lnTo>
                  <a:pt x="1708901" y="1141070"/>
                </a:lnTo>
                <a:lnTo>
                  <a:pt x="1710086" y="1138634"/>
                </a:lnTo>
                <a:lnTo>
                  <a:pt x="1711665" y="1136199"/>
                </a:lnTo>
                <a:lnTo>
                  <a:pt x="1713640" y="1134575"/>
                </a:lnTo>
                <a:lnTo>
                  <a:pt x="1715219" y="1133763"/>
                </a:lnTo>
                <a:lnTo>
                  <a:pt x="1717194" y="1132952"/>
                </a:lnTo>
                <a:lnTo>
                  <a:pt x="1779588" y="1120775"/>
                </a:lnTo>
                <a:close/>
                <a:moveTo>
                  <a:pt x="233586" y="538163"/>
                </a:moveTo>
                <a:lnTo>
                  <a:pt x="238336" y="538163"/>
                </a:lnTo>
                <a:lnTo>
                  <a:pt x="300494" y="768264"/>
                </a:lnTo>
                <a:lnTo>
                  <a:pt x="301682" y="758743"/>
                </a:lnTo>
                <a:lnTo>
                  <a:pt x="323061" y="601242"/>
                </a:lnTo>
                <a:lnTo>
                  <a:pt x="317122" y="585770"/>
                </a:lnTo>
                <a:lnTo>
                  <a:pt x="328999" y="565140"/>
                </a:lnTo>
                <a:lnTo>
                  <a:pt x="355921" y="565140"/>
                </a:lnTo>
                <a:lnTo>
                  <a:pt x="367403" y="585770"/>
                </a:lnTo>
                <a:lnTo>
                  <a:pt x="362256" y="604416"/>
                </a:lnTo>
                <a:lnTo>
                  <a:pt x="381259" y="770645"/>
                </a:lnTo>
                <a:lnTo>
                  <a:pt x="394720" y="710739"/>
                </a:lnTo>
                <a:lnTo>
                  <a:pt x="395908" y="741287"/>
                </a:lnTo>
                <a:lnTo>
                  <a:pt x="397096" y="773818"/>
                </a:lnTo>
                <a:lnTo>
                  <a:pt x="401055" y="844039"/>
                </a:lnTo>
                <a:lnTo>
                  <a:pt x="405806" y="918227"/>
                </a:lnTo>
                <a:lnTo>
                  <a:pt x="410952" y="992018"/>
                </a:lnTo>
                <a:lnTo>
                  <a:pt x="416891" y="1061048"/>
                </a:lnTo>
                <a:lnTo>
                  <a:pt x="423226" y="1122541"/>
                </a:lnTo>
                <a:lnTo>
                  <a:pt x="426393" y="1148725"/>
                </a:lnTo>
                <a:lnTo>
                  <a:pt x="428768" y="1171338"/>
                </a:lnTo>
                <a:lnTo>
                  <a:pt x="431936" y="1190381"/>
                </a:lnTo>
                <a:lnTo>
                  <a:pt x="434311" y="1204663"/>
                </a:lnTo>
                <a:lnTo>
                  <a:pt x="435499" y="1210218"/>
                </a:lnTo>
                <a:lnTo>
                  <a:pt x="436687" y="1215375"/>
                </a:lnTo>
                <a:lnTo>
                  <a:pt x="439062" y="1220532"/>
                </a:lnTo>
                <a:lnTo>
                  <a:pt x="440646" y="1225293"/>
                </a:lnTo>
                <a:lnTo>
                  <a:pt x="440646" y="1228467"/>
                </a:lnTo>
                <a:lnTo>
                  <a:pt x="441833" y="1238385"/>
                </a:lnTo>
                <a:lnTo>
                  <a:pt x="443021" y="1248700"/>
                </a:lnTo>
                <a:lnTo>
                  <a:pt x="444605" y="1258221"/>
                </a:lnTo>
                <a:lnTo>
                  <a:pt x="446584" y="1268140"/>
                </a:lnTo>
                <a:lnTo>
                  <a:pt x="448564" y="1277264"/>
                </a:lnTo>
                <a:lnTo>
                  <a:pt x="450939" y="1285992"/>
                </a:lnTo>
                <a:lnTo>
                  <a:pt x="453711" y="1295117"/>
                </a:lnTo>
                <a:lnTo>
                  <a:pt x="456086" y="1303448"/>
                </a:lnTo>
                <a:lnTo>
                  <a:pt x="459649" y="1311383"/>
                </a:lnTo>
                <a:lnTo>
                  <a:pt x="462816" y="1318921"/>
                </a:lnTo>
                <a:lnTo>
                  <a:pt x="466380" y="1326458"/>
                </a:lnTo>
                <a:lnTo>
                  <a:pt x="469943" y="1333599"/>
                </a:lnTo>
                <a:lnTo>
                  <a:pt x="473902" y="1340344"/>
                </a:lnTo>
                <a:lnTo>
                  <a:pt x="477861" y="1346691"/>
                </a:lnTo>
                <a:lnTo>
                  <a:pt x="482612" y="1353039"/>
                </a:lnTo>
                <a:lnTo>
                  <a:pt x="487363" y="1358990"/>
                </a:lnTo>
                <a:lnTo>
                  <a:pt x="469151" y="1598613"/>
                </a:lnTo>
                <a:lnTo>
                  <a:pt x="383239" y="1598613"/>
                </a:lnTo>
                <a:lnTo>
                  <a:pt x="340481" y="1260999"/>
                </a:lnTo>
                <a:lnTo>
                  <a:pt x="334938" y="1261395"/>
                </a:lnTo>
                <a:lnTo>
                  <a:pt x="329395" y="1261792"/>
                </a:lnTo>
                <a:lnTo>
                  <a:pt x="326228" y="1261792"/>
                </a:lnTo>
                <a:lnTo>
                  <a:pt x="322269" y="1261395"/>
                </a:lnTo>
                <a:lnTo>
                  <a:pt x="282282" y="1597423"/>
                </a:lnTo>
                <a:lnTo>
                  <a:pt x="193203" y="1598613"/>
                </a:lnTo>
                <a:lnTo>
                  <a:pt x="160738" y="1168165"/>
                </a:lnTo>
                <a:lnTo>
                  <a:pt x="154800" y="1158246"/>
                </a:lnTo>
                <a:lnTo>
                  <a:pt x="149257" y="1148725"/>
                </a:lnTo>
                <a:lnTo>
                  <a:pt x="144110" y="1139203"/>
                </a:lnTo>
                <a:lnTo>
                  <a:pt x="140151" y="1128889"/>
                </a:lnTo>
                <a:lnTo>
                  <a:pt x="139755" y="1124921"/>
                </a:lnTo>
                <a:lnTo>
                  <a:pt x="134609" y="1066999"/>
                </a:lnTo>
                <a:lnTo>
                  <a:pt x="128670" y="1003920"/>
                </a:lnTo>
                <a:lnTo>
                  <a:pt x="122335" y="924971"/>
                </a:lnTo>
                <a:lnTo>
                  <a:pt x="108875" y="730972"/>
                </a:lnTo>
                <a:lnTo>
                  <a:pt x="103728" y="726608"/>
                </a:lnTo>
                <a:lnTo>
                  <a:pt x="98185" y="721054"/>
                </a:lnTo>
                <a:lnTo>
                  <a:pt x="97789" y="721450"/>
                </a:lnTo>
                <a:lnTo>
                  <a:pt x="96997" y="723434"/>
                </a:lnTo>
                <a:lnTo>
                  <a:pt x="96601" y="727798"/>
                </a:lnTo>
                <a:lnTo>
                  <a:pt x="96601" y="733352"/>
                </a:lnTo>
                <a:lnTo>
                  <a:pt x="96205" y="749618"/>
                </a:lnTo>
                <a:lnTo>
                  <a:pt x="96601" y="771438"/>
                </a:lnTo>
                <a:lnTo>
                  <a:pt x="97789" y="826980"/>
                </a:lnTo>
                <a:lnTo>
                  <a:pt x="100165" y="893630"/>
                </a:lnTo>
                <a:lnTo>
                  <a:pt x="103332" y="962660"/>
                </a:lnTo>
                <a:lnTo>
                  <a:pt x="106499" y="1027327"/>
                </a:lnTo>
                <a:lnTo>
                  <a:pt x="109666" y="1079694"/>
                </a:lnTo>
                <a:lnTo>
                  <a:pt x="112042" y="1112226"/>
                </a:lnTo>
                <a:lnTo>
                  <a:pt x="97393" y="1112623"/>
                </a:lnTo>
                <a:lnTo>
                  <a:pt x="87891" y="1112623"/>
                </a:lnTo>
                <a:lnTo>
                  <a:pt x="76806" y="1111433"/>
                </a:lnTo>
                <a:lnTo>
                  <a:pt x="65325" y="1109449"/>
                </a:lnTo>
                <a:lnTo>
                  <a:pt x="59386" y="1108259"/>
                </a:lnTo>
                <a:lnTo>
                  <a:pt x="53843" y="1107069"/>
                </a:lnTo>
                <a:lnTo>
                  <a:pt x="47905" y="1104688"/>
                </a:lnTo>
                <a:lnTo>
                  <a:pt x="41966" y="1102308"/>
                </a:lnTo>
                <a:lnTo>
                  <a:pt x="36027" y="1099928"/>
                </a:lnTo>
                <a:lnTo>
                  <a:pt x="30485" y="1096357"/>
                </a:lnTo>
                <a:lnTo>
                  <a:pt x="27713" y="1079298"/>
                </a:lnTo>
                <a:lnTo>
                  <a:pt x="24546" y="1056684"/>
                </a:lnTo>
                <a:lnTo>
                  <a:pt x="21775" y="1030104"/>
                </a:lnTo>
                <a:lnTo>
                  <a:pt x="18607" y="1000349"/>
                </a:lnTo>
                <a:lnTo>
                  <a:pt x="15836" y="967024"/>
                </a:lnTo>
                <a:lnTo>
                  <a:pt x="13065" y="932509"/>
                </a:lnTo>
                <a:lnTo>
                  <a:pt x="7918" y="860305"/>
                </a:lnTo>
                <a:lnTo>
                  <a:pt x="3563" y="790084"/>
                </a:lnTo>
                <a:lnTo>
                  <a:pt x="2375" y="757949"/>
                </a:lnTo>
                <a:lnTo>
                  <a:pt x="1187" y="728591"/>
                </a:lnTo>
                <a:lnTo>
                  <a:pt x="396" y="702804"/>
                </a:lnTo>
                <a:lnTo>
                  <a:pt x="0" y="681778"/>
                </a:lnTo>
                <a:lnTo>
                  <a:pt x="396" y="666305"/>
                </a:lnTo>
                <a:lnTo>
                  <a:pt x="792" y="660751"/>
                </a:lnTo>
                <a:lnTo>
                  <a:pt x="1187" y="656784"/>
                </a:lnTo>
                <a:lnTo>
                  <a:pt x="1979" y="650436"/>
                </a:lnTo>
                <a:lnTo>
                  <a:pt x="3167" y="644089"/>
                </a:lnTo>
                <a:lnTo>
                  <a:pt x="5147" y="638535"/>
                </a:lnTo>
                <a:lnTo>
                  <a:pt x="7918" y="632584"/>
                </a:lnTo>
                <a:lnTo>
                  <a:pt x="11085" y="626633"/>
                </a:lnTo>
                <a:lnTo>
                  <a:pt x="15044" y="621475"/>
                </a:lnTo>
                <a:lnTo>
                  <a:pt x="19003" y="615921"/>
                </a:lnTo>
                <a:lnTo>
                  <a:pt x="24150" y="610764"/>
                </a:lnTo>
                <a:lnTo>
                  <a:pt x="29693" y="606003"/>
                </a:lnTo>
                <a:lnTo>
                  <a:pt x="35631" y="601242"/>
                </a:lnTo>
                <a:lnTo>
                  <a:pt x="41966" y="596482"/>
                </a:lnTo>
                <a:lnTo>
                  <a:pt x="48696" y="592514"/>
                </a:lnTo>
                <a:lnTo>
                  <a:pt x="55427" y="588150"/>
                </a:lnTo>
                <a:lnTo>
                  <a:pt x="62949" y="584580"/>
                </a:lnTo>
                <a:lnTo>
                  <a:pt x="70867" y="580612"/>
                </a:lnTo>
                <a:lnTo>
                  <a:pt x="78785" y="576645"/>
                </a:lnTo>
                <a:lnTo>
                  <a:pt x="96205" y="569504"/>
                </a:lnTo>
                <a:lnTo>
                  <a:pt x="114417" y="563950"/>
                </a:lnTo>
                <a:lnTo>
                  <a:pt x="132629" y="557999"/>
                </a:lnTo>
                <a:lnTo>
                  <a:pt x="152029" y="552842"/>
                </a:lnTo>
                <a:lnTo>
                  <a:pt x="171428" y="548478"/>
                </a:lnTo>
                <a:lnTo>
                  <a:pt x="190828" y="544510"/>
                </a:lnTo>
                <a:lnTo>
                  <a:pt x="210227" y="540940"/>
                </a:lnTo>
                <a:lnTo>
                  <a:pt x="229627" y="538559"/>
                </a:lnTo>
                <a:lnTo>
                  <a:pt x="233586" y="538163"/>
                </a:lnTo>
                <a:close/>
                <a:moveTo>
                  <a:pt x="1612045" y="536575"/>
                </a:moveTo>
                <a:lnTo>
                  <a:pt x="1621555" y="536972"/>
                </a:lnTo>
                <a:lnTo>
                  <a:pt x="1631461" y="537369"/>
                </a:lnTo>
                <a:lnTo>
                  <a:pt x="1640970" y="538559"/>
                </a:lnTo>
                <a:lnTo>
                  <a:pt x="1650480" y="540147"/>
                </a:lnTo>
                <a:lnTo>
                  <a:pt x="1660386" y="541734"/>
                </a:lnTo>
                <a:lnTo>
                  <a:pt x="1669896" y="544512"/>
                </a:lnTo>
                <a:lnTo>
                  <a:pt x="1679406" y="546894"/>
                </a:lnTo>
                <a:lnTo>
                  <a:pt x="1688916" y="550465"/>
                </a:lnTo>
                <a:lnTo>
                  <a:pt x="1698030" y="553640"/>
                </a:lnTo>
                <a:lnTo>
                  <a:pt x="1707539" y="557212"/>
                </a:lnTo>
                <a:lnTo>
                  <a:pt x="1716257" y="560784"/>
                </a:lnTo>
                <a:lnTo>
                  <a:pt x="1724974" y="565150"/>
                </a:lnTo>
                <a:lnTo>
                  <a:pt x="1742409" y="573484"/>
                </a:lnTo>
                <a:lnTo>
                  <a:pt x="1758259" y="582215"/>
                </a:lnTo>
                <a:lnTo>
                  <a:pt x="1772523" y="591344"/>
                </a:lnTo>
                <a:lnTo>
                  <a:pt x="1785600" y="600472"/>
                </a:lnTo>
                <a:lnTo>
                  <a:pt x="1797091" y="608806"/>
                </a:lnTo>
                <a:lnTo>
                  <a:pt x="1806997" y="616744"/>
                </a:lnTo>
                <a:lnTo>
                  <a:pt x="1814129" y="623887"/>
                </a:lnTo>
                <a:lnTo>
                  <a:pt x="1816903" y="627062"/>
                </a:lnTo>
                <a:lnTo>
                  <a:pt x="1818884" y="629840"/>
                </a:lnTo>
                <a:lnTo>
                  <a:pt x="1820865" y="632619"/>
                </a:lnTo>
                <a:lnTo>
                  <a:pt x="1821658" y="634603"/>
                </a:lnTo>
                <a:lnTo>
                  <a:pt x="1822054" y="638572"/>
                </a:lnTo>
                <a:lnTo>
                  <a:pt x="1822450" y="644128"/>
                </a:lnTo>
                <a:lnTo>
                  <a:pt x="1822450" y="660797"/>
                </a:lnTo>
                <a:lnTo>
                  <a:pt x="1821658" y="682625"/>
                </a:lnTo>
                <a:lnTo>
                  <a:pt x="1819677" y="710009"/>
                </a:lnTo>
                <a:lnTo>
                  <a:pt x="1818092" y="741362"/>
                </a:lnTo>
                <a:lnTo>
                  <a:pt x="1815714" y="775494"/>
                </a:lnTo>
                <a:lnTo>
                  <a:pt x="1809374" y="850106"/>
                </a:lnTo>
                <a:lnTo>
                  <a:pt x="1802242" y="926306"/>
                </a:lnTo>
                <a:lnTo>
                  <a:pt x="1794713" y="998141"/>
                </a:lnTo>
                <a:lnTo>
                  <a:pt x="1790751" y="1029494"/>
                </a:lnTo>
                <a:lnTo>
                  <a:pt x="1787581" y="1057672"/>
                </a:lnTo>
                <a:lnTo>
                  <a:pt x="1784015" y="1080691"/>
                </a:lnTo>
                <a:lnTo>
                  <a:pt x="1781241" y="1097756"/>
                </a:lnTo>
                <a:lnTo>
                  <a:pt x="1770146" y="1102122"/>
                </a:lnTo>
                <a:lnTo>
                  <a:pt x="1759844" y="1106091"/>
                </a:lnTo>
                <a:lnTo>
                  <a:pt x="1749938" y="1108472"/>
                </a:lnTo>
                <a:lnTo>
                  <a:pt x="1740824" y="1110456"/>
                </a:lnTo>
                <a:lnTo>
                  <a:pt x="1731710" y="1112044"/>
                </a:lnTo>
                <a:lnTo>
                  <a:pt x="1724182" y="1112441"/>
                </a:lnTo>
                <a:lnTo>
                  <a:pt x="1720616" y="1112044"/>
                </a:lnTo>
                <a:lnTo>
                  <a:pt x="1717446" y="1111250"/>
                </a:lnTo>
                <a:lnTo>
                  <a:pt x="1714276" y="1110853"/>
                </a:lnTo>
                <a:lnTo>
                  <a:pt x="1711502" y="1110059"/>
                </a:lnTo>
                <a:lnTo>
                  <a:pt x="1712691" y="1096566"/>
                </a:lnTo>
                <a:lnTo>
                  <a:pt x="1713879" y="1077119"/>
                </a:lnTo>
                <a:lnTo>
                  <a:pt x="1715464" y="1025128"/>
                </a:lnTo>
                <a:lnTo>
                  <a:pt x="1717049" y="960041"/>
                </a:lnTo>
                <a:lnTo>
                  <a:pt x="1718238" y="890587"/>
                </a:lnTo>
                <a:lnTo>
                  <a:pt x="1719031" y="823912"/>
                </a:lnTo>
                <a:lnTo>
                  <a:pt x="1718238" y="794544"/>
                </a:lnTo>
                <a:lnTo>
                  <a:pt x="1717842" y="768747"/>
                </a:lnTo>
                <a:lnTo>
                  <a:pt x="1717446" y="747315"/>
                </a:lnTo>
                <a:lnTo>
                  <a:pt x="1716257" y="731440"/>
                </a:lnTo>
                <a:lnTo>
                  <a:pt x="1715464" y="726281"/>
                </a:lnTo>
                <a:lnTo>
                  <a:pt x="1715068" y="722312"/>
                </a:lnTo>
                <a:lnTo>
                  <a:pt x="1713879" y="720725"/>
                </a:lnTo>
                <a:lnTo>
                  <a:pt x="1713483" y="720328"/>
                </a:lnTo>
                <a:lnTo>
                  <a:pt x="1713087" y="720725"/>
                </a:lnTo>
                <a:lnTo>
                  <a:pt x="1707539" y="727869"/>
                </a:lnTo>
                <a:lnTo>
                  <a:pt x="1702388" y="735409"/>
                </a:lnTo>
                <a:lnTo>
                  <a:pt x="1701200" y="737394"/>
                </a:lnTo>
                <a:lnTo>
                  <a:pt x="1683765" y="992584"/>
                </a:lnTo>
                <a:lnTo>
                  <a:pt x="1675047" y="1087438"/>
                </a:lnTo>
                <a:lnTo>
                  <a:pt x="1671877" y="1124744"/>
                </a:lnTo>
                <a:lnTo>
                  <a:pt x="1671085" y="1128316"/>
                </a:lnTo>
                <a:lnTo>
                  <a:pt x="1669104" y="1134269"/>
                </a:lnTo>
                <a:lnTo>
                  <a:pt x="1667123" y="1140222"/>
                </a:lnTo>
                <a:lnTo>
                  <a:pt x="1664349" y="1145778"/>
                </a:lnTo>
                <a:lnTo>
                  <a:pt x="1661971" y="1151334"/>
                </a:lnTo>
                <a:lnTo>
                  <a:pt x="1655631" y="1162447"/>
                </a:lnTo>
                <a:lnTo>
                  <a:pt x="1648499" y="1173956"/>
                </a:lnTo>
                <a:lnTo>
                  <a:pt x="1616403" y="1598613"/>
                </a:lnTo>
                <a:lnTo>
                  <a:pt x="1531211" y="1598613"/>
                </a:lnTo>
                <a:lnTo>
                  <a:pt x="1488020" y="1260872"/>
                </a:lnTo>
                <a:lnTo>
                  <a:pt x="1482869" y="1261269"/>
                </a:lnTo>
                <a:lnTo>
                  <a:pt x="1477322" y="1261666"/>
                </a:lnTo>
                <a:lnTo>
                  <a:pt x="1473359" y="1261666"/>
                </a:lnTo>
                <a:lnTo>
                  <a:pt x="1470189" y="1261269"/>
                </a:lnTo>
                <a:lnTo>
                  <a:pt x="1429772" y="1597422"/>
                </a:lnTo>
                <a:lnTo>
                  <a:pt x="1340617" y="1598613"/>
                </a:lnTo>
                <a:lnTo>
                  <a:pt x="1323975" y="1376760"/>
                </a:lnTo>
                <a:lnTo>
                  <a:pt x="1330315" y="1370806"/>
                </a:lnTo>
                <a:lnTo>
                  <a:pt x="1336655" y="1364456"/>
                </a:lnTo>
                <a:lnTo>
                  <a:pt x="1342995" y="1357710"/>
                </a:lnTo>
                <a:lnTo>
                  <a:pt x="1348542" y="1350566"/>
                </a:lnTo>
                <a:lnTo>
                  <a:pt x="1354090" y="1342628"/>
                </a:lnTo>
                <a:lnTo>
                  <a:pt x="1358845" y="1334294"/>
                </a:lnTo>
                <a:lnTo>
                  <a:pt x="1363600" y="1325563"/>
                </a:lnTo>
                <a:lnTo>
                  <a:pt x="1368355" y="1316435"/>
                </a:lnTo>
                <a:lnTo>
                  <a:pt x="1371921" y="1306513"/>
                </a:lnTo>
                <a:lnTo>
                  <a:pt x="1375883" y="1296591"/>
                </a:lnTo>
                <a:lnTo>
                  <a:pt x="1379053" y="1285875"/>
                </a:lnTo>
                <a:lnTo>
                  <a:pt x="1381827" y="1275160"/>
                </a:lnTo>
                <a:lnTo>
                  <a:pt x="1384204" y="1263650"/>
                </a:lnTo>
                <a:lnTo>
                  <a:pt x="1386186" y="1251347"/>
                </a:lnTo>
                <a:lnTo>
                  <a:pt x="1388563" y="1239044"/>
                </a:lnTo>
                <a:lnTo>
                  <a:pt x="1389752" y="1226344"/>
                </a:lnTo>
                <a:lnTo>
                  <a:pt x="1389752" y="1222375"/>
                </a:lnTo>
                <a:lnTo>
                  <a:pt x="1389752" y="1218009"/>
                </a:lnTo>
                <a:lnTo>
                  <a:pt x="1389356" y="1209675"/>
                </a:lnTo>
                <a:lnTo>
                  <a:pt x="1390148" y="1207294"/>
                </a:lnTo>
                <a:lnTo>
                  <a:pt x="1392129" y="1194594"/>
                </a:lnTo>
                <a:lnTo>
                  <a:pt x="1394903" y="1177925"/>
                </a:lnTo>
                <a:lnTo>
                  <a:pt x="1400450" y="1134269"/>
                </a:lnTo>
                <a:lnTo>
                  <a:pt x="1407186" y="1078309"/>
                </a:lnTo>
                <a:lnTo>
                  <a:pt x="1413923" y="1013619"/>
                </a:lnTo>
                <a:lnTo>
                  <a:pt x="1421055" y="943769"/>
                </a:lnTo>
                <a:lnTo>
                  <a:pt x="1427791" y="871537"/>
                </a:lnTo>
                <a:lnTo>
                  <a:pt x="1433735" y="800894"/>
                </a:lnTo>
                <a:lnTo>
                  <a:pt x="1438886" y="734219"/>
                </a:lnTo>
                <a:lnTo>
                  <a:pt x="1447603" y="767953"/>
                </a:lnTo>
                <a:lnTo>
                  <a:pt x="1449188" y="758428"/>
                </a:lnTo>
                <a:lnTo>
                  <a:pt x="1470586" y="600869"/>
                </a:lnTo>
                <a:lnTo>
                  <a:pt x="1464642" y="585390"/>
                </a:lnTo>
                <a:lnTo>
                  <a:pt x="1476529" y="564753"/>
                </a:lnTo>
                <a:lnTo>
                  <a:pt x="1503870" y="564753"/>
                </a:lnTo>
                <a:lnTo>
                  <a:pt x="1514569" y="585390"/>
                </a:lnTo>
                <a:lnTo>
                  <a:pt x="1509814" y="604044"/>
                </a:lnTo>
                <a:lnTo>
                  <a:pt x="1528833" y="770334"/>
                </a:lnTo>
                <a:lnTo>
                  <a:pt x="1579949" y="545306"/>
                </a:lnTo>
                <a:lnTo>
                  <a:pt x="1585893" y="542131"/>
                </a:lnTo>
                <a:lnTo>
                  <a:pt x="1589855" y="540147"/>
                </a:lnTo>
                <a:lnTo>
                  <a:pt x="1592629" y="538559"/>
                </a:lnTo>
                <a:lnTo>
                  <a:pt x="1593025" y="538162"/>
                </a:lnTo>
                <a:lnTo>
                  <a:pt x="1602535" y="536972"/>
                </a:lnTo>
                <a:lnTo>
                  <a:pt x="1612045" y="536575"/>
                </a:lnTo>
                <a:close/>
                <a:moveTo>
                  <a:pt x="1080417" y="477838"/>
                </a:moveTo>
                <a:lnTo>
                  <a:pt x="1092318" y="478235"/>
                </a:lnTo>
                <a:lnTo>
                  <a:pt x="1104616" y="478632"/>
                </a:lnTo>
                <a:lnTo>
                  <a:pt x="1116913" y="480219"/>
                </a:lnTo>
                <a:lnTo>
                  <a:pt x="1128814" y="482600"/>
                </a:lnTo>
                <a:lnTo>
                  <a:pt x="1141111" y="484982"/>
                </a:lnTo>
                <a:lnTo>
                  <a:pt x="1153409" y="487760"/>
                </a:lnTo>
                <a:lnTo>
                  <a:pt x="1165706" y="491332"/>
                </a:lnTo>
                <a:lnTo>
                  <a:pt x="1178003" y="494903"/>
                </a:lnTo>
                <a:lnTo>
                  <a:pt x="1189507" y="499269"/>
                </a:lnTo>
                <a:lnTo>
                  <a:pt x="1201011" y="504032"/>
                </a:lnTo>
                <a:lnTo>
                  <a:pt x="1212515" y="508397"/>
                </a:lnTo>
                <a:lnTo>
                  <a:pt x="1223623" y="513557"/>
                </a:lnTo>
                <a:lnTo>
                  <a:pt x="1234730" y="519113"/>
                </a:lnTo>
                <a:lnTo>
                  <a:pt x="1245441" y="524669"/>
                </a:lnTo>
                <a:lnTo>
                  <a:pt x="1255358" y="530225"/>
                </a:lnTo>
                <a:lnTo>
                  <a:pt x="1265672" y="536178"/>
                </a:lnTo>
                <a:lnTo>
                  <a:pt x="1283920" y="547291"/>
                </a:lnTo>
                <a:lnTo>
                  <a:pt x="1300581" y="558403"/>
                </a:lnTo>
                <a:lnTo>
                  <a:pt x="1314862" y="569119"/>
                </a:lnTo>
                <a:lnTo>
                  <a:pt x="1327159" y="579438"/>
                </a:lnTo>
                <a:lnTo>
                  <a:pt x="1331919" y="584200"/>
                </a:lnTo>
                <a:lnTo>
                  <a:pt x="1336283" y="588169"/>
                </a:lnTo>
                <a:lnTo>
                  <a:pt x="1339456" y="592535"/>
                </a:lnTo>
                <a:lnTo>
                  <a:pt x="1342630" y="595710"/>
                </a:lnTo>
                <a:lnTo>
                  <a:pt x="1344217" y="599282"/>
                </a:lnTo>
                <a:lnTo>
                  <a:pt x="1345407" y="601663"/>
                </a:lnTo>
                <a:lnTo>
                  <a:pt x="1346200" y="606822"/>
                </a:lnTo>
                <a:lnTo>
                  <a:pt x="1346200" y="613966"/>
                </a:lnTo>
                <a:lnTo>
                  <a:pt x="1346200" y="634603"/>
                </a:lnTo>
                <a:lnTo>
                  <a:pt x="1345407" y="662782"/>
                </a:lnTo>
                <a:lnTo>
                  <a:pt x="1343820" y="696913"/>
                </a:lnTo>
                <a:lnTo>
                  <a:pt x="1341043" y="736600"/>
                </a:lnTo>
                <a:lnTo>
                  <a:pt x="1337870" y="779860"/>
                </a:lnTo>
                <a:lnTo>
                  <a:pt x="1334299" y="825897"/>
                </a:lnTo>
                <a:lnTo>
                  <a:pt x="1330333" y="873919"/>
                </a:lnTo>
                <a:lnTo>
                  <a:pt x="1325572" y="922735"/>
                </a:lnTo>
                <a:lnTo>
                  <a:pt x="1321209" y="970757"/>
                </a:lnTo>
                <a:lnTo>
                  <a:pt x="1316448" y="1017588"/>
                </a:lnTo>
                <a:lnTo>
                  <a:pt x="1311291" y="1061244"/>
                </a:lnTo>
                <a:lnTo>
                  <a:pt x="1306928" y="1101328"/>
                </a:lnTo>
                <a:lnTo>
                  <a:pt x="1302564" y="1136253"/>
                </a:lnTo>
                <a:lnTo>
                  <a:pt x="1298201" y="1166019"/>
                </a:lnTo>
                <a:lnTo>
                  <a:pt x="1294630" y="1187847"/>
                </a:lnTo>
                <a:lnTo>
                  <a:pt x="1280746" y="1193403"/>
                </a:lnTo>
                <a:lnTo>
                  <a:pt x="1267655" y="1197372"/>
                </a:lnTo>
                <a:lnTo>
                  <a:pt x="1254961" y="1201341"/>
                </a:lnTo>
                <a:lnTo>
                  <a:pt x="1243061" y="1203722"/>
                </a:lnTo>
                <a:lnTo>
                  <a:pt x="1232350" y="1205310"/>
                </a:lnTo>
                <a:lnTo>
                  <a:pt x="1227193" y="1205310"/>
                </a:lnTo>
                <a:lnTo>
                  <a:pt x="1222433" y="1205707"/>
                </a:lnTo>
                <a:lnTo>
                  <a:pt x="1217672" y="1205310"/>
                </a:lnTo>
                <a:lnTo>
                  <a:pt x="1213706" y="1204913"/>
                </a:lnTo>
                <a:lnTo>
                  <a:pt x="1209739" y="1204119"/>
                </a:lnTo>
                <a:lnTo>
                  <a:pt x="1206565" y="1202928"/>
                </a:lnTo>
                <a:lnTo>
                  <a:pt x="1207755" y="1186260"/>
                </a:lnTo>
                <a:lnTo>
                  <a:pt x="1208945" y="1161653"/>
                </a:lnTo>
                <a:lnTo>
                  <a:pt x="1211722" y="1094978"/>
                </a:lnTo>
                <a:lnTo>
                  <a:pt x="1213706" y="1013222"/>
                </a:lnTo>
                <a:lnTo>
                  <a:pt x="1214896" y="925116"/>
                </a:lnTo>
                <a:lnTo>
                  <a:pt x="1215292" y="882253"/>
                </a:lnTo>
                <a:lnTo>
                  <a:pt x="1215292" y="841375"/>
                </a:lnTo>
                <a:lnTo>
                  <a:pt x="1215292" y="804069"/>
                </a:lnTo>
                <a:lnTo>
                  <a:pt x="1214499" y="771128"/>
                </a:lnTo>
                <a:lnTo>
                  <a:pt x="1213706" y="744141"/>
                </a:lnTo>
                <a:lnTo>
                  <a:pt x="1212515" y="724297"/>
                </a:lnTo>
                <a:lnTo>
                  <a:pt x="1211722" y="717153"/>
                </a:lnTo>
                <a:lnTo>
                  <a:pt x="1210532" y="712788"/>
                </a:lnTo>
                <a:lnTo>
                  <a:pt x="1209739" y="711200"/>
                </a:lnTo>
                <a:lnTo>
                  <a:pt x="1209342" y="710407"/>
                </a:lnTo>
                <a:lnTo>
                  <a:pt x="1208945" y="710010"/>
                </a:lnTo>
                <a:lnTo>
                  <a:pt x="1208152" y="710407"/>
                </a:lnTo>
                <a:lnTo>
                  <a:pt x="1201408" y="719932"/>
                </a:lnTo>
                <a:lnTo>
                  <a:pt x="1194664" y="729457"/>
                </a:lnTo>
                <a:lnTo>
                  <a:pt x="1193078" y="731838"/>
                </a:lnTo>
                <a:lnTo>
                  <a:pt x="1171260" y="1054497"/>
                </a:lnTo>
                <a:lnTo>
                  <a:pt x="1165309" y="1121966"/>
                </a:lnTo>
                <a:lnTo>
                  <a:pt x="1160549" y="1174750"/>
                </a:lnTo>
                <a:lnTo>
                  <a:pt x="1155789" y="1221582"/>
                </a:lnTo>
                <a:lnTo>
                  <a:pt x="1155392" y="1225947"/>
                </a:lnTo>
                <a:lnTo>
                  <a:pt x="1153012" y="1233488"/>
                </a:lnTo>
                <a:lnTo>
                  <a:pt x="1149838" y="1241028"/>
                </a:lnTo>
                <a:lnTo>
                  <a:pt x="1147062" y="1248172"/>
                </a:lnTo>
                <a:lnTo>
                  <a:pt x="1143888" y="1255316"/>
                </a:lnTo>
                <a:lnTo>
                  <a:pt x="1139921" y="1262460"/>
                </a:lnTo>
                <a:lnTo>
                  <a:pt x="1135557" y="1269603"/>
                </a:lnTo>
                <a:lnTo>
                  <a:pt x="1131591" y="1276350"/>
                </a:lnTo>
                <a:lnTo>
                  <a:pt x="1126830" y="1283494"/>
                </a:lnTo>
                <a:lnTo>
                  <a:pt x="1086368" y="1820863"/>
                </a:lnTo>
                <a:lnTo>
                  <a:pt x="977674" y="1820863"/>
                </a:lnTo>
                <a:lnTo>
                  <a:pt x="923328" y="1393428"/>
                </a:lnTo>
                <a:lnTo>
                  <a:pt x="916584" y="1394222"/>
                </a:lnTo>
                <a:lnTo>
                  <a:pt x="909840" y="1394619"/>
                </a:lnTo>
                <a:lnTo>
                  <a:pt x="905080" y="1394222"/>
                </a:lnTo>
                <a:lnTo>
                  <a:pt x="900716" y="1393825"/>
                </a:lnTo>
                <a:lnTo>
                  <a:pt x="849543" y="1819275"/>
                </a:lnTo>
                <a:lnTo>
                  <a:pt x="736486" y="1820863"/>
                </a:lnTo>
                <a:lnTo>
                  <a:pt x="695627" y="1276350"/>
                </a:lnTo>
                <a:lnTo>
                  <a:pt x="687693" y="1264047"/>
                </a:lnTo>
                <a:lnTo>
                  <a:pt x="680553" y="1251744"/>
                </a:lnTo>
                <a:lnTo>
                  <a:pt x="677776" y="1245394"/>
                </a:lnTo>
                <a:lnTo>
                  <a:pt x="674602" y="1239044"/>
                </a:lnTo>
                <a:lnTo>
                  <a:pt x="671826" y="1232694"/>
                </a:lnTo>
                <a:lnTo>
                  <a:pt x="669842" y="1226741"/>
                </a:lnTo>
                <a:lnTo>
                  <a:pt x="669049" y="1221582"/>
                </a:lnTo>
                <a:lnTo>
                  <a:pt x="661908" y="1148160"/>
                </a:lnTo>
                <a:lnTo>
                  <a:pt x="654768" y="1068388"/>
                </a:lnTo>
                <a:lnTo>
                  <a:pt x="646437" y="968375"/>
                </a:lnTo>
                <a:lnTo>
                  <a:pt x="630173" y="723503"/>
                </a:lnTo>
                <a:lnTo>
                  <a:pt x="626603" y="720725"/>
                </a:lnTo>
                <a:lnTo>
                  <a:pt x="623826" y="717550"/>
                </a:lnTo>
                <a:lnTo>
                  <a:pt x="616686" y="710407"/>
                </a:lnTo>
                <a:lnTo>
                  <a:pt x="616289" y="710407"/>
                </a:lnTo>
                <a:lnTo>
                  <a:pt x="615892" y="710803"/>
                </a:lnTo>
                <a:lnTo>
                  <a:pt x="614702" y="713978"/>
                </a:lnTo>
                <a:lnTo>
                  <a:pt x="614305" y="719138"/>
                </a:lnTo>
                <a:lnTo>
                  <a:pt x="613909" y="726678"/>
                </a:lnTo>
                <a:lnTo>
                  <a:pt x="613909" y="746919"/>
                </a:lnTo>
                <a:lnTo>
                  <a:pt x="613909" y="774303"/>
                </a:lnTo>
                <a:lnTo>
                  <a:pt x="614702" y="807641"/>
                </a:lnTo>
                <a:lnTo>
                  <a:pt x="615892" y="844947"/>
                </a:lnTo>
                <a:lnTo>
                  <a:pt x="619066" y="929085"/>
                </a:lnTo>
                <a:lnTo>
                  <a:pt x="623033" y="1016794"/>
                </a:lnTo>
                <a:lnTo>
                  <a:pt x="627000" y="1098550"/>
                </a:lnTo>
                <a:lnTo>
                  <a:pt x="630966" y="1164035"/>
                </a:lnTo>
                <a:lnTo>
                  <a:pt x="632553" y="1188641"/>
                </a:lnTo>
                <a:lnTo>
                  <a:pt x="634140" y="1205310"/>
                </a:lnTo>
                <a:lnTo>
                  <a:pt x="625810" y="1205310"/>
                </a:lnTo>
                <a:lnTo>
                  <a:pt x="615099" y="1205707"/>
                </a:lnTo>
                <a:lnTo>
                  <a:pt x="603198" y="1205310"/>
                </a:lnTo>
                <a:lnTo>
                  <a:pt x="589711" y="1204516"/>
                </a:lnTo>
                <a:lnTo>
                  <a:pt x="582570" y="1203325"/>
                </a:lnTo>
                <a:lnTo>
                  <a:pt x="575033" y="1202135"/>
                </a:lnTo>
                <a:lnTo>
                  <a:pt x="567496" y="1200944"/>
                </a:lnTo>
                <a:lnTo>
                  <a:pt x="559959" y="1198563"/>
                </a:lnTo>
                <a:lnTo>
                  <a:pt x="552422" y="1196182"/>
                </a:lnTo>
                <a:lnTo>
                  <a:pt x="544885" y="1193403"/>
                </a:lnTo>
                <a:lnTo>
                  <a:pt x="537744" y="1189435"/>
                </a:lnTo>
                <a:lnTo>
                  <a:pt x="530604" y="1185466"/>
                </a:lnTo>
                <a:lnTo>
                  <a:pt x="528620" y="1175544"/>
                </a:lnTo>
                <a:lnTo>
                  <a:pt x="526637" y="1163638"/>
                </a:lnTo>
                <a:lnTo>
                  <a:pt x="523067" y="1135460"/>
                </a:lnTo>
                <a:lnTo>
                  <a:pt x="519100" y="1101725"/>
                </a:lnTo>
                <a:lnTo>
                  <a:pt x="515530" y="1064022"/>
                </a:lnTo>
                <a:lnTo>
                  <a:pt x="511959" y="1021953"/>
                </a:lnTo>
                <a:lnTo>
                  <a:pt x="508389" y="978297"/>
                </a:lnTo>
                <a:lnTo>
                  <a:pt x="504819" y="932657"/>
                </a:lnTo>
                <a:lnTo>
                  <a:pt x="502042" y="886619"/>
                </a:lnTo>
                <a:lnTo>
                  <a:pt x="498868" y="841772"/>
                </a:lnTo>
                <a:lnTo>
                  <a:pt x="496885" y="798116"/>
                </a:lnTo>
                <a:lnTo>
                  <a:pt x="494902" y="757238"/>
                </a:lnTo>
                <a:lnTo>
                  <a:pt x="492918" y="720328"/>
                </a:lnTo>
                <a:lnTo>
                  <a:pt x="492125" y="687785"/>
                </a:lnTo>
                <a:lnTo>
                  <a:pt x="492125" y="661194"/>
                </a:lnTo>
                <a:lnTo>
                  <a:pt x="492125" y="641350"/>
                </a:lnTo>
                <a:lnTo>
                  <a:pt x="492521" y="634603"/>
                </a:lnTo>
                <a:lnTo>
                  <a:pt x="493315" y="629444"/>
                </a:lnTo>
                <a:lnTo>
                  <a:pt x="494505" y="621507"/>
                </a:lnTo>
                <a:lnTo>
                  <a:pt x="496092" y="613569"/>
                </a:lnTo>
                <a:lnTo>
                  <a:pt x="498472" y="606028"/>
                </a:lnTo>
                <a:lnTo>
                  <a:pt x="502042" y="598885"/>
                </a:lnTo>
                <a:lnTo>
                  <a:pt x="506009" y="591741"/>
                </a:lnTo>
                <a:lnTo>
                  <a:pt x="510769" y="584597"/>
                </a:lnTo>
                <a:lnTo>
                  <a:pt x="516323" y="578247"/>
                </a:lnTo>
                <a:lnTo>
                  <a:pt x="522670" y="571500"/>
                </a:lnTo>
                <a:lnTo>
                  <a:pt x="529414" y="565547"/>
                </a:lnTo>
                <a:lnTo>
                  <a:pt x="536951" y="559594"/>
                </a:lnTo>
                <a:lnTo>
                  <a:pt x="544885" y="553641"/>
                </a:lnTo>
                <a:lnTo>
                  <a:pt x="553215" y="548085"/>
                </a:lnTo>
                <a:lnTo>
                  <a:pt x="562339" y="542925"/>
                </a:lnTo>
                <a:lnTo>
                  <a:pt x="571860" y="537766"/>
                </a:lnTo>
                <a:lnTo>
                  <a:pt x="581777" y="533003"/>
                </a:lnTo>
                <a:lnTo>
                  <a:pt x="592091" y="528241"/>
                </a:lnTo>
                <a:lnTo>
                  <a:pt x="602801" y="523875"/>
                </a:lnTo>
                <a:lnTo>
                  <a:pt x="613512" y="519510"/>
                </a:lnTo>
                <a:lnTo>
                  <a:pt x="625016" y="515144"/>
                </a:lnTo>
                <a:lnTo>
                  <a:pt x="636520" y="511572"/>
                </a:lnTo>
                <a:lnTo>
                  <a:pt x="659925" y="504428"/>
                </a:lnTo>
                <a:lnTo>
                  <a:pt x="684520" y="498078"/>
                </a:lnTo>
                <a:lnTo>
                  <a:pt x="709115" y="492522"/>
                </a:lnTo>
                <a:lnTo>
                  <a:pt x="733709" y="487363"/>
                </a:lnTo>
                <a:lnTo>
                  <a:pt x="758701" y="483394"/>
                </a:lnTo>
                <a:lnTo>
                  <a:pt x="782502" y="479425"/>
                </a:lnTo>
                <a:lnTo>
                  <a:pt x="788056" y="479028"/>
                </a:lnTo>
                <a:lnTo>
                  <a:pt x="794006" y="479425"/>
                </a:lnTo>
                <a:lnTo>
                  <a:pt x="872948" y="770335"/>
                </a:lnTo>
                <a:lnTo>
                  <a:pt x="874138" y="758428"/>
                </a:lnTo>
                <a:lnTo>
                  <a:pt x="901510" y="559197"/>
                </a:lnTo>
                <a:lnTo>
                  <a:pt x="893576" y="539353"/>
                </a:lnTo>
                <a:lnTo>
                  <a:pt x="908650" y="513557"/>
                </a:lnTo>
                <a:lnTo>
                  <a:pt x="943162" y="513160"/>
                </a:lnTo>
                <a:lnTo>
                  <a:pt x="957443" y="539353"/>
                </a:lnTo>
                <a:lnTo>
                  <a:pt x="950699" y="563166"/>
                </a:lnTo>
                <a:lnTo>
                  <a:pt x="975294" y="773510"/>
                </a:lnTo>
                <a:lnTo>
                  <a:pt x="1039558" y="488950"/>
                </a:lnTo>
                <a:lnTo>
                  <a:pt x="1046699" y="485378"/>
                </a:lnTo>
                <a:lnTo>
                  <a:pt x="1052252" y="482600"/>
                </a:lnTo>
                <a:lnTo>
                  <a:pt x="1055823" y="480219"/>
                </a:lnTo>
                <a:lnTo>
                  <a:pt x="1056616" y="479822"/>
                </a:lnTo>
                <a:lnTo>
                  <a:pt x="1056616" y="479425"/>
                </a:lnTo>
                <a:lnTo>
                  <a:pt x="1068120" y="478235"/>
                </a:lnTo>
                <a:lnTo>
                  <a:pt x="1080417" y="477838"/>
                </a:lnTo>
                <a:close/>
                <a:moveTo>
                  <a:pt x="1485107" y="451247"/>
                </a:moveTo>
                <a:lnTo>
                  <a:pt x="1485107" y="475853"/>
                </a:lnTo>
                <a:lnTo>
                  <a:pt x="1508523" y="475853"/>
                </a:lnTo>
                <a:lnTo>
                  <a:pt x="1508523" y="451247"/>
                </a:lnTo>
                <a:lnTo>
                  <a:pt x="1485107" y="451247"/>
                </a:lnTo>
                <a:close/>
                <a:moveTo>
                  <a:pt x="328429" y="426244"/>
                </a:moveTo>
                <a:lnTo>
                  <a:pt x="328429" y="449263"/>
                </a:lnTo>
                <a:lnTo>
                  <a:pt x="350229" y="449263"/>
                </a:lnTo>
                <a:lnTo>
                  <a:pt x="350229" y="426244"/>
                </a:lnTo>
                <a:lnTo>
                  <a:pt x="328429" y="426244"/>
                </a:lnTo>
                <a:close/>
                <a:moveTo>
                  <a:pt x="904908" y="342106"/>
                </a:moveTo>
                <a:lnTo>
                  <a:pt x="904908" y="371872"/>
                </a:lnTo>
                <a:lnTo>
                  <a:pt x="933819" y="371872"/>
                </a:lnTo>
                <a:lnTo>
                  <a:pt x="933819" y="342106"/>
                </a:lnTo>
                <a:lnTo>
                  <a:pt x="904908" y="342106"/>
                </a:lnTo>
                <a:close/>
                <a:moveTo>
                  <a:pt x="1494632" y="300037"/>
                </a:moveTo>
                <a:lnTo>
                  <a:pt x="1489473" y="300434"/>
                </a:lnTo>
                <a:lnTo>
                  <a:pt x="1483123" y="301228"/>
                </a:lnTo>
                <a:lnTo>
                  <a:pt x="1477169" y="302419"/>
                </a:lnTo>
                <a:lnTo>
                  <a:pt x="1465660" y="304800"/>
                </a:lnTo>
                <a:lnTo>
                  <a:pt x="1460501" y="306784"/>
                </a:lnTo>
                <a:lnTo>
                  <a:pt x="1456532" y="307975"/>
                </a:lnTo>
                <a:lnTo>
                  <a:pt x="1456532" y="331391"/>
                </a:lnTo>
                <a:lnTo>
                  <a:pt x="1457723" y="331391"/>
                </a:lnTo>
                <a:lnTo>
                  <a:pt x="1460898" y="329406"/>
                </a:lnTo>
                <a:lnTo>
                  <a:pt x="1465263" y="327819"/>
                </a:lnTo>
                <a:lnTo>
                  <a:pt x="1475582" y="323453"/>
                </a:lnTo>
                <a:lnTo>
                  <a:pt x="1480741" y="321866"/>
                </a:lnTo>
                <a:lnTo>
                  <a:pt x="1486694" y="320675"/>
                </a:lnTo>
                <a:lnTo>
                  <a:pt x="1492648" y="319484"/>
                </a:lnTo>
                <a:lnTo>
                  <a:pt x="1498998" y="319484"/>
                </a:lnTo>
                <a:lnTo>
                  <a:pt x="1505744" y="320278"/>
                </a:lnTo>
                <a:lnTo>
                  <a:pt x="1511698" y="321469"/>
                </a:lnTo>
                <a:lnTo>
                  <a:pt x="1517254" y="323056"/>
                </a:lnTo>
                <a:lnTo>
                  <a:pt x="1519635" y="324644"/>
                </a:lnTo>
                <a:lnTo>
                  <a:pt x="1521619" y="325834"/>
                </a:lnTo>
                <a:lnTo>
                  <a:pt x="1524001" y="327819"/>
                </a:lnTo>
                <a:lnTo>
                  <a:pt x="1525588" y="329803"/>
                </a:lnTo>
                <a:lnTo>
                  <a:pt x="1527176" y="331787"/>
                </a:lnTo>
                <a:lnTo>
                  <a:pt x="1528366" y="334169"/>
                </a:lnTo>
                <a:lnTo>
                  <a:pt x="1529160" y="336550"/>
                </a:lnTo>
                <a:lnTo>
                  <a:pt x="1530351" y="339328"/>
                </a:lnTo>
                <a:lnTo>
                  <a:pt x="1530748" y="342503"/>
                </a:lnTo>
                <a:lnTo>
                  <a:pt x="1530748" y="345281"/>
                </a:lnTo>
                <a:lnTo>
                  <a:pt x="1530351" y="350441"/>
                </a:lnTo>
                <a:lnTo>
                  <a:pt x="1529954" y="354806"/>
                </a:lnTo>
                <a:lnTo>
                  <a:pt x="1528366" y="358378"/>
                </a:lnTo>
                <a:lnTo>
                  <a:pt x="1526779" y="361950"/>
                </a:lnTo>
                <a:lnTo>
                  <a:pt x="1524794" y="365125"/>
                </a:lnTo>
                <a:lnTo>
                  <a:pt x="1522413" y="368300"/>
                </a:lnTo>
                <a:lnTo>
                  <a:pt x="1519635" y="371475"/>
                </a:lnTo>
                <a:lnTo>
                  <a:pt x="1516857" y="374650"/>
                </a:lnTo>
                <a:lnTo>
                  <a:pt x="1513285" y="377031"/>
                </a:lnTo>
                <a:lnTo>
                  <a:pt x="1510110" y="379413"/>
                </a:lnTo>
                <a:lnTo>
                  <a:pt x="1502569" y="384572"/>
                </a:lnTo>
                <a:lnTo>
                  <a:pt x="1485901" y="393700"/>
                </a:lnTo>
                <a:lnTo>
                  <a:pt x="1485901" y="429419"/>
                </a:lnTo>
                <a:lnTo>
                  <a:pt x="1506538" y="429419"/>
                </a:lnTo>
                <a:lnTo>
                  <a:pt x="1506538" y="403225"/>
                </a:lnTo>
                <a:lnTo>
                  <a:pt x="1515666" y="397669"/>
                </a:lnTo>
                <a:lnTo>
                  <a:pt x="1524794" y="392113"/>
                </a:lnTo>
                <a:lnTo>
                  <a:pt x="1532732" y="386159"/>
                </a:lnTo>
                <a:lnTo>
                  <a:pt x="1539479" y="379413"/>
                </a:lnTo>
                <a:lnTo>
                  <a:pt x="1542654" y="376238"/>
                </a:lnTo>
                <a:lnTo>
                  <a:pt x="1545432" y="372269"/>
                </a:lnTo>
                <a:lnTo>
                  <a:pt x="1547813" y="368300"/>
                </a:lnTo>
                <a:lnTo>
                  <a:pt x="1550194" y="363934"/>
                </a:lnTo>
                <a:lnTo>
                  <a:pt x="1552179" y="359172"/>
                </a:lnTo>
                <a:lnTo>
                  <a:pt x="1553369" y="354806"/>
                </a:lnTo>
                <a:lnTo>
                  <a:pt x="1553766" y="349250"/>
                </a:lnTo>
                <a:lnTo>
                  <a:pt x="1554163" y="343694"/>
                </a:lnTo>
                <a:lnTo>
                  <a:pt x="1553766" y="338931"/>
                </a:lnTo>
                <a:lnTo>
                  <a:pt x="1553369" y="334566"/>
                </a:lnTo>
                <a:lnTo>
                  <a:pt x="1552179" y="330200"/>
                </a:lnTo>
                <a:lnTo>
                  <a:pt x="1550591" y="325834"/>
                </a:lnTo>
                <a:lnTo>
                  <a:pt x="1548607" y="322262"/>
                </a:lnTo>
                <a:lnTo>
                  <a:pt x="1546226" y="318294"/>
                </a:lnTo>
                <a:lnTo>
                  <a:pt x="1543448" y="315119"/>
                </a:lnTo>
                <a:lnTo>
                  <a:pt x="1539876" y="311944"/>
                </a:lnTo>
                <a:lnTo>
                  <a:pt x="1535907" y="309166"/>
                </a:lnTo>
                <a:lnTo>
                  <a:pt x="1531938" y="306784"/>
                </a:lnTo>
                <a:lnTo>
                  <a:pt x="1527573" y="304403"/>
                </a:lnTo>
                <a:lnTo>
                  <a:pt x="1522413" y="302816"/>
                </a:lnTo>
                <a:lnTo>
                  <a:pt x="1517651" y="301625"/>
                </a:lnTo>
                <a:lnTo>
                  <a:pt x="1512491" y="300831"/>
                </a:lnTo>
                <a:lnTo>
                  <a:pt x="1506538" y="300037"/>
                </a:lnTo>
                <a:lnTo>
                  <a:pt x="1500585" y="300037"/>
                </a:lnTo>
                <a:lnTo>
                  <a:pt x="1494632" y="300037"/>
                </a:lnTo>
                <a:close/>
                <a:moveTo>
                  <a:pt x="342698" y="286941"/>
                </a:moveTo>
                <a:lnTo>
                  <a:pt x="337545" y="287337"/>
                </a:lnTo>
                <a:lnTo>
                  <a:pt x="332393" y="287734"/>
                </a:lnTo>
                <a:lnTo>
                  <a:pt x="321295" y="289322"/>
                </a:lnTo>
                <a:lnTo>
                  <a:pt x="310593" y="291703"/>
                </a:lnTo>
                <a:lnTo>
                  <a:pt x="302270" y="294481"/>
                </a:lnTo>
                <a:lnTo>
                  <a:pt x="302270" y="316309"/>
                </a:lnTo>
                <a:lnTo>
                  <a:pt x="303063" y="316309"/>
                </a:lnTo>
                <a:lnTo>
                  <a:pt x="306630" y="314325"/>
                </a:lnTo>
                <a:lnTo>
                  <a:pt x="310197" y="312341"/>
                </a:lnTo>
                <a:lnTo>
                  <a:pt x="319709" y="308769"/>
                </a:lnTo>
                <a:lnTo>
                  <a:pt x="324862" y="307181"/>
                </a:lnTo>
                <a:lnTo>
                  <a:pt x="330015" y="305991"/>
                </a:lnTo>
                <a:lnTo>
                  <a:pt x="335564" y="305197"/>
                </a:lnTo>
                <a:lnTo>
                  <a:pt x="341509" y="305197"/>
                </a:lnTo>
                <a:lnTo>
                  <a:pt x="347454" y="305197"/>
                </a:lnTo>
                <a:lnTo>
                  <a:pt x="353003" y="306784"/>
                </a:lnTo>
                <a:lnTo>
                  <a:pt x="357759" y="308372"/>
                </a:lnTo>
                <a:lnTo>
                  <a:pt x="362516" y="311150"/>
                </a:lnTo>
                <a:lnTo>
                  <a:pt x="364101" y="312341"/>
                </a:lnTo>
                <a:lnTo>
                  <a:pt x="366083" y="314722"/>
                </a:lnTo>
                <a:lnTo>
                  <a:pt x="367272" y="316309"/>
                </a:lnTo>
                <a:lnTo>
                  <a:pt x="368461" y="318294"/>
                </a:lnTo>
                <a:lnTo>
                  <a:pt x="369254" y="321072"/>
                </a:lnTo>
                <a:lnTo>
                  <a:pt x="370046" y="323453"/>
                </a:lnTo>
                <a:lnTo>
                  <a:pt x="370443" y="325834"/>
                </a:lnTo>
                <a:lnTo>
                  <a:pt x="370443" y="329009"/>
                </a:lnTo>
                <a:lnTo>
                  <a:pt x="370046" y="333772"/>
                </a:lnTo>
                <a:lnTo>
                  <a:pt x="369650" y="337344"/>
                </a:lnTo>
                <a:lnTo>
                  <a:pt x="368461" y="341312"/>
                </a:lnTo>
                <a:lnTo>
                  <a:pt x="367272" y="344091"/>
                </a:lnTo>
                <a:lnTo>
                  <a:pt x="365290" y="347266"/>
                </a:lnTo>
                <a:lnTo>
                  <a:pt x="362912" y="350044"/>
                </a:lnTo>
                <a:lnTo>
                  <a:pt x="360534" y="352822"/>
                </a:lnTo>
                <a:lnTo>
                  <a:pt x="357363" y="355600"/>
                </a:lnTo>
                <a:lnTo>
                  <a:pt x="351814" y="360759"/>
                </a:lnTo>
                <a:lnTo>
                  <a:pt x="344283" y="365125"/>
                </a:lnTo>
                <a:lnTo>
                  <a:pt x="329222" y="373459"/>
                </a:lnTo>
                <a:lnTo>
                  <a:pt x="329222" y="406400"/>
                </a:lnTo>
                <a:lnTo>
                  <a:pt x="348643" y="406400"/>
                </a:lnTo>
                <a:lnTo>
                  <a:pt x="348643" y="382588"/>
                </a:lnTo>
                <a:lnTo>
                  <a:pt x="356967" y="377428"/>
                </a:lnTo>
                <a:lnTo>
                  <a:pt x="365290" y="371872"/>
                </a:lnTo>
                <a:lnTo>
                  <a:pt x="372424" y="366316"/>
                </a:lnTo>
                <a:lnTo>
                  <a:pt x="378370" y="360759"/>
                </a:lnTo>
                <a:lnTo>
                  <a:pt x="381541" y="357188"/>
                </a:lnTo>
                <a:lnTo>
                  <a:pt x="384315" y="354013"/>
                </a:lnTo>
                <a:lnTo>
                  <a:pt x="386693" y="350044"/>
                </a:lnTo>
                <a:lnTo>
                  <a:pt x="388675" y="346075"/>
                </a:lnTo>
                <a:lnTo>
                  <a:pt x="390260" y="342106"/>
                </a:lnTo>
                <a:lnTo>
                  <a:pt x="391053" y="337344"/>
                </a:lnTo>
                <a:lnTo>
                  <a:pt x="391846" y="332581"/>
                </a:lnTo>
                <a:lnTo>
                  <a:pt x="392638" y="327819"/>
                </a:lnTo>
                <a:lnTo>
                  <a:pt x="391846" y="323056"/>
                </a:lnTo>
                <a:lnTo>
                  <a:pt x="391449" y="318691"/>
                </a:lnTo>
                <a:lnTo>
                  <a:pt x="390260" y="314722"/>
                </a:lnTo>
                <a:lnTo>
                  <a:pt x="389071" y="310753"/>
                </a:lnTo>
                <a:lnTo>
                  <a:pt x="387089" y="307578"/>
                </a:lnTo>
                <a:lnTo>
                  <a:pt x="384711" y="304006"/>
                </a:lnTo>
                <a:lnTo>
                  <a:pt x="381937" y="301228"/>
                </a:lnTo>
                <a:lnTo>
                  <a:pt x="379162" y="298053"/>
                </a:lnTo>
                <a:lnTo>
                  <a:pt x="375595" y="295672"/>
                </a:lnTo>
                <a:lnTo>
                  <a:pt x="372028" y="293291"/>
                </a:lnTo>
                <a:lnTo>
                  <a:pt x="367668" y="291306"/>
                </a:lnTo>
                <a:lnTo>
                  <a:pt x="363308" y="289719"/>
                </a:lnTo>
                <a:lnTo>
                  <a:pt x="358948" y="288528"/>
                </a:lnTo>
                <a:lnTo>
                  <a:pt x="353796" y="287734"/>
                </a:lnTo>
                <a:lnTo>
                  <a:pt x="348247" y="287337"/>
                </a:lnTo>
                <a:lnTo>
                  <a:pt x="342698" y="286941"/>
                </a:lnTo>
                <a:close/>
                <a:moveTo>
                  <a:pt x="1500585" y="158750"/>
                </a:moveTo>
                <a:lnTo>
                  <a:pt x="1511301" y="159147"/>
                </a:lnTo>
                <a:lnTo>
                  <a:pt x="1521223" y="159940"/>
                </a:lnTo>
                <a:lnTo>
                  <a:pt x="1531541" y="161528"/>
                </a:lnTo>
                <a:lnTo>
                  <a:pt x="1540669" y="163115"/>
                </a:lnTo>
                <a:lnTo>
                  <a:pt x="1550194" y="165894"/>
                </a:lnTo>
                <a:lnTo>
                  <a:pt x="1558529" y="168275"/>
                </a:lnTo>
                <a:lnTo>
                  <a:pt x="1566863" y="171450"/>
                </a:lnTo>
                <a:lnTo>
                  <a:pt x="1574404" y="174228"/>
                </a:lnTo>
                <a:lnTo>
                  <a:pt x="1581548" y="177403"/>
                </a:lnTo>
                <a:lnTo>
                  <a:pt x="1588294" y="180975"/>
                </a:lnTo>
                <a:lnTo>
                  <a:pt x="1595041" y="184150"/>
                </a:lnTo>
                <a:lnTo>
                  <a:pt x="1606154" y="191690"/>
                </a:lnTo>
                <a:lnTo>
                  <a:pt x="1615679" y="198437"/>
                </a:lnTo>
                <a:lnTo>
                  <a:pt x="1622823" y="203994"/>
                </a:lnTo>
                <a:lnTo>
                  <a:pt x="1628379" y="208756"/>
                </a:lnTo>
                <a:lnTo>
                  <a:pt x="1632744" y="213122"/>
                </a:lnTo>
                <a:lnTo>
                  <a:pt x="1631554" y="216297"/>
                </a:lnTo>
                <a:lnTo>
                  <a:pt x="1629173" y="219869"/>
                </a:lnTo>
                <a:lnTo>
                  <a:pt x="1626791" y="224234"/>
                </a:lnTo>
                <a:lnTo>
                  <a:pt x="1623219" y="229394"/>
                </a:lnTo>
                <a:lnTo>
                  <a:pt x="1619251" y="234950"/>
                </a:lnTo>
                <a:lnTo>
                  <a:pt x="1614091" y="240903"/>
                </a:lnTo>
                <a:lnTo>
                  <a:pt x="1607741" y="246459"/>
                </a:lnTo>
                <a:lnTo>
                  <a:pt x="1604566" y="248840"/>
                </a:lnTo>
                <a:lnTo>
                  <a:pt x="1600994" y="251222"/>
                </a:lnTo>
                <a:lnTo>
                  <a:pt x="1597423" y="253603"/>
                </a:lnTo>
                <a:lnTo>
                  <a:pt x="1593057" y="255587"/>
                </a:lnTo>
                <a:lnTo>
                  <a:pt x="1588691" y="257175"/>
                </a:lnTo>
                <a:lnTo>
                  <a:pt x="1584723" y="258762"/>
                </a:lnTo>
                <a:lnTo>
                  <a:pt x="1579563" y="259953"/>
                </a:lnTo>
                <a:lnTo>
                  <a:pt x="1574801" y="260747"/>
                </a:lnTo>
                <a:lnTo>
                  <a:pt x="1569244" y="261144"/>
                </a:lnTo>
                <a:lnTo>
                  <a:pt x="1564085" y="261144"/>
                </a:lnTo>
                <a:lnTo>
                  <a:pt x="1558529" y="260747"/>
                </a:lnTo>
                <a:lnTo>
                  <a:pt x="1552179" y="259953"/>
                </a:lnTo>
                <a:lnTo>
                  <a:pt x="1545829" y="257969"/>
                </a:lnTo>
                <a:lnTo>
                  <a:pt x="1539479" y="255984"/>
                </a:lnTo>
                <a:lnTo>
                  <a:pt x="1532732" y="253603"/>
                </a:lnTo>
                <a:lnTo>
                  <a:pt x="1525588" y="250031"/>
                </a:lnTo>
                <a:lnTo>
                  <a:pt x="1517651" y="246062"/>
                </a:lnTo>
                <a:lnTo>
                  <a:pt x="1509316" y="242490"/>
                </a:lnTo>
                <a:lnTo>
                  <a:pt x="1542654" y="258762"/>
                </a:lnTo>
                <a:lnTo>
                  <a:pt x="1558926" y="266303"/>
                </a:lnTo>
                <a:lnTo>
                  <a:pt x="1566069" y="269081"/>
                </a:lnTo>
                <a:lnTo>
                  <a:pt x="1573610" y="271462"/>
                </a:lnTo>
                <a:lnTo>
                  <a:pt x="1580754" y="273844"/>
                </a:lnTo>
                <a:lnTo>
                  <a:pt x="1587501" y="275431"/>
                </a:lnTo>
                <a:lnTo>
                  <a:pt x="1593851" y="276622"/>
                </a:lnTo>
                <a:lnTo>
                  <a:pt x="1599804" y="277019"/>
                </a:lnTo>
                <a:lnTo>
                  <a:pt x="1605757" y="276622"/>
                </a:lnTo>
                <a:lnTo>
                  <a:pt x="1611313" y="275431"/>
                </a:lnTo>
                <a:lnTo>
                  <a:pt x="1615679" y="273844"/>
                </a:lnTo>
                <a:lnTo>
                  <a:pt x="1618457" y="271859"/>
                </a:lnTo>
                <a:lnTo>
                  <a:pt x="1620441" y="270669"/>
                </a:lnTo>
                <a:lnTo>
                  <a:pt x="1621632" y="282178"/>
                </a:lnTo>
                <a:lnTo>
                  <a:pt x="1622029" y="292497"/>
                </a:lnTo>
                <a:lnTo>
                  <a:pt x="1621632" y="302419"/>
                </a:lnTo>
                <a:lnTo>
                  <a:pt x="1621235" y="311944"/>
                </a:lnTo>
                <a:lnTo>
                  <a:pt x="1622823" y="310356"/>
                </a:lnTo>
                <a:lnTo>
                  <a:pt x="1623616" y="309959"/>
                </a:lnTo>
                <a:lnTo>
                  <a:pt x="1625204" y="309562"/>
                </a:lnTo>
                <a:lnTo>
                  <a:pt x="1626394" y="309959"/>
                </a:lnTo>
                <a:lnTo>
                  <a:pt x="1627188" y="310753"/>
                </a:lnTo>
                <a:lnTo>
                  <a:pt x="1628379" y="311944"/>
                </a:lnTo>
                <a:lnTo>
                  <a:pt x="1629569" y="313928"/>
                </a:lnTo>
                <a:lnTo>
                  <a:pt x="1631951" y="317897"/>
                </a:lnTo>
                <a:lnTo>
                  <a:pt x="1633538" y="323850"/>
                </a:lnTo>
                <a:lnTo>
                  <a:pt x="1634729" y="331391"/>
                </a:lnTo>
                <a:lnTo>
                  <a:pt x="1635919" y="339328"/>
                </a:lnTo>
                <a:lnTo>
                  <a:pt x="1636316" y="348853"/>
                </a:lnTo>
                <a:lnTo>
                  <a:pt x="1636713" y="358775"/>
                </a:lnTo>
                <a:lnTo>
                  <a:pt x="1636316" y="368697"/>
                </a:lnTo>
                <a:lnTo>
                  <a:pt x="1635919" y="377825"/>
                </a:lnTo>
                <a:lnTo>
                  <a:pt x="1634729" y="385763"/>
                </a:lnTo>
                <a:lnTo>
                  <a:pt x="1633538" y="393303"/>
                </a:lnTo>
                <a:lnTo>
                  <a:pt x="1631951" y="399256"/>
                </a:lnTo>
                <a:lnTo>
                  <a:pt x="1629569" y="404019"/>
                </a:lnTo>
                <a:lnTo>
                  <a:pt x="1628379" y="405209"/>
                </a:lnTo>
                <a:lnTo>
                  <a:pt x="1627188" y="406400"/>
                </a:lnTo>
                <a:lnTo>
                  <a:pt x="1626394" y="407194"/>
                </a:lnTo>
                <a:lnTo>
                  <a:pt x="1625204" y="407591"/>
                </a:lnTo>
                <a:lnTo>
                  <a:pt x="1623616" y="407194"/>
                </a:lnTo>
                <a:lnTo>
                  <a:pt x="1622426" y="406400"/>
                </a:lnTo>
                <a:lnTo>
                  <a:pt x="1621235" y="405209"/>
                </a:lnTo>
                <a:lnTo>
                  <a:pt x="1620044" y="403622"/>
                </a:lnTo>
                <a:lnTo>
                  <a:pt x="1618060" y="398463"/>
                </a:lnTo>
                <a:lnTo>
                  <a:pt x="1616076" y="392113"/>
                </a:lnTo>
                <a:lnTo>
                  <a:pt x="1614885" y="400447"/>
                </a:lnTo>
                <a:lnTo>
                  <a:pt x="1613694" y="409178"/>
                </a:lnTo>
                <a:lnTo>
                  <a:pt x="1612107" y="417116"/>
                </a:lnTo>
                <a:lnTo>
                  <a:pt x="1609726" y="425053"/>
                </a:lnTo>
                <a:lnTo>
                  <a:pt x="1607344" y="432594"/>
                </a:lnTo>
                <a:lnTo>
                  <a:pt x="1604963" y="440135"/>
                </a:lnTo>
                <a:lnTo>
                  <a:pt x="1601788" y="447278"/>
                </a:lnTo>
                <a:lnTo>
                  <a:pt x="1599010" y="454025"/>
                </a:lnTo>
                <a:lnTo>
                  <a:pt x="1595438" y="460772"/>
                </a:lnTo>
                <a:lnTo>
                  <a:pt x="1592263" y="467519"/>
                </a:lnTo>
                <a:lnTo>
                  <a:pt x="1588294" y="473869"/>
                </a:lnTo>
                <a:lnTo>
                  <a:pt x="1584326" y="479822"/>
                </a:lnTo>
                <a:lnTo>
                  <a:pt x="1579960" y="485775"/>
                </a:lnTo>
                <a:lnTo>
                  <a:pt x="1575594" y="491331"/>
                </a:lnTo>
                <a:lnTo>
                  <a:pt x="1571626" y="496491"/>
                </a:lnTo>
                <a:lnTo>
                  <a:pt x="1566863" y="501253"/>
                </a:lnTo>
                <a:lnTo>
                  <a:pt x="1562101" y="506016"/>
                </a:lnTo>
                <a:lnTo>
                  <a:pt x="1557735" y="510778"/>
                </a:lnTo>
                <a:lnTo>
                  <a:pt x="1552576" y="514747"/>
                </a:lnTo>
                <a:lnTo>
                  <a:pt x="1547416" y="518716"/>
                </a:lnTo>
                <a:lnTo>
                  <a:pt x="1542257" y="521891"/>
                </a:lnTo>
                <a:lnTo>
                  <a:pt x="1537494" y="525463"/>
                </a:lnTo>
                <a:lnTo>
                  <a:pt x="1532335" y="528241"/>
                </a:lnTo>
                <a:lnTo>
                  <a:pt x="1527176" y="531416"/>
                </a:lnTo>
                <a:lnTo>
                  <a:pt x="1522016" y="533400"/>
                </a:lnTo>
                <a:lnTo>
                  <a:pt x="1517254" y="535385"/>
                </a:lnTo>
                <a:lnTo>
                  <a:pt x="1512094" y="537766"/>
                </a:lnTo>
                <a:lnTo>
                  <a:pt x="1506935" y="538957"/>
                </a:lnTo>
                <a:lnTo>
                  <a:pt x="1502569" y="540147"/>
                </a:lnTo>
                <a:lnTo>
                  <a:pt x="1497410" y="540941"/>
                </a:lnTo>
                <a:lnTo>
                  <a:pt x="1492648" y="541338"/>
                </a:lnTo>
                <a:lnTo>
                  <a:pt x="1487488" y="541338"/>
                </a:lnTo>
                <a:lnTo>
                  <a:pt x="1483916" y="541338"/>
                </a:lnTo>
                <a:lnTo>
                  <a:pt x="1479948" y="540941"/>
                </a:lnTo>
                <a:lnTo>
                  <a:pt x="1475979" y="540147"/>
                </a:lnTo>
                <a:lnTo>
                  <a:pt x="1471613" y="538957"/>
                </a:lnTo>
                <a:lnTo>
                  <a:pt x="1466851" y="537369"/>
                </a:lnTo>
                <a:lnTo>
                  <a:pt x="1462485" y="535385"/>
                </a:lnTo>
                <a:lnTo>
                  <a:pt x="1452960" y="531019"/>
                </a:lnTo>
                <a:lnTo>
                  <a:pt x="1443435" y="525066"/>
                </a:lnTo>
                <a:lnTo>
                  <a:pt x="1433513" y="517922"/>
                </a:lnTo>
                <a:lnTo>
                  <a:pt x="1423988" y="509985"/>
                </a:lnTo>
                <a:lnTo>
                  <a:pt x="1414066" y="500460"/>
                </a:lnTo>
                <a:lnTo>
                  <a:pt x="1404938" y="490538"/>
                </a:lnTo>
                <a:lnTo>
                  <a:pt x="1395810" y="479425"/>
                </a:lnTo>
                <a:lnTo>
                  <a:pt x="1386682" y="467519"/>
                </a:lnTo>
                <a:lnTo>
                  <a:pt x="1378744" y="454819"/>
                </a:lnTo>
                <a:lnTo>
                  <a:pt x="1375173" y="448072"/>
                </a:lnTo>
                <a:lnTo>
                  <a:pt x="1371601" y="441325"/>
                </a:lnTo>
                <a:lnTo>
                  <a:pt x="1368426" y="434578"/>
                </a:lnTo>
                <a:lnTo>
                  <a:pt x="1364854" y="427434"/>
                </a:lnTo>
                <a:lnTo>
                  <a:pt x="1362076" y="420291"/>
                </a:lnTo>
                <a:lnTo>
                  <a:pt x="1359298" y="412750"/>
                </a:lnTo>
                <a:lnTo>
                  <a:pt x="1356916" y="405209"/>
                </a:lnTo>
                <a:lnTo>
                  <a:pt x="1354932" y="397669"/>
                </a:lnTo>
                <a:lnTo>
                  <a:pt x="1352948" y="402828"/>
                </a:lnTo>
                <a:lnTo>
                  <a:pt x="1350963" y="406400"/>
                </a:lnTo>
                <a:lnTo>
                  <a:pt x="1350169" y="408384"/>
                </a:lnTo>
                <a:lnTo>
                  <a:pt x="1349376" y="409178"/>
                </a:lnTo>
                <a:lnTo>
                  <a:pt x="1348185" y="409972"/>
                </a:lnTo>
                <a:lnTo>
                  <a:pt x="1346994" y="409972"/>
                </a:lnTo>
                <a:lnTo>
                  <a:pt x="1345407" y="409972"/>
                </a:lnTo>
                <a:lnTo>
                  <a:pt x="1344613" y="409178"/>
                </a:lnTo>
                <a:lnTo>
                  <a:pt x="1343423" y="407591"/>
                </a:lnTo>
                <a:lnTo>
                  <a:pt x="1342232" y="406003"/>
                </a:lnTo>
                <a:lnTo>
                  <a:pt x="1340248" y="401638"/>
                </a:lnTo>
                <a:lnTo>
                  <a:pt x="1338263" y="395684"/>
                </a:lnTo>
                <a:lnTo>
                  <a:pt x="1337073" y="388541"/>
                </a:lnTo>
                <a:lnTo>
                  <a:pt x="1335882" y="379809"/>
                </a:lnTo>
                <a:lnTo>
                  <a:pt x="1335088" y="371078"/>
                </a:lnTo>
                <a:lnTo>
                  <a:pt x="1335088" y="361156"/>
                </a:lnTo>
                <a:lnTo>
                  <a:pt x="1335088" y="351234"/>
                </a:lnTo>
                <a:lnTo>
                  <a:pt x="1335882" y="342106"/>
                </a:lnTo>
                <a:lnTo>
                  <a:pt x="1337073" y="333772"/>
                </a:lnTo>
                <a:lnTo>
                  <a:pt x="1338263" y="326231"/>
                </a:lnTo>
                <a:lnTo>
                  <a:pt x="1340248" y="320675"/>
                </a:lnTo>
                <a:lnTo>
                  <a:pt x="1342232" y="315912"/>
                </a:lnTo>
                <a:lnTo>
                  <a:pt x="1343423" y="314325"/>
                </a:lnTo>
                <a:lnTo>
                  <a:pt x="1344613" y="312737"/>
                </a:lnTo>
                <a:lnTo>
                  <a:pt x="1345407" y="312341"/>
                </a:lnTo>
                <a:lnTo>
                  <a:pt x="1346994" y="311944"/>
                </a:lnTo>
                <a:lnTo>
                  <a:pt x="1347788" y="311944"/>
                </a:lnTo>
                <a:lnTo>
                  <a:pt x="1348582" y="312341"/>
                </a:lnTo>
                <a:lnTo>
                  <a:pt x="1348979" y="300037"/>
                </a:lnTo>
                <a:lnTo>
                  <a:pt x="1349773" y="294084"/>
                </a:lnTo>
                <a:lnTo>
                  <a:pt x="1350566" y="288528"/>
                </a:lnTo>
                <a:lnTo>
                  <a:pt x="1350169" y="281781"/>
                </a:lnTo>
                <a:lnTo>
                  <a:pt x="1349773" y="275431"/>
                </a:lnTo>
                <a:lnTo>
                  <a:pt x="1349773" y="269081"/>
                </a:lnTo>
                <a:lnTo>
                  <a:pt x="1350169" y="263525"/>
                </a:lnTo>
                <a:lnTo>
                  <a:pt x="1350566" y="257969"/>
                </a:lnTo>
                <a:lnTo>
                  <a:pt x="1351360" y="253206"/>
                </a:lnTo>
                <a:lnTo>
                  <a:pt x="1352154" y="248444"/>
                </a:lnTo>
                <a:lnTo>
                  <a:pt x="1353741" y="243681"/>
                </a:lnTo>
                <a:lnTo>
                  <a:pt x="1355329" y="240109"/>
                </a:lnTo>
                <a:lnTo>
                  <a:pt x="1356916" y="236140"/>
                </a:lnTo>
                <a:lnTo>
                  <a:pt x="1358901" y="232569"/>
                </a:lnTo>
                <a:lnTo>
                  <a:pt x="1361282" y="229394"/>
                </a:lnTo>
                <a:lnTo>
                  <a:pt x="1363663" y="226615"/>
                </a:lnTo>
                <a:lnTo>
                  <a:pt x="1366044" y="223837"/>
                </a:lnTo>
                <a:lnTo>
                  <a:pt x="1369219" y="221456"/>
                </a:lnTo>
                <a:lnTo>
                  <a:pt x="1371998" y="219472"/>
                </a:lnTo>
                <a:lnTo>
                  <a:pt x="1358504" y="219869"/>
                </a:lnTo>
                <a:lnTo>
                  <a:pt x="1348582" y="219869"/>
                </a:lnTo>
                <a:lnTo>
                  <a:pt x="1339454" y="220662"/>
                </a:lnTo>
                <a:lnTo>
                  <a:pt x="1345407" y="217090"/>
                </a:lnTo>
                <a:lnTo>
                  <a:pt x="1351757" y="213122"/>
                </a:lnTo>
                <a:lnTo>
                  <a:pt x="1358107" y="208756"/>
                </a:lnTo>
                <a:lnTo>
                  <a:pt x="1364457" y="203597"/>
                </a:lnTo>
                <a:lnTo>
                  <a:pt x="1376760" y="194865"/>
                </a:lnTo>
                <a:lnTo>
                  <a:pt x="1382316" y="190897"/>
                </a:lnTo>
                <a:lnTo>
                  <a:pt x="1387476" y="187722"/>
                </a:lnTo>
                <a:lnTo>
                  <a:pt x="1401763" y="180975"/>
                </a:lnTo>
                <a:lnTo>
                  <a:pt x="1415257" y="175022"/>
                </a:lnTo>
                <a:lnTo>
                  <a:pt x="1428751" y="170259"/>
                </a:lnTo>
                <a:lnTo>
                  <a:pt x="1441054" y="166687"/>
                </a:lnTo>
                <a:lnTo>
                  <a:pt x="1453754" y="163115"/>
                </a:lnTo>
                <a:lnTo>
                  <a:pt x="1466057" y="161131"/>
                </a:lnTo>
                <a:lnTo>
                  <a:pt x="1477963" y="159544"/>
                </a:lnTo>
                <a:lnTo>
                  <a:pt x="1489473" y="159147"/>
                </a:lnTo>
                <a:lnTo>
                  <a:pt x="1500585" y="158750"/>
                </a:lnTo>
                <a:close/>
                <a:moveTo>
                  <a:pt x="354192" y="158750"/>
                </a:moveTo>
                <a:lnTo>
                  <a:pt x="365290" y="159147"/>
                </a:lnTo>
                <a:lnTo>
                  <a:pt x="375199" y="159940"/>
                </a:lnTo>
                <a:lnTo>
                  <a:pt x="385108" y="161528"/>
                </a:lnTo>
                <a:lnTo>
                  <a:pt x="394620" y="163115"/>
                </a:lnTo>
                <a:lnTo>
                  <a:pt x="403340" y="165894"/>
                </a:lnTo>
                <a:lnTo>
                  <a:pt x="412060" y="168275"/>
                </a:lnTo>
                <a:lnTo>
                  <a:pt x="420383" y="171450"/>
                </a:lnTo>
                <a:lnTo>
                  <a:pt x="428310" y="174228"/>
                </a:lnTo>
                <a:lnTo>
                  <a:pt x="435445" y="177403"/>
                </a:lnTo>
                <a:lnTo>
                  <a:pt x="442183" y="180975"/>
                </a:lnTo>
                <a:lnTo>
                  <a:pt x="448524" y="184150"/>
                </a:lnTo>
                <a:lnTo>
                  <a:pt x="460019" y="191690"/>
                </a:lnTo>
                <a:lnTo>
                  <a:pt x="469135" y="198437"/>
                </a:lnTo>
                <a:lnTo>
                  <a:pt x="476665" y="203994"/>
                </a:lnTo>
                <a:lnTo>
                  <a:pt x="482214" y="208756"/>
                </a:lnTo>
                <a:lnTo>
                  <a:pt x="486178" y="213122"/>
                </a:lnTo>
                <a:lnTo>
                  <a:pt x="484592" y="216297"/>
                </a:lnTo>
                <a:lnTo>
                  <a:pt x="483007" y="219869"/>
                </a:lnTo>
                <a:lnTo>
                  <a:pt x="480629" y="224234"/>
                </a:lnTo>
                <a:lnTo>
                  <a:pt x="477062" y="229394"/>
                </a:lnTo>
                <a:lnTo>
                  <a:pt x="472306" y="234950"/>
                </a:lnTo>
                <a:lnTo>
                  <a:pt x="467549" y="240903"/>
                </a:lnTo>
                <a:lnTo>
                  <a:pt x="461604" y="246459"/>
                </a:lnTo>
                <a:lnTo>
                  <a:pt x="458037" y="248840"/>
                </a:lnTo>
                <a:lnTo>
                  <a:pt x="454866" y="251222"/>
                </a:lnTo>
                <a:lnTo>
                  <a:pt x="450902" y="253603"/>
                </a:lnTo>
                <a:lnTo>
                  <a:pt x="446939" y="255587"/>
                </a:lnTo>
                <a:lnTo>
                  <a:pt x="442579" y="257175"/>
                </a:lnTo>
                <a:lnTo>
                  <a:pt x="437823" y="258762"/>
                </a:lnTo>
                <a:lnTo>
                  <a:pt x="433463" y="259953"/>
                </a:lnTo>
                <a:lnTo>
                  <a:pt x="428310" y="260747"/>
                </a:lnTo>
                <a:lnTo>
                  <a:pt x="423158" y="261144"/>
                </a:lnTo>
                <a:lnTo>
                  <a:pt x="417609" y="261144"/>
                </a:lnTo>
                <a:lnTo>
                  <a:pt x="411663" y="260747"/>
                </a:lnTo>
                <a:lnTo>
                  <a:pt x="406114" y="259953"/>
                </a:lnTo>
                <a:lnTo>
                  <a:pt x="399773" y="257969"/>
                </a:lnTo>
                <a:lnTo>
                  <a:pt x="393431" y="255984"/>
                </a:lnTo>
                <a:lnTo>
                  <a:pt x="386693" y="253603"/>
                </a:lnTo>
                <a:lnTo>
                  <a:pt x="379559" y="250031"/>
                </a:lnTo>
                <a:lnTo>
                  <a:pt x="371235" y="246062"/>
                </a:lnTo>
                <a:lnTo>
                  <a:pt x="362912" y="242490"/>
                </a:lnTo>
                <a:lnTo>
                  <a:pt x="396602" y="258762"/>
                </a:lnTo>
                <a:lnTo>
                  <a:pt x="412060" y="266303"/>
                </a:lnTo>
                <a:lnTo>
                  <a:pt x="419987" y="269081"/>
                </a:lnTo>
                <a:lnTo>
                  <a:pt x="427518" y="271462"/>
                </a:lnTo>
                <a:lnTo>
                  <a:pt x="434256" y="273844"/>
                </a:lnTo>
                <a:lnTo>
                  <a:pt x="440994" y="275431"/>
                </a:lnTo>
                <a:lnTo>
                  <a:pt x="447732" y="276622"/>
                </a:lnTo>
                <a:lnTo>
                  <a:pt x="453677" y="277019"/>
                </a:lnTo>
                <a:lnTo>
                  <a:pt x="459226" y="276622"/>
                </a:lnTo>
                <a:lnTo>
                  <a:pt x="464378" y="275431"/>
                </a:lnTo>
                <a:lnTo>
                  <a:pt x="469531" y="273844"/>
                </a:lnTo>
                <a:lnTo>
                  <a:pt x="471513" y="271859"/>
                </a:lnTo>
                <a:lnTo>
                  <a:pt x="473891" y="270669"/>
                </a:lnTo>
                <a:lnTo>
                  <a:pt x="475080" y="282178"/>
                </a:lnTo>
                <a:lnTo>
                  <a:pt x="475476" y="292497"/>
                </a:lnTo>
                <a:lnTo>
                  <a:pt x="475476" y="302419"/>
                </a:lnTo>
                <a:lnTo>
                  <a:pt x="475080" y="311944"/>
                </a:lnTo>
                <a:lnTo>
                  <a:pt x="476665" y="310356"/>
                </a:lnTo>
                <a:lnTo>
                  <a:pt x="477458" y="309959"/>
                </a:lnTo>
                <a:lnTo>
                  <a:pt x="478251" y="309562"/>
                </a:lnTo>
                <a:lnTo>
                  <a:pt x="479440" y="309959"/>
                </a:lnTo>
                <a:lnTo>
                  <a:pt x="481025" y="310753"/>
                </a:lnTo>
                <a:lnTo>
                  <a:pt x="482214" y="311944"/>
                </a:lnTo>
                <a:lnTo>
                  <a:pt x="483007" y="313928"/>
                </a:lnTo>
                <a:lnTo>
                  <a:pt x="484989" y="317897"/>
                </a:lnTo>
                <a:lnTo>
                  <a:pt x="486574" y="323850"/>
                </a:lnTo>
                <a:lnTo>
                  <a:pt x="488556" y="331391"/>
                </a:lnTo>
                <a:lnTo>
                  <a:pt x="489349" y="339328"/>
                </a:lnTo>
                <a:lnTo>
                  <a:pt x="490141" y="348853"/>
                </a:lnTo>
                <a:lnTo>
                  <a:pt x="490538" y="358775"/>
                </a:lnTo>
                <a:lnTo>
                  <a:pt x="490141" y="368697"/>
                </a:lnTo>
                <a:lnTo>
                  <a:pt x="489349" y="377825"/>
                </a:lnTo>
                <a:lnTo>
                  <a:pt x="488556" y="385763"/>
                </a:lnTo>
                <a:lnTo>
                  <a:pt x="486574" y="393303"/>
                </a:lnTo>
                <a:lnTo>
                  <a:pt x="484989" y="399256"/>
                </a:lnTo>
                <a:lnTo>
                  <a:pt x="483007" y="404019"/>
                </a:lnTo>
                <a:lnTo>
                  <a:pt x="482214" y="405209"/>
                </a:lnTo>
                <a:lnTo>
                  <a:pt x="481025" y="406400"/>
                </a:lnTo>
                <a:lnTo>
                  <a:pt x="479440" y="407194"/>
                </a:lnTo>
                <a:lnTo>
                  <a:pt x="478251" y="407591"/>
                </a:lnTo>
                <a:lnTo>
                  <a:pt x="477062" y="407194"/>
                </a:lnTo>
                <a:lnTo>
                  <a:pt x="475873" y="406400"/>
                </a:lnTo>
                <a:lnTo>
                  <a:pt x="475080" y="405209"/>
                </a:lnTo>
                <a:lnTo>
                  <a:pt x="473891" y="403622"/>
                </a:lnTo>
                <a:lnTo>
                  <a:pt x="471513" y="398463"/>
                </a:lnTo>
                <a:lnTo>
                  <a:pt x="469927" y="392113"/>
                </a:lnTo>
                <a:lnTo>
                  <a:pt x="468738" y="400447"/>
                </a:lnTo>
                <a:lnTo>
                  <a:pt x="467549" y="409178"/>
                </a:lnTo>
                <a:lnTo>
                  <a:pt x="465171" y="417116"/>
                </a:lnTo>
                <a:lnTo>
                  <a:pt x="463586" y="425053"/>
                </a:lnTo>
                <a:lnTo>
                  <a:pt x="461208" y="432594"/>
                </a:lnTo>
                <a:lnTo>
                  <a:pt x="458433" y="440135"/>
                </a:lnTo>
                <a:lnTo>
                  <a:pt x="455659" y="447278"/>
                </a:lnTo>
                <a:lnTo>
                  <a:pt x="452488" y="454025"/>
                </a:lnTo>
                <a:lnTo>
                  <a:pt x="449317" y="460772"/>
                </a:lnTo>
                <a:lnTo>
                  <a:pt x="445353" y="467519"/>
                </a:lnTo>
                <a:lnTo>
                  <a:pt x="441786" y="473869"/>
                </a:lnTo>
                <a:lnTo>
                  <a:pt x="437823" y="479822"/>
                </a:lnTo>
                <a:lnTo>
                  <a:pt x="433859" y="485775"/>
                </a:lnTo>
                <a:lnTo>
                  <a:pt x="429499" y="491331"/>
                </a:lnTo>
                <a:lnTo>
                  <a:pt x="424743" y="496491"/>
                </a:lnTo>
                <a:lnTo>
                  <a:pt x="420780" y="501253"/>
                </a:lnTo>
                <a:lnTo>
                  <a:pt x="416023" y="506016"/>
                </a:lnTo>
                <a:lnTo>
                  <a:pt x="410871" y="510778"/>
                </a:lnTo>
                <a:lnTo>
                  <a:pt x="406511" y="514747"/>
                </a:lnTo>
                <a:lnTo>
                  <a:pt x="401358" y="518716"/>
                </a:lnTo>
                <a:lnTo>
                  <a:pt x="396206" y="521891"/>
                </a:lnTo>
                <a:lnTo>
                  <a:pt x="391053" y="525463"/>
                </a:lnTo>
                <a:lnTo>
                  <a:pt x="386297" y="528241"/>
                </a:lnTo>
                <a:lnTo>
                  <a:pt x="381144" y="531416"/>
                </a:lnTo>
                <a:lnTo>
                  <a:pt x="375992" y="533400"/>
                </a:lnTo>
                <a:lnTo>
                  <a:pt x="370839" y="535385"/>
                </a:lnTo>
                <a:lnTo>
                  <a:pt x="366083" y="537766"/>
                </a:lnTo>
                <a:lnTo>
                  <a:pt x="360930" y="538957"/>
                </a:lnTo>
                <a:lnTo>
                  <a:pt x="355778" y="540147"/>
                </a:lnTo>
                <a:lnTo>
                  <a:pt x="351021" y="540941"/>
                </a:lnTo>
                <a:lnTo>
                  <a:pt x="346265" y="541338"/>
                </a:lnTo>
                <a:lnTo>
                  <a:pt x="341509" y="541338"/>
                </a:lnTo>
                <a:lnTo>
                  <a:pt x="337545" y="541338"/>
                </a:lnTo>
                <a:lnTo>
                  <a:pt x="333582" y="540941"/>
                </a:lnTo>
                <a:lnTo>
                  <a:pt x="329222" y="540147"/>
                </a:lnTo>
                <a:lnTo>
                  <a:pt x="325258" y="538957"/>
                </a:lnTo>
                <a:lnTo>
                  <a:pt x="320898" y="537369"/>
                </a:lnTo>
                <a:lnTo>
                  <a:pt x="316142" y="535385"/>
                </a:lnTo>
                <a:lnTo>
                  <a:pt x="307026" y="531019"/>
                </a:lnTo>
                <a:lnTo>
                  <a:pt x="297117" y="525066"/>
                </a:lnTo>
                <a:lnTo>
                  <a:pt x="287605" y="517922"/>
                </a:lnTo>
                <a:lnTo>
                  <a:pt x="278092" y="509985"/>
                </a:lnTo>
                <a:lnTo>
                  <a:pt x="268183" y="500460"/>
                </a:lnTo>
                <a:lnTo>
                  <a:pt x="258671" y="490538"/>
                </a:lnTo>
                <a:lnTo>
                  <a:pt x="249555" y="479425"/>
                </a:lnTo>
                <a:lnTo>
                  <a:pt x="240835" y="467519"/>
                </a:lnTo>
                <a:lnTo>
                  <a:pt x="232908" y="454819"/>
                </a:lnTo>
                <a:lnTo>
                  <a:pt x="228944" y="448072"/>
                </a:lnTo>
                <a:lnTo>
                  <a:pt x="225377" y="441325"/>
                </a:lnTo>
                <a:lnTo>
                  <a:pt x="221810" y="434578"/>
                </a:lnTo>
                <a:lnTo>
                  <a:pt x="219036" y="427434"/>
                </a:lnTo>
                <a:lnTo>
                  <a:pt x="215865" y="420291"/>
                </a:lnTo>
                <a:lnTo>
                  <a:pt x="213090" y="412750"/>
                </a:lnTo>
                <a:lnTo>
                  <a:pt x="211109" y="405209"/>
                </a:lnTo>
                <a:lnTo>
                  <a:pt x="208730" y="397669"/>
                </a:lnTo>
                <a:lnTo>
                  <a:pt x="207145" y="402828"/>
                </a:lnTo>
                <a:lnTo>
                  <a:pt x="205163" y="406400"/>
                </a:lnTo>
                <a:lnTo>
                  <a:pt x="204371" y="408384"/>
                </a:lnTo>
                <a:lnTo>
                  <a:pt x="203181" y="409178"/>
                </a:lnTo>
                <a:lnTo>
                  <a:pt x="201992" y="409972"/>
                </a:lnTo>
                <a:lnTo>
                  <a:pt x="200803" y="409972"/>
                </a:lnTo>
                <a:lnTo>
                  <a:pt x="199614" y="409972"/>
                </a:lnTo>
                <a:lnTo>
                  <a:pt x="198425" y="409178"/>
                </a:lnTo>
                <a:lnTo>
                  <a:pt x="197236" y="407591"/>
                </a:lnTo>
                <a:lnTo>
                  <a:pt x="196443" y="406003"/>
                </a:lnTo>
                <a:lnTo>
                  <a:pt x="194065" y="401638"/>
                </a:lnTo>
                <a:lnTo>
                  <a:pt x="192480" y="395684"/>
                </a:lnTo>
                <a:lnTo>
                  <a:pt x="190895" y="388541"/>
                </a:lnTo>
                <a:lnTo>
                  <a:pt x="190102" y="379809"/>
                </a:lnTo>
                <a:lnTo>
                  <a:pt x="188913" y="371078"/>
                </a:lnTo>
                <a:lnTo>
                  <a:pt x="188913" y="361156"/>
                </a:lnTo>
                <a:lnTo>
                  <a:pt x="188913" y="351234"/>
                </a:lnTo>
                <a:lnTo>
                  <a:pt x="190102" y="342106"/>
                </a:lnTo>
                <a:lnTo>
                  <a:pt x="190895" y="333772"/>
                </a:lnTo>
                <a:lnTo>
                  <a:pt x="192480" y="326231"/>
                </a:lnTo>
                <a:lnTo>
                  <a:pt x="194065" y="320675"/>
                </a:lnTo>
                <a:lnTo>
                  <a:pt x="196443" y="315912"/>
                </a:lnTo>
                <a:lnTo>
                  <a:pt x="197236" y="314325"/>
                </a:lnTo>
                <a:lnTo>
                  <a:pt x="198425" y="312737"/>
                </a:lnTo>
                <a:lnTo>
                  <a:pt x="199614" y="312341"/>
                </a:lnTo>
                <a:lnTo>
                  <a:pt x="200803" y="311944"/>
                </a:lnTo>
                <a:lnTo>
                  <a:pt x="201596" y="311944"/>
                </a:lnTo>
                <a:lnTo>
                  <a:pt x="201992" y="312341"/>
                </a:lnTo>
                <a:lnTo>
                  <a:pt x="203181" y="300037"/>
                </a:lnTo>
                <a:lnTo>
                  <a:pt x="203974" y="294084"/>
                </a:lnTo>
                <a:lnTo>
                  <a:pt x="204767" y="288528"/>
                </a:lnTo>
                <a:lnTo>
                  <a:pt x="204371" y="281781"/>
                </a:lnTo>
                <a:lnTo>
                  <a:pt x="203974" y="275431"/>
                </a:lnTo>
                <a:lnTo>
                  <a:pt x="203974" y="269081"/>
                </a:lnTo>
                <a:lnTo>
                  <a:pt x="203974" y="263525"/>
                </a:lnTo>
                <a:lnTo>
                  <a:pt x="204767" y="257969"/>
                </a:lnTo>
                <a:lnTo>
                  <a:pt x="205560" y="253206"/>
                </a:lnTo>
                <a:lnTo>
                  <a:pt x="206352" y="248444"/>
                </a:lnTo>
                <a:lnTo>
                  <a:pt x="207541" y="243681"/>
                </a:lnTo>
                <a:lnTo>
                  <a:pt x="209127" y="240109"/>
                </a:lnTo>
                <a:lnTo>
                  <a:pt x="211109" y="236140"/>
                </a:lnTo>
                <a:lnTo>
                  <a:pt x="213090" y="232569"/>
                </a:lnTo>
                <a:lnTo>
                  <a:pt x="215072" y="229394"/>
                </a:lnTo>
                <a:lnTo>
                  <a:pt x="217847" y="226615"/>
                </a:lnTo>
                <a:lnTo>
                  <a:pt x="220225" y="223837"/>
                </a:lnTo>
                <a:lnTo>
                  <a:pt x="222603" y="221456"/>
                </a:lnTo>
                <a:lnTo>
                  <a:pt x="225774" y="219472"/>
                </a:lnTo>
                <a:lnTo>
                  <a:pt x="212694" y="219869"/>
                </a:lnTo>
                <a:lnTo>
                  <a:pt x="201992" y="219869"/>
                </a:lnTo>
                <a:lnTo>
                  <a:pt x="193273" y="220662"/>
                </a:lnTo>
                <a:lnTo>
                  <a:pt x="199614" y="217090"/>
                </a:lnTo>
                <a:lnTo>
                  <a:pt x="205956" y="213122"/>
                </a:lnTo>
                <a:lnTo>
                  <a:pt x="212298" y="208756"/>
                </a:lnTo>
                <a:lnTo>
                  <a:pt x="218639" y="203597"/>
                </a:lnTo>
                <a:lnTo>
                  <a:pt x="230926" y="194865"/>
                </a:lnTo>
                <a:lnTo>
                  <a:pt x="236079" y="190897"/>
                </a:lnTo>
                <a:lnTo>
                  <a:pt x="241231" y="187722"/>
                </a:lnTo>
                <a:lnTo>
                  <a:pt x="255104" y="180975"/>
                </a:lnTo>
                <a:lnTo>
                  <a:pt x="268976" y="175022"/>
                </a:lnTo>
                <a:lnTo>
                  <a:pt x="282056" y="170259"/>
                </a:lnTo>
                <a:lnTo>
                  <a:pt x="295135" y="166687"/>
                </a:lnTo>
                <a:lnTo>
                  <a:pt x="307819" y="163115"/>
                </a:lnTo>
                <a:lnTo>
                  <a:pt x="320106" y="161131"/>
                </a:lnTo>
                <a:lnTo>
                  <a:pt x="331996" y="159544"/>
                </a:lnTo>
                <a:lnTo>
                  <a:pt x="343094" y="159147"/>
                </a:lnTo>
                <a:lnTo>
                  <a:pt x="354192" y="158750"/>
                </a:lnTo>
                <a:close/>
                <a:moveTo>
                  <a:pt x="923918" y="157956"/>
                </a:moveTo>
                <a:lnTo>
                  <a:pt x="917185" y="158353"/>
                </a:lnTo>
                <a:lnTo>
                  <a:pt x="910056" y="158750"/>
                </a:lnTo>
                <a:lnTo>
                  <a:pt x="902928" y="159544"/>
                </a:lnTo>
                <a:lnTo>
                  <a:pt x="895403" y="161131"/>
                </a:lnTo>
                <a:lnTo>
                  <a:pt x="881937" y="164306"/>
                </a:lnTo>
                <a:lnTo>
                  <a:pt x="875996" y="165894"/>
                </a:lnTo>
                <a:lnTo>
                  <a:pt x="870451" y="167878"/>
                </a:lnTo>
                <a:lnTo>
                  <a:pt x="870451" y="196453"/>
                </a:lnTo>
                <a:lnTo>
                  <a:pt x="871640" y="196453"/>
                </a:lnTo>
                <a:lnTo>
                  <a:pt x="876392" y="194072"/>
                </a:lnTo>
                <a:lnTo>
                  <a:pt x="881145" y="191691"/>
                </a:lnTo>
                <a:lnTo>
                  <a:pt x="887086" y="189309"/>
                </a:lnTo>
                <a:lnTo>
                  <a:pt x="893422" y="186928"/>
                </a:lnTo>
                <a:lnTo>
                  <a:pt x="900551" y="184944"/>
                </a:lnTo>
                <a:lnTo>
                  <a:pt x="907680" y="182959"/>
                </a:lnTo>
                <a:lnTo>
                  <a:pt x="914809" y="182166"/>
                </a:lnTo>
                <a:lnTo>
                  <a:pt x="922334" y="182166"/>
                </a:lnTo>
                <a:lnTo>
                  <a:pt x="926294" y="182166"/>
                </a:lnTo>
                <a:lnTo>
                  <a:pt x="930255" y="182562"/>
                </a:lnTo>
                <a:lnTo>
                  <a:pt x="934215" y="182959"/>
                </a:lnTo>
                <a:lnTo>
                  <a:pt x="937384" y="183753"/>
                </a:lnTo>
                <a:lnTo>
                  <a:pt x="940948" y="185341"/>
                </a:lnTo>
                <a:lnTo>
                  <a:pt x="944117" y="186531"/>
                </a:lnTo>
                <a:lnTo>
                  <a:pt x="947285" y="188119"/>
                </a:lnTo>
                <a:lnTo>
                  <a:pt x="950057" y="189706"/>
                </a:lnTo>
                <a:lnTo>
                  <a:pt x="952434" y="192087"/>
                </a:lnTo>
                <a:lnTo>
                  <a:pt x="954810" y="194072"/>
                </a:lnTo>
                <a:lnTo>
                  <a:pt x="956394" y="196850"/>
                </a:lnTo>
                <a:lnTo>
                  <a:pt x="957978" y="199628"/>
                </a:lnTo>
                <a:lnTo>
                  <a:pt x="959167" y="202803"/>
                </a:lnTo>
                <a:lnTo>
                  <a:pt x="959959" y="206375"/>
                </a:lnTo>
                <a:lnTo>
                  <a:pt x="960751" y="209550"/>
                </a:lnTo>
                <a:lnTo>
                  <a:pt x="960751" y="213519"/>
                </a:lnTo>
                <a:lnTo>
                  <a:pt x="959959" y="219472"/>
                </a:lnTo>
                <a:lnTo>
                  <a:pt x="959167" y="224234"/>
                </a:lnTo>
                <a:lnTo>
                  <a:pt x="957978" y="229394"/>
                </a:lnTo>
                <a:lnTo>
                  <a:pt x="955998" y="233759"/>
                </a:lnTo>
                <a:lnTo>
                  <a:pt x="954018" y="237331"/>
                </a:lnTo>
                <a:lnTo>
                  <a:pt x="950850" y="241300"/>
                </a:lnTo>
                <a:lnTo>
                  <a:pt x="947681" y="245269"/>
                </a:lnTo>
                <a:lnTo>
                  <a:pt x="943325" y="248444"/>
                </a:lnTo>
                <a:lnTo>
                  <a:pt x="939760" y="252016"/>
                </a:lnTo>
                <a:lnTo>
                  <a:pt x="935800" y="254794"/>
                </a:lnTo>
                <a:lnTo>
                  <a:pt x="931047" y="257969"/>
                </a:lnTo>
                <a:lnTo>
                  <a:pt x="925898" y="261144"/>
                </a:lnTo>
                <a:lnTo>
                  <a:pt x="906096" y="272653"/>
                </a:lnTo>
                <a:lnTo>
                  <a:pt x="906096" y="315516"/>
                </a:lnTo>
                <a:lnTo>
                  <a:pt x="931443" y="315516"/>
                </a:lnTo>
                <a:lnTo>
                  <a:pt x="931443" y="283766"/>
                </a:lnTo>
                <a:lnTo>
                  <a:pt x="942929" y="277019"/>
                </a:lnTo>
                <a:lnTo>
                  <a:pt x="953226" y="270272"/>
                </a:lnTo>
                <a:lnTo>
                  <a:pt x="958374" y="266700"/>
                </a:lnTo>
                <a:lnTo>
                  <a:pt x="963127" y="262731"/>
                </a:lnTo>
                <a:lnTo>
                  <a:pt x="967484" y="259159"/>
                </a:lnTo>
                <a:lnTo>
                  <a:pt x="971444" y="255191"/>
                </a:lnTo>
                <a:lnTo>
                  <a:pt x="975405" y="250825"/>
                </a:lnTo>
                <a:lnTo>
                  <a:pt x="978573" y="246459"/>
                </a:lnTo>
                <a:lnTo>
                  <a:pt x="981741" y="241300"/>
                </a:lnTo>
                <a:lnTo>
                  <a:pt x="984514" y="236141"/>
                </a:lnTo>
                <a:lnTo>
                  <a:pt x="986494" y="230187"/>
                </a:lnTo>
                <a:lnTo>
                  <a:pt x="988079" y="224234"/>
                </a:lnTo>
                <a:lnTo>
                  <a:pt x="989267" y="218281"/>
                </a:lnTo>
                <a:lnTo>
                  <a:pt x="989267" y="211534"/>
                </a:lnTo>
                <a:lnTo>
                  <a:pt x="989267" y="205581"/>
                </a:lnTo>
                <a:lnTo>
                  <a:pt x="988475" y="200025"/>
                </a:lnTo>
                <a:lnTo>
                  <a:pt x="986494" y="194866"/>
                </a:lnTo>
                <a:lnTo>
                  <a:pt x="984910" y="189706"/>
                </a:lnTo>
                <a:lnTo>
                  <a:pt x="982534" y="185341"/>
                </a:lnTo>
                <a:lnTo>
                  <a:pt x="979365" y="180578"/>
                </a:lnTo>
                <a:lnTo>
                  <a:pt x="975801" y="176212"/>
                </a:lnTo>
                <a:lnTo>
                  <a:pt x="971840" y="172641"/>
                </a:lnTo>
                <a:lnTo>
                  <a:pt x="967484" y="169069"/>
                </a:lnTo>
                <a:lnTo>
                  <a:pt x="962335" y="166291"/>
                </a:lnTo>
                <a:lnTo>
                  <a:pt x="956790" y="163512"/>
                </a:lnTo>
                <a:lnTo>
                  <a:pt x="951246" y="161528"/>
                </a:lnTo>
                <a:lnTo>
                  <a:pt x="944909" y="159941"/>
                </a:lnTo>
                <a:lnTo>
                  <a:pt x="938176" y="159147"/>
                </a:lnTo>
                <a:lnTo>
                  <a:pt x="931443" y="158353"/>
                </a:lnTo>
                <a:lnTo>
                  <a:pt x="923918" y="157956"/>
                </a:lnTo>
                <a:close/>
                <a:moveTo>
                  <a:pt x="925106" y="0"/>
                </a:moveTo>
                <a:lnTo>
                  <a:pt x="938968" y="0"/>
                </a:lnTo>
                <a:lnTo>
                  <a:pt x="952434" y="397"/>
                </a:lnTo>
                <a:lnTo>
                  <a:pt x="965503" y="1984"/>
                </a:lnTo>
                <a:lnTo>
                  <a:pt x="978177" y="3572"/>
                </a:lnTo>
                <a:lnTo>
                  <a:pt x="990059" y="5953"/>
                </a:lnTo>
                <a:lnTo>
                  <a:pt x="1001544" y="9128"/>
                </a:lnTo>
                <a:lnTo>
                  <a:pt x="1012238" y="12303"/>
                </a:lnTo>
                <a:lnTo>
                  <a:pt x="1022931" y="15875"/>
                </a:lnTo>
                <a:lnTo>
                  <a:pt x="1032436" y="19844"/>
                </a:lnTo>
                <a:lnTo>
                  <a:pt x="1041942" y="24209"/>
                </a:lnTo>
                <a:lnTo>
                  <a:pt x="1050259" y="28178"/>
                </a:lnTo>
                <a:lnTo>
                  <a:pt x="1058180" y="32544"/>
                </a:lnTo>
                <a:lnTo>
                  <a:pt x="1065704" y="37306"/>
                </a:lnTo>
                <a:lnTo>
                  <a:pt x="1072437" y="41275"/>
                </a:lnTo>
                <a:lnTo>
                  <a:pt x="1084715" y="50006"/>
                </a:lnTo>
                <a:lnTo>
                  <a:pt x="1093824" y="57547"/>
                </a:lnTo>
                <a:lnTo>
                  <a:pt x="1100557" y="63500"/>
                </a:lnTo>
                <a:lnTo>
                  <a:pt x="1106102" y="68659"/>
                </a:lnTo>
                <a:lnTo>
                  <a:pt x="1104121" y="73025"/>
                </a:lnTo>
                <a:lnTo>
                  <a:pt x="1101745" y="77390"/>
                </a:lnTo>
                <a:lnTo>
                  <a:pt x="1098577" y="83344"/>
                </a:lnTo>
                <a:lnTo>
                  <a:pt x="1094220" y="89694"/>
                </a:lnTo>
                <a:lnTo>
                  <a:pt x="1089071" y="96837"/>
                </a:lnTo>
                <a:lnTo>
                  <a:pt x="1082339" y="103981"/>
                </a:lnTo>
                <a:lnTo>
                  <a:pt x="1078774" y="107156"/>
                </a:lnTo>
                <a:lnTo>
                  <a:pt x="1074418" y="111125"/>
                </a:lnTo>
                <a:lnTo>
                  <a:pt x="1070457" y="113903"/>
                </a:lnTo>
                <a:lnTo>
                  <a:pt x="1066101" y="117475"/>
                </a:lnTo>
                <a:lnTo>
                  <a:pt x="1060952" y="119856"/>
                </a:lnTo>
                <a:lnTo>
                  <a:pt x="1056199" y="122237"/>
                </a:lnTo>
                <a:lnTo>
                  <a:pt x="1050655" y="125016"/>
                </a:lnTo>
                <a:lnTo>
                  <a:pt x="1045110" y="126603"/>
                </a:lnTo>
                <a:lnTo>
                  <a:pt x="1039169" y="128191"/>
                </a:lnTo>
                <a:lnTo>
                  <a:pt x="1032832" y="128984"/>
                </a:lnTo>
                <a:lnTo>
                  <a:pt x="1026100" y="129381"/>
                </a:lnTo>
                <a:lnTo>
                  <a:pt x="1018971" y="129381"/>
                </a:lnTo>
                <a:lnTo>
                  <a:pt x="1011842" y="128984"/>
                </a:lnTo>
                <a:lnTo>
                  <a:pt x="1004317" y="127794"/>
                </a:lnTo>
                <a:lnTo>
                  <a:pt x="996792" y="125809"/>
                </a:lnTo>
                <a:lnTo>
                  <a:pt x="988475" y="123428"/>
                </a:lnTo>
                <a:lnTo>
                  <a:pt x="979761" y="119856"/>
                </a:lnTo>
                <a:lnTo>
                  <a:pt x="971048" y="115490"/>
                </a:lnTo>
                <a:lnTo>
                  <a:pt x="960751" y="110728"/>
                </a:lnTo>
                <a:lnTo>
                  <a:pt x="950057" y="105965"/>
                </a:lnTo>
                <a:lnTo>
                  <a:pt x="992435" y="126603"/>
                </a:lnTo>
                <a:lnTo>
                  <a:pt x="1012634" y="135334"/>
                </a:lnTo>
                <a:lnTo>
                  <a:pt x="1022139" y="139700"/>
                </a:lnTo>
                <a:lnTo>
                  <a:pt x="1031248" y="142875"/>
                </a:lnTo>
                <a:lnTo>
                  <a:pt x="1039961" y="145653"/>
                </a:lnTo>
                <a:lnTo>
                  <a:pt x="1049070" y="147637"/>
                </a:lnTo>
                <a:lnTo>
                  <a:pt x="1056991" y="149225"/>
                </a:lnTo>
                <a:lnTo>
                  <a:pt x="1064516" y="149622"/>
                </a:lnTo>
                <a:lnTo>
                  <a:pt x="1068081" y="149622"/>
                </a:lnTo>
                <a:lnTo>
                  <a:pt x="1071645" y="149225"/>
                </a:lnTo>
                <a:lnTo>
                  <a:pt x="1075606" y="148431"/>
                </a:lnTo>
                <a:lnTo>
                  <a:pt x="1078378" y="147637"/>
                </a:lnTo>
                <a:lnTo>
                  <a:pt x="1081546" y="146844"/>
                </a:lnTo>
                <a:lnTo>
                  <a:pt x="1084715" y="145256"/>
                </a:lnTo>
                <a:lnTo>
                  <a:pt x="1087487" y="143272"/>
                </a:lnTo>
                <a:lnTo>
                  <a:pt x="1090260" y="141287"/>
                </a:lnTo>
                <a:lnTo>
                  <a:pt x="1091844" y="155972"/>
                </a:lnTo>
                <a:lnTo>
                  <a:pt x="1092240" y="169069"/>
                </a:lnTo>
                <a:lnTo>
                  <a:pt x="1092240" y="181769"/>
                </a:lnTo>
                <a:lnTo>
                  <a:pt x="1091448" y="194072"/>
                </a:lnTo>
                <a:lnTo>
                  <a:pt x="1093824" y="192087"/>
                </a:lnTo>
                <a:lnTo>
                  <a:pt x="1094616" y="191294"/>
                </a:lnTo>
                <a:lnTo>
                  <a:pt x="1096200" y="191294"/>
                </a:lnTo>
                <a:lnTo>
                  <a:pt x="1097785" y="191691"/>
                </a:lnTo>
                <a:lnTo>
                  <a:pt x="1098973" y="192484"/>
                </a:lnTo>
                <a:lnTo>
                  <a:pt x="1100557" y="194072"/>
                </a:lnTo>
                <a:lnTo>
                  <a:pt x="1101745" y="195659"/>
                </a:lnTo>
                <a:lnTo>
                  <a:pt x="1103329" y="198834"/>
                </a:lnTo>
                <a:lnTo>
                  <a:pt x="1104517" y="201612"/>
                </a:lnTo>
                <a:lnTo>
                  <a:pt x="1106894" y="209153"/>
                </a:lnTo>
                <a:lnTo>
                  <a:pt x="1108478" y="218678"/>
                </a:lnTo>
                <a:lnTo>
                  <a:pt x="1110062" y="228997"/>
                </a:lnTo>
                <a:lnTo>
                  <a:pt x="1110854" y="240506"/>
                </a:lnTo>
                <a:lnTo>
                  <a:pt x="1111250" y="253206"/>
                </a:lnTo>
                <a:lnTo>
                  <a:pt x="1110854" y="265113"/>
                </a:lnTo>
                <a:lnTo>
                  <a:pt x="1110062" y="277019"/>
                </a:lnTo>
                <a:lnTo>
                  <a:pt x="1108478" y="287734"/>
                </a:lnTo>
                <a:lnTo>
                  <a:pt x="1106894" y="296466"/>
                </a:lnTo>
                <a:lnTo>
                  <a:pt x="1104517" y="304006"/>
                </a:lnTo>
                <a:lnTo>
                  <a:pt x="1103329" y="307578"/>
                </a:lnTo>
                <a:lnTo>
                  <a:pt x="1101745" y="309959"/>
                </a:lnTo>
                <a:lnTo>
                  <a:pt x="1100557" y="311944"/>
                </a:lnTo>
                <a:lnTo>
                  <a:pt x="1098973" y="313531"/>
                </a:lnTo>
                <a:lnTo>
                  <a:pt x="1097785" y="314722"/>
                </a:lnTo>
                <a:lnTo>
                  <a:pt x="1096200" y="314722"/>
                </a:lnTo>
                <a:lnTo>
                  <a:pt x="1094220" y="314722"/>
                </a:lnTo>
                <a:lnTo>
                  <a:pt x="1093032" y="313531"/>
                </a:lnTo>
                <a:lnTo>
                  <a:pt x="1091448" y="311547"/>
                </a:lnTo>
                <a:lnTo>
                  <a:pt x="1090260" y="309563"/>
                </a:lnTo>
                <a:lnTo>
                  <a:pt x="1088279" y="306784"/>
                </a:lnTo>
                <a:lnTo>
                  <a:pt x="1087091" y="303213"/>
                </a:lnTo>
                <a:lnTo>
                  <a:pt x="1085111" y="295275"/>
                </a:lnTo>
                <a:lnTo>
                  <a:pt x="1083923" y="305594"/>
                </a:lnTo>
                <a:lnTo>
                  <a:pt x="1081546" y="316309"/>
                </a:lnTo>
                <a:lnTo>
                  <a:pt x="1079566" y="327025"/>
                </a:lnTo>
                <a:lnTo>
                  <a:pt x="1077190" y="336550"/>
                </a:lnTo>
                <a:lnTo>
                  <a:pt x="1074022" y="346075"/>
                </a:lnTo>
                <a:lnTo>
                  <a:pt x="1070853" y="355997"/>
                </a:lnTo>
                <a:lnTo>
                  <a:pt x="1067289" y="364728"/>
                </a:lnTo>
                <a:lnTo>
                  <a:pt x="1063328" y="373460"/>
                </a:lnTo>
                <a:lnTo>
                  <a:pt x="1058972" y="382588"/>
                </a:lnTo>
                <a:lnTo>
                  <a:pt x="1054219" y="390525"/>
                </a:lnTo>
                <a:lnTo>
                  <a:pt x="1049863" y="398463"/>
                </a:lnTo>
                <a:lnTo>
                  <a:pt x="1044714" y="406003"/>
                </a:lnTo>
                <a:lnTo>
                  <a:pt x="1039565" y="413147"/>
                </a:lnTo>
                <a:lnTo>
                  <a:pt x="1034021" y="420291"/>
                </a:lnTo>
                <a:lnTo>
                  <a:pt x="1028872" y="427038"/>
                </a:lnTo>
                <a:lnTo>
                  <a:pt x="1022931" y="433388"/>
                </a:lnTo>
                <a:lnTo>
                  <a:pt x="1016990" y="439341"/>
                </a:lnTo>
                <a:lnTo>
                  <a:pt x="1011050" y="444897"/>
                </a:lnTo>
                <a:lnTo>
                  <a:pt x="1004713" y="450453"/>
                </a:lnTo>
                <a:lnTo>
                  <a:pt x="998376" y="455216"/>
                </a:lnTo>
                <a:lnTo>
                  <a:pt x="992039" y="459581"/>
                </a:lnTo>
                <a:lnTo>
                  <a:pt x="985702" y="463947"/>
                </a:lnTo>
                <a:lnTo>
                  <a:pt x="979365" y="467519"/>
                </a:lnTo>
                <a:lnTo>
                  <a:pt x="973028" y="471091"/>
                </a:lnTo>
                <a:lnTo>
                  <a:pt x="966692" y="473869"/>
                </a:lnTo>
                <a:lnTo>
                  <a:pt x="959959" y="477044"/>
                </a:lnTo>
                <a:lnTo>
                  <a:pt x="954018" y="479028"/>
                </a:lnTo>
                <a:lnTo>
                  <a:pt x="947681" y="480616"/>
                </a:lnTo>
                <a:lnTo>
                  <a:pt x="941344" y="482600"/>
                </a:lnTo>
                <a:lnTo>
                  <a:pt x="935404" y="483394"/>
                </a:lnTo>
                <a:lnTo>
                  <a:pt x="929067" y="484188"/>
                </a:lnTo>
                <a:lnTo>
                  <a:pt x="923126" y="484188"/>
                </a:lnTo>
                <a:lnTo>
                  <a:pt x="917977" y="484188"/>
                </a:lnTo>
                <a:lnTo>
                  <a:pt x="912829" y="483394"/>
                </a:lnTo>
                <a:lnTo>
                  <a:pt x="908076" y="482203"/>
                </a:lnTo>
                <a:lnTo>
                  <a:pt x="902531" y="480616"/>
                </a:lnTo>
                <a:lnTo>
                  <a:pt x="896987" y="478632"/>
                </a:lnTo>
                <a:lnTo>
                  <a:pt x="891046" y="476647"/>
                </a:lnTo>
                <a:lnTo>
                  <a:pt x="885105" y="473472"/>
                </a:lnTo>
                <a:lnTo>
                  <a:pt x="879561" y="470694"/>
                </a:lnTo>
                <a:lnTo>
                  <a:pt x="873620" y="466725"/>
                </a:lnTo>
                <a:lnTo>
                  <a:pt x="867283" y="463153"/>
                </a:lnTo>
                <a:lnTo>
                  <a:pt x="861342" y="458788"/>
                </a:lnTo>
                <a:lnTo>
                  <a:pt x="855005" y="454025"/>
                </a:lnTo>
                <a:lnTo>
                  <a:pt x="848669" y="449263"/>
                </a:lnTo>
                <a:lnTo>
                  <a:pt x="842728" y="444103"/>
                </a:lnTo>
                <a:lnTo>
                  <a:pt x="836391" y="438150"/>
                </a:lnTo>
                <a:lnTo>
                  <a:pt x="830450" y="432197"/>
                </a:lnTo>
                <a:lnTo>
                  <a:pt x="824114" y="425847"/>
                </a:lnTo>
                <a:lnTo>
                  <a:pt x="818173" y="419497"/>
                </a:lnTo>
                <a:lnTo>
                  <a:pt x="812628" y="412750"/>
                </a:lnTo>
                <a:lnTo>
                  <a:pt x="807083" y="405606"/>
                </a:lnTo>
                <a:lnTo>
                  <a:pt x="801539" y="398463"/>
                </a:lnTo>
                <a:lnTo>
                  <a:pt x="795994" y="390525"/>
                </a:lnTo>
                <a:lnTo>
                  <a:pt x="790845" y="382985"/>
                </a:lnTo>
                <a:lnTo>
                  <a:pt x="786093" y="374650"/>
                </a:lnTo>
                <a:lnTo>
                  <a:pt x="780944" y="366316"/>
                </a:lnTo>
                <a:lnTo>
                  <a:pt x="776588" y="357585"/>
                </a:lnTo>
                <a:lnTo>
                  <a:pt x="772231" y="349250"/>
                </a:lnTo>
                <a:lnTo>
                  <a:pt x="768271" y="340122"/>
                </a:lnTo>
                <a:lnTo>
                  <a:pt x="764706" y="330597"/>
                </a:lnTo>
                <a:lnTo>
                  <a:pt x="761142" y="321469"/>
                </a:lnTo>
                <a:lnTo>
                  <a:pt x="758369" y="311944"/>
                </a:lnTo>
                <a:lnTo>
                  <a:pt x="755201" y="302419"/>
                </a:lnTo>
                <a:lnTo>
                  <a:pt x="753221" y="308769"/>
                </a:lnTo>
                <a:lnTo>
                  <a:pt x="750448" y="313531"/>
                </a:lnTo>
                <a:lnTo>
                  <a:pt x="749260" y="315516"/>
                </a:lnTo>
                <a:lnTo>
                  <a:pt x="748072" y="316706"/>
                </a:lnTo>
                <a:lnTo>
                  <a:pt x="746884" y="317500"/>
                </a:lnTo>
                <a:lnTo>
                  <a:pt x="745696" y="317500"/>
                </a:lnTo>
                <a:lnTo>
                  <a:pt x="743715" y="317500"/>
                </a:lnTo>
                <a:lnTo>
                  <a:pt x="742131" y="316309"/>
                </a:lnTo>
                <a:lnTo>
                  <a:pt x="740943" y="315119"/>
                </a:lnTo>
                <a:lnTo>
                  <a:pt x="739755" y="313134"/>
                </a:lnTo>
                <a:lnTo>
                  <a:pt x="738567" y="310356"/>
                </a:lnTo>
                <a:lnTo>
                  <a:pt x="736983" y="307181"/>
                </a:lnTo>
                <a:lnTo>
                  <a:pt x="734606" y="299641"/>
                </a:lnTo>
                <a:lnTo>
                  <a:pt x="733022" y="290513"/>
                </a:lnTo>
                <a:lnTo>
                  <a:pt x="731834" y="280194"/>
                </a:lnTo>
                <a:lnTo>
                  <a:pt x="730250" y="268288"/>
                </a:lnTo>
                <a:lnTo>
                  <a:pt x="730250" y="255984"/>
                </a:lnTo>
                <a:lnTo>
                  <a:pt x="730250" y="243284"/>
                </a:lnTo>
                <a:lnTo>
                  <a:pt x="731834" y="231775"/>
                </a:lnTo>
                <a:lnTo>
                  <a:pt x="733022" y="221456"/>
                </a:lnTo>
                <a:lnTo>
                  <a:pt x="734606" y="212328"/>
                </a:lnTo>
                <a:lnTo>
                  <a:pt x="736983" y="204787"/>
                </a:lnTo>
                <a:lnTo>
                  <a:pt x="738567" y="201612"/>
                </a:lnTo>
                <a:lnTo>
                  <a:pt x="739755" y="198834"/>
                </a:lnTo>
                <a:lnTo>
                  <a:pt x="740943" y="196453"/>
                </a:lnTo>
                <a:lnTo>
                  <a:pt x="742131" y="195262"/>
                </a:lnTo>
                <a:lnTo>
                  <a:pt x="743715" y="194469"/>
                </a:lnTo>
                <a:lnTo>
                  <a:pt x="745696" y="194072"/>
                </a:lnTo>
                <a:lnTo>
                  <a:pt x="746488" y="194072"/>
                </a:lnTo>
                <a:lnTo>
                  <a:pt x="747280" y="194866"/>
                </a:lnTo>
                <a:lnTo>
                  <a:pt x="747676" y="186531"/>
                </a:lnTo>
                <a:lnTo>
                  <a:pt x="748072" y="178594"/>
                </a:lnTo>
                <a:lnTo>
                  <a:pt x="748864" y="171450"/>
                </a:lnTo>
                <a:lnTo>
                  <a:pt x="750052" y="164306"/>
                </a:lnTo>
                <a:lnTo>
                  <a:pt x="749260" y="155575"/>
                </a:lnTo>
                <a:lnTo>
                  <a:pt x="748864" y="147637"/>
                </a:lnTo>
                <a:lnTo>
                  <a:pt x="748864" y="139700"/>
                </a:lnTo>
                <a:lnTo>
                  <a:pt x="749260" y="132556"/>
                </a:lnTo>
                <a:lnTo>
                  <a:pt x="750052" y="125809"/>
                </a:lnTo>
                <a:lnTo>
                  <a:pt x="751240" y="119459"/>
                </a:lnTo>
                <a:lnTo>
                  <a:pt x="752429" y="113506"/>
                </a:lnTo>
                <a:lnTo>
                  <a:pt x="754013" y="107553"/>
                </a:lnTo>
                <a:lnTo>
                  <a:pt x="755993" y="102394"/>
                </a:lnTo>
                <a:lnTo>
                  <a:pt x="758369" y="98028"/>
                </a:lnTo>
                <a:lnTo>
                  <a:pt x="760746" y="93265"/>
                </a:lnTo>
                <a:lnTo>
                  <a:pt x="763122" y="89694"/>
                </a:lnTo>
                <a:lnTo>
                  <a:pt x="766686" y="85725"/>
                </a:lnTo>
                <a:lnTo>
                  <a:pt x="769459" y="82153"/>
                </a:lnTo>
                <a:lnTo>
                  <a:pt x="773419" y="79375"/>
                </a:lnTo>
                <a:lnTo>
                  <a:pt x="776984" y="76994"/>
                </a:lnTo>
                <a:lnTo>
                  <a:pt x="760350" y="76994"/>
                </a:lnTo>
                <a:lnTo>
                  <a:pt x="747280" y="77390"/>
                </a:lnTo>
                <a:lnTo>
                  <a:pt x="735794" y="78184"/>
                </a:lnTo>
                <a:lnTo>
                  <a:pt x="743715" y="73819"/>
                </a:lnTo>
                <a:lnTo>
                  <a:pt x="752032" y="68659"/>
                </a:lnTo>
                <a:lnTo>
                  <a:pt x="759953" y="63500"/>
                </a:lnTo>
                <a:lnTo>
                  <a:pt x="767874" y="57150"/>
                </a:lnTo>
                <a:lnTo>
                  <a:pt x="782924" y="45640"/>
                </a:lnTo>
                <a:lnTo>
                  <a:pt x="790053" y="40878"/>
                </a:lnTo>
                <a:lnTo>
                  <a:pt x="796390" y="36909"/>
                </a:lnTo>
                <a:lnTo>
                  <a:pt x="814212" y="28178"/>
                </a:lnTo>
                <a:lnTo>
                  <a:pt x="831242" y="21034"/>
                </a:lnTo>
                <a:lnTo>
                  <a:pt x="848273" y="15081"/>
                </a:lnTo>
                <a:lnTo>
                  <a:pt x="864511" y="9922"/>
                </a:lnTo>
                <a:lnTo>
                  <a:pt x="880749" y="5953"/>
                </a:lnTo>
                <a:lnTo>
                  <a:pt x="895799" y="3175"/>
                </a:lnTo>
                <a:lnTo>
                  <a:pt x="910849" y="1587"/>
                </a:lnTo>
                <a:lnTo>
                  <a:pt x="925106" y="0"/>
                </a:lnTo>
                <a:close/>
              </a:path>
            </a:pathLst>
          </a:custGeom>
          <a:solidFill>
            <a:schemeClr val="accent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13" name="矩形 29"/>
          <p:cNvSpPr>
            <a:spLocks noChangeArrowheads="1"/>
          </p:cNvSpPr>
          <p:nvPr>
            <p:custDataLst>
              <p:tags r:id="rId10"/>
            </p:custDataLst>
          </p:nvPr>
        </p:nvSpPr>
        <p:spPr bwMode="auto">
          <a:xfrm>
            <a:off x="1073244" y="5530215"/>
            <a:ext cx="2124075" cy="1216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170" tIns="46990" rIns="90170" bIns="46990">
            <a:normAutofit/>
            <a:scene3d>
              <a:camera prst="orthographicFront"/>
              <a:lightRig rig="threePt" dir="t"/>
            </a:scene3d>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dirty="0" smtClean="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天使</a:t>
            </a:r>
            <a:r>
              <a:rPr dirty="0" smtClean="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投资</a:t>
            </a:r>
            <a:endParaRPr lang="zh-CN" altLang="en-US" dirty="0" smtClean="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endParaRPr>
          </a:p>
        </p:txBody>
      </p:sp>
      <p:sp>
        <p:nvSpPr>
          <p:cNvPr id="14" name="矩形 29"/>
          <p:cNvSpPr>
            <a:spLocks noChangeArrowheads="1"/>
          </p:cNvSpPr>
          <p:nvPr>
            <p:custDataLst>
              <p:tags r:id="rId11"/>
            </p:custDataLst>
          </p:nvPr>
        </p:nvSpPr>
        <p:spPr bwMode="auto">
          <a:xfrm>
            <a:off x="1073244" y="2574290"/>
            <a:ext cx="2124075" cy="1216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170" tIns="46990" rIns="90170" bIns="46990">
            <a:normAutofit/>
            <a:scene3d>
              <a:camera prst="orthographicFront"/>
              <a:lightRig rig="threePt" dir="t"/>
            </a:scene3d>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dirty="0" smtClean="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风险</a:t>
            </a:r>
            <a:r>
              <a:rPr dirty="0" smtClean="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投资</a:t>
            </a:r>
            <a:endParaRPr lang="zh-CN" dirty="0" smtClean="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endParaRPr>
          </a:p>
        </p:txBody>
      </p:sp>
      <p:sp>
        <p:nvSpPr>
          <p:cNvPr id="19" name="矩形 28"/>
          <p:cNvSpPr>
            <a:spLocks noChangeArrowheads="1"/>
          </p:cNvSpPr>
          <p:nvPr>
            <p:custDataLst>
              <p:tags r:id="rId12"/>
            </p:custDataLst>
          </p:nvPr>
        </p:nvSpPr>
        <p:spPr bwMode="auto">
          <a:xfrm>
            <a:off x="6131878" y="3863023"/>
            <a:ext cx="2024062" cy="1389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170" tIns="46990" rIns="90170" bIns="46990">
            <a:normAutofit/>
            <a:scene3d>
              <a:camera prst="orthographicFront"/>
              <a:lightRig rig="threePt" dir="t"/>
            </a:scene3d>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285750" indent="-285750" algn="l">
              <a:buFont typeface="Arial" panose="020B0604020202020204" pitchFamily="34" charset="0"/>
              <a:buChar char="•"/>
            </a:pPr>
            <a:r>
              <a:rPr lang="zh-CN" altLang="en-US" dirty="0" smtClean="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捐赠方式</a:t>
            </a:r>
          </a:p>
          <a:p>
            <a:pPr marL="285750" indent="-285750" algn="l">
              <a:buFont typeface="Arial" panose="020B0604020202020204" pitchFamily="34" charset="0"/>
              <a:buChar char="•"/>
            </a:pPr>
            <a:r>
              <a:rPr lang="zh-CN" altLang="en-US" dirty="0" smtClean="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奖励方式</a:t>
            </a:r>
          </a:p>
        </p:txBody>
      </p:sp>
      <p:sp>
        <p:nvSpPr>
          <p:cNvPr id="15" name="矩形 28"/>
          <p:cNvSpPr>
            <a:spLocks noChangeArrowheads="1"/>
          </p:cNvSpPr>
          <p:nvPr>
            <p:custDataLst>
              <p:tags r:id="rId13"/>
            </p:custDataLst>
          </p:nvPr>
        </p:nvSpPr>
        <p:spPr bwMode="auto">
          <a:xfrm>
            <a:off x="364808" y="3863023"/>
            <a:ext cx="2024062" cy="1389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170" tIns="46990" rIns="90170" bIns="46990">
            <a:normAutofit/>
            <a:scene3d>
              <a:camera prst="orthographicFront"/>
              <a:lightRig rig="threePt" dir="t"/>
            </a:scene3d>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285750" indent="-285750" algn="r">
              <a:buFont typeface="Arial" panose="020B0604020202020204" pitchFamily="34" charset="0"/>
              <a:buChar char="•"/>
            </a:pPr>
            <a:r>
              <a:rPr lang="zh-CN" altLang="en-US" dirty="0" smtClean="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股权方式</a:t>
            </a:r>
          </a:p>
          <a:p>
            <a:pPr marL="285750" indent="-285750" algn="r">
              <a:buFont typeface="Arial" panose="020B0604020202020204" pitchFamily="34" charset="0"/>
              <a:buChar char="•"/>
            </a:pPr>
            <a:r>
              <a:rPr lang="zh-CN" altLang="en-US" dirty="0" smtClean="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债券方式</a:t>
            </a:r>
          </a:p>
        </p:txBody>
      </p:sp>
      <p:pic>
        <p:nvPicPr>
          <p:cNvPr id="5" name="图片 4" descr="logo1"/>
          <p:cNvPicPr>
            <a:picLocks noChangeAspect="1"/>
          </p:cNvPicPr>
          <p:nvPr/>
        </p:nvPicPr>
        <p:blipFill>
          <a:blip r:embed="rId20" cstate="print"/>
          <a:stretch>
            <a:fillRect/>
          </a:stretch>
        </p:blipFill>
        <p:spPr>
          <a:xfrm>
            <a:off x="6393180" y="3175"/>
            <a:ext cx="2750820" cy="929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dirty="0">
                <a:ea typeface="微软雅黑" panose="020B0503020204020204" pitchFamily="34" charset="-122"/>
              </a:rPr>
              <a:t>互联网金融项目介绍 </a:t>
            </a:r>
            <a:r>
              <a:rPr lang="en-US" altLang="zh-CN" dirty="0">
                <a:ea typeface="微软雅黑" panose="020B0503020204020204" pitchFamily="34" charset="-122"/>
              </a:rPr>
              <a:t>- </a:t>
            </a:r>
            <a:r>
              <a:rPr lang="zh-CN" altLang="en-US" dirty="0">
                <a:ea typeface="微软雅黑" panose="020B0503020204020204" pitchFamily="34" charset="-122"/>
              </a:rPr>
              <a:t>众筹系统</a:t>
            </a:r>
          </a:p>
        </p:txBody>
      </p:sp>
      <p:pic>
        <p:nvPicPr>
          <p:cNvPr id="3" name="图片 2" descr="logo"/>
          <p:cNvPicPr>
            <a:picLocks noChangeAspect="1"/>
          </p:cNvPicPr>
          <p:nvPr/>
        </p:nvPicPr>
        <p:blipFill>
          <a:blip r:embed="rId9" cstate="print"/>
          <a:stretch>
            <a:fillRect/>
          </a:stretch>
        </p:blipFill>
        <p:spPr>
          <a:xfrm>
            <a:off x="6375400" y="-17780"/>
            <a:ext cx="2750820" cy="929640"/>
          </a:xfrm>
          <a:prstGeom prst="rect">
            <a:avLst/>
          </a:prstGeom>
        </p:spPr>
      </p:pic>
      <p:sp>
        <p:nvSpPr>
          <p:cNvPr id="6" name="文本框 5"/>
          <p:cNvSpPr txBox="1"/>
          <p:nvPr>
            <p:custDataLst>
              <p:tags r:id="rId1"/>
            </p:custDataLst>
          </p:nvPr>
        </p:nvSpPr>
        <p:spPr>
          <a:xfrm>
            <a:off x="1187450" y="5028590"/>
            <a:ext cx="1908113" cy="459765"/>
          </a:xfrm>
          <a:prstGeom prst="rect">
            <a:avLst/>
          </a:prstGeom>
          <a:noFill/>
        </p:spPr>
        <p:txBody>
          <a:bodyPr lIns="0" rIns="0">
            <a:normAutofit/>
            <a:scene3d>
              <a:camera prst="orthographicFront"/>
              <a:lightRig rig="threePt" dir="t"/>
            </a:scene3d>
          </a:bodyPr>
          <a:lstStyle/>
          <a:p>
            <a:pPr algn="ctr">
              <a:lnSpc>
                <a:spcPct val="130000"/>
              </a:lnSpc>
              <a:spcBef>
                <a:spcPts val="600"/>
              </a:spcBef>
              <a:defRPr/>
            </a:pPr>
            <a:r>
              <a:rPr lang="zh-CN" altLang="en-US"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美国总统选举</a:t>
            </a:r>
          </a:p>
        </p:txBody>
      </p:sp>
      <p:sp>
        <p:nvSpPr>
          <p:cNvPr id="8" name="文本框 7"/>
          <p:cNvSpPr txBox="1"/>
          <p:nvPr>
            <p:custDataLst>
              <p:tags r:id="rId2"/>
            </p:custDataLst>
          </p:nvPr>
        </p:nvSpPr>
        <p:spPr>
          <a:xfrm>
            <a:off x="3600450" y="5028590"/>
            <a:ext cx="1908113" cy="459765"/>
          </a:xfrm>
          <a:prstGeom prst="rect">
            <a:avLst/>
          </a:prstGeom>
          <a:noFill/>
        </p:spPr>
        <p:txBody>
          <a:bodyPr lIns="0" rIns="0">
            <a:normAutofit/>
            <a:scene3d>
              <a:camera prst="orthographicFront"/>
              <a:lightRig rig="threePt" dir="t"/>
            </a:scene3d>
          </a:bodyPr>
          <a:lstStyle/>
          <a:p>
            <a:pPr algn="ctr">
              <a:lnSpc>
                <a:spcPct val="130000"/>
              </a:lnSpc>
              <a:spcBef>
                <a:spcPts val="600"/>
              </a:spcBef>
              <a:defRPr/>
            </a:pPr>
            <a:r>
              <a:rPr lang="zh-CN" altLang="en-US"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乐视明星代言</a:t>
            </a:r>
          </a:p>
        </p:txBody>
      </p:sp>
      <p:sp>
        <p:nvSpPr>
          <p:cNvPr id="9" name="文本框 8"/>
          <p:cNvSpPr txBox="1"/>
          <p:nvPr>
            <p:custDataLst>
              <p:tags r:id="rId3"/>
            </p:custDataLst>
          </p:nvPr>
        </p:nvSpPr>
        <p:spPr>
          <a:xfrm>
            <a:off x="6084797" y="5028590"/>
            <a:ext cx="1908113" cy="459765"/>
          </a:xfrm>
          <a:prstGeom prst="rect">
            <a:avLst/>
          </a:prstGeom>
          <a:noFill/>
        </p:spPr>
        <p:txBody>
          <a:bodyPr lIns="0" rIns="0">
            <a:normAutofit/>
            <a:scene3d>
              <a:camera prst="orthographicFront"/>
              <a:lightRig rig="threePt" dir="t"/>
            </a:scene3d>
          </a:bodyPr>
          <a:lstStyle/>
          <a:p>
            <a:pPr algn="ctr">
              <a:lnSpc>
                <a:spcPct val="130000"/>
              </a:lnSpc>
              <a:spcBef>
                <a:spcPts val="600"/>
              </a:spcBef>
              <a:defRPr/>
            </a:pPr>
            <a:r>
              <a:rPr lang="zh-CN" altLang="en-US"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商学院招生</a:t>
            </a:r>
          </a:p>
        </p:txBody>
      </p:sp>
      <p:sp>
        <p:nvSpPr>
          <p:cNvPr id="10" name="对角圆角矩形 9"/>
          <p:cNvSpPr/>
          <p:nvPr>
            <p:custDataLst>
              <p:tags r:id="rId4"/>
            </p:custDataLst>
          </p:nvPr>
        </p:nvSpPr>
        <p:spPr bwMode="auto">
          <a:xfrm>
            <a:off x="1187450" y="3365499"/>
            <a:ext cx="2089150" cy="1439863"/>
          </a:xfrm>
          <a:prstGeom prst="round2DiagRect">
            <a:avLst>
              <a:gd name="adj1" fmla="val 20233"/>
              <a:gd name="adj2" fmla="val 0"/>
            </a:avLst>
          </a:prstGeom>
          <a:blipFill dpi="0" rotWithShape="1">
            <a:blip r:embed="rId10" cstate="print">
              <a:extLst>
                <a:ext uri="{28A0092B-C50C-407E-A947-70E740481C1C}">
                  <a14:useLocalDpi xmlns:a14="http://schemas.microsoft.com/office/drawing/2010/main" val="0"/>
                </a:ext>
              </a:extLst>
            </a:blip>
            <a:srcRect/>
            <a:stretch>
              <a:fillRect/>
            </a:stretch>
          </a:blipFill>
          <a:ln w="3175">
            <a:noFill/>
          </a:ln>
          <a:effectLst/>
        </p:spPr>
        <p:txBody>
          <a:bodyPr anchor="ctr">
            <a:normAutofit/>
          </a:bodyPr>
          <a:lstStyle/>
          <a:p>
            <a:pPr algn="ctr" eaLnBrk="1" hangingPunct="1">
              <a:spcAft>
                <a:spcPts val="0"/>
              </a:spcAft>
              <a:defRPr/>
            </a:pPr>
            <a:endParaRPr lang="zh-CN" altLang="en-US">
              <a:solidFill>
                <a:srgbClr val="FFFFFF"/>
              </a:solidFill>
            </a:endParaRPr>
          </a:p>
        </p:txBody>
      </p:sp>
      <p:sp>
        <p:nvSpPr>
          <p:cNvPr id="17" name="对角圆角矩形 16"/>
          <p:cNvSpPr/>
          <p:nvPr>
            <p:custDataLst>
              <p:tags r:id="rId5"/>
            </p:custDataLst>
          </p:nvPr>
        </p:nvSpPr>
        <p:spPr bwMode="auto">
          <a:xfrm>
            <a:off x="3600450" y="3365500"/>
            <a:ext cx="2087563" cy="1439863"/>
          </a:xfrm>
          <a:prstGeom prst="round2DiagRect">
            <a:avLst>
              <a:gd name="adj1" fmla="val 21114"/>
              <a:gd name="adj2" fmla="val 0"/>
            </a:avLst>
          </a:prstGeom>
          <a:blipFill dpi="0" rotWithShape="1">
            <a:blip r:embed="rId11" cstate="print">
              <a:extLst>
                <a:ext uri="{28A0092B-C50C-407E-A947-70E740481C1C}">
                  <a14:useLocalDpi xmlns:a14="http://schemas.microsoft.com/office/drawing/2010/main" val="0"/>
                </a:ext>
              </a:extLst>
            </a:blip>
            <a:srcRect/>
            <a:stretch>
              <a:fillRect/>
            </a:stretch>
          </a:blipFill>
          <a:ln w="3175">
            <a:noFill/>
          </a:ln>
          <a:effectLst/>
        </p:spPr>
        <p:txBody>
          <a:bodyPr anchor="ctr">
            <a:normAutofit/>
          </a:bodyPr>
          <a:lstStyle/>
          <a:p>
            <a:pPr algn="ctr" eaLnBrk="1" hangingPunct="1">
              <a:spcAft>
                <a:spcPts val="0"/>
              </a:spcAft>
              <a:defRPr/>
            </a:pPr>
            <a:endParaRPr lang="zh-CN" altLang="en-US">
              <a:solidFill>
                <a:srgbClr val="FFFFFF"/>
              </a:solidFill>
            </a:endParaRPr>
          </a:p>
        </p:txBody>
      </p:sp>
      <p:sp>
        <p:nvSpPr>
          <p:cNvPr id="19" name="文本框 8"/>
          <p:cNvSpPr txBox="1">
            <a:spLocks noChangeArrowheads="1"/>
          </p:cNvSpPr>
          <p:nvPr>
            <p:custDataLst>
              <p:tags r:id="rId6"/>
            </p:custDataLst>
          </p:nvPr>
        </p:nvSpPr>
        <p:spPr bwMode="auto">
          <a:xfrm>
            <a:off x="642303" y="1731719"/>
            <a:ext cx="7666037"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spcBef>
                <a:spcPts val="600"/>
              </a:spcBef>
              <a:spcAft>
                <a:spcPts val="600"/>
              </a:spcAft>
            </a:pPr>
            <a:r>
              <a:rPr lang="zh-CN" altLang="en-US" sz="4800" dirty="0">
                <a:solidFill>
                  <a:schemeClr val="accent1"/>
                </a:solidFill>
                <a:effectLst>
                  <a:outerShdw blurRad="38100" dist="25400" dir="5400000" algn="ctr" rotWithShape="0">
                    <a:srgbClr val="6E747A">
                      <a:alpha val="43000"/>
                    </a:srgbClr>
                  </a:outerShdw>
                </a:effectLst>
                <a:latin typeface="+mj-lt"/>
                <a:ea typeface="+mj-ea"/>
                <a:cs typeface="+mj-cs"/>
              </a:rPr>
              <a:t>成功案例</a:t>
            </a:r>
          </a:p>
        </p:txBody>
      </p:sp>
      <p:pic>
        <p:nvPicPr>
          <p:cNvPr id="20" name="图片 19"/>
          <p:cNvPicPr preferRelativeResize="0">
            <a:picLocks noChangeAspect="1"/>
          </p:cNvPicPr>
          <p:nvPr/>
        </p:nvPicPr>
        <p:blipFill>
          <a:blip r:embed="rId12" cstate="print"/>
          <a:stretch>
            <a:fillRect/>
          </a:stretch>
        </p:blipFill>
        <p:spPr>
          <a:xfrm>
            <a:off x="1187450" y="3364865"/>
            <a:ext cx="2089150" cy="1440815"/>
          </a:xfrm>
          <a:prstGeom prst="rect">
            <a:avLst/>
          </a:prstGeom>
          <a:blipFill rotWithShape="1">
            <a:blip r:embed="rId10" cstate="print"/>
            <a:stretch>
              <a:fillRect b="-18000"/>
            </a:stretch>
          </a:blipFill>
        </p:spPr>
      </p:pic>
      <p:pic>
        <p:nvPicPr>
          <p:cNvPr id="21" name="图片 20"/>
          <p:cNvPicPr>
            <a:picLocks noChangeAspect="1"/>
          </p:cNvPicPr>
          <p:nvPr/>
        </p:nvPicPr>
        <p:blipFill>
          <a:blip r:embed="rId13" cstate="print"/>
          <a:stretch>
            <a:fillRect/>
          </a:stretch>
        </p:blipFill>
        <p:spPr>
          <a:xfrm>
            <a:off x="3600450" y="3366135"/>
            <a:ext cx="2087880" cy="1439545"/>
          </a:xfrm>
          <a:prstGeom prst="rect">
            <a:avLst/>
          </a:prstGeom>
        </p:spPr>
      </p:pic>
      <p:pic>
        <p:nvPicPr>
          <p:cNvPr id="22" name="图片 21"/>
          <p:cNvPicPr>
            <a:picLocks noChangeAspect="1"/>
          </p:cNvPicPr>
          <p:nvPr/>
        </p:nvPicPr>
        <p:blipFill>
          <a:blip r:embed="rId14" cstate="print"/>
          <a:stretch>
            <a:fillRect/>
          </a:stretch>
        </p:blipFill>
        <p:spPr>
          <a:xfrm>
            <a:off x="6011545" y="3364865"/>
            <a:ext cx="2106930" cy="1440815"/>
          </a:xfrm>
          <a:prstGeom prst="rect">
            <a:avLst/>
          </a:prstGeom>
        </p:spPr>
      </p:pic>
      <p:pic>
        <p:nvPicPr>
          <p:cNvPr id="5" name="图片 4" descr="logo1"/>
          <p:cNvPicPr>
            <a:picLocks noChangeAspect="1"/>
          </p:cNvPicPr>
          <p:nvPr/>
        </p:nvPicPr>
        <p:blipFill>
          <a:blip r:embed="rId15" cstate="print"/>
          <a:stretch>
            <a:fillRect/>
          </a:stretch>
        </p:blipFill>
        <p:spPr>
          <a:xfrm>
            <a:off x="6393180" y="3175"/>
            <a:ext cx="2750820" cy="929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dirty="0">
                <a:ea typeface="微软雅黑" panose="020B0503020204020204" pitchFamily="34" charset="-122"/>
              </a:rPr>
              <a:t> </a:t>
            </a:r>
            <a:r>
              <a:rPr lang="zh-CN" altLang="en-US" dirty="0">
                <a:ea typeface="微软雅黑" panose="020B0503020204020204" pitchFamily="34" charset="-122"/>
              </a:rPr>
              <a:t>众筹系统 </a:t>
            </a:r>
            <a:r>
              <a:rPr lang="en-US" altLang="zh-CN" dirty="0">
                <a:ea typeface="微软雅黑" panose="020B0503020204020204" pitchFamily="34" charset="-122"/>
              </a:rPr>
              <a:t>- </a:t>
            </a:r>
            <a:r>
              <a:rPr lang="zh-CN" altLang="en-US" dirty="0">
                <a:ea typeface="微软雅黑" panose="020B0503020204020204" pitchFamily="34" charset="-122"/>
              </a:rPr>
              <a:t>截图 </a:t>
            </a:r>
            <a:r>
              <a:rPr lang="en-US" altLang="zh-CN" dirty="0">
                <a:ea typeface="微软雅黑" panose="020B0503020204020204" pitchFamily="34" charset="-122"/>
              </a:rPr>
              <a:t>- </a:t>
            </a:r>
            <a:r>
              <a:rPr lang="zh-CN" altLang="en-US" dirty="0">
                <a:ea typeface="微软雅黑" panose="020B0503020204020204" pitchFamily="34" charset="-122"/>
              </a:rPr>
              <a:t>项目列表</a:t>
            </a:r>
          </a:p>
        </p:txBody>
      </p:sp>
      <p:sp>
        <p:nvSpPr>
          <p:cNvPr id="7171" name="Rectangle 3"/>
          <p:cNvSpPr>
            <a:spLocks noGrp="1" noChangeArrowheads="1"/>
          </p:cNvSpPr>
          <p:nvPr>
            <p:ph type="body" idx="1"/>
          </p:nvPr>
        </p:nvSpPr>
        <p:spPr>
          <a:xfrm>
            <a:off x="447675" y="1369695"/>
            <a:ext cx="7919720" cy="3805555"/>
          </a:xfrm>
        </p:spPr>
        <p:txBody>
          <a:bodyPr>
            <a:normAutofit/>
          </a:bodyPr>
          <a:lstStyle/>
          <a:p>
            <a:pPr marL="0" indent="0" eaLnBrk="1" hangingPunct="1">
              <a:lnSpc>
                <a:spcPct val="130000"/>
              </a:lnSpc>
              <a:buNone/>
            </a:pPr>
            <a:endParaRPr sz="2400" dirty="0" smtClean="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cstate="print"/>
          <a:stretch>
            <a:fillRect/>
          </a:stretch>
        </p:blipFill>
        <p:spPr>
          <a:xfrm>
            <a:off x="0" y="1069340"/>
            <a:ext cx="9144635" cy="5099050"/>
          </a:xfrm>
          <a:prstGeom prst="rect">
            <a:avLst/>
          </a:prstGeom>
        </p:spPr>
      </p:pic>
      <p:pic>
        <p:nvPicPr>
          <p:cNvPr id="4" name="图片 3" descr="logo"/>
          <p:cNvPicPr>
            <a:picLocks noChangeAspect="1"/>
          </p:cNvPicPr>
          <p:nvPr/>
        </p:nvPicPr>
        <p:blipFill>
          <a:blip r:embed="rId3" cstate="print"/>
          <a:stretch>
            <a:fillRect/>
          </a:stretch>
        </p:blipFill>
        <p:spPr>
          <a:xfrm>
            <a:off x="6375400" y="-17780"/>
            <a:ext cx="2750820" cy="929640"/>
          </a:xfrm>
          <a:prstGeom prst="rect">
            <a:avLst/>
          </a:prstGeom>
        </p:spPr>
      </p:pic>
      <p:pic>
        <p:nvPicPr>
          <p:cNvPr id="5" name="图片 4" descr="logo1"/>
          <p:cNvPicPr>
            <a:picLocks noChangeAspect="1"/>
          </p:cNvPicPr>
          <p:nvPr/>
        </p:nvPicPr>
        <p:blipFill>
          <a:blip r:embed="rId4" cstate="print"/>
          <a:stretch>
            <a:fillRect/>
          </a:stretch>
        </p:blipFill>
        <p:spPr>
          <a:xfrm>
            <a:off x="6393180" y="3175"/>
            <a:ext cx="2750820" cy="929640"/>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_TYPE" val="#NeiR#"/>
  <p:tag name="MH_NUMBER" val="3"/>
  <p:tag name="MH_CATEGORY" val="#BingLLB#"/>
  <p:tag name="MH_LAYOUT" val="SubTitleText"/>
  <p:tag name="MH" val="20160420200754"/>
  <p:tag name="MH_LIBRARY" val="GRAPHIC"/>
</p:tagLst>
</file>

<file path=ppt/tags/tag10.xml><?xml version="1.0" encoding="utf-8"?>
<p:tagLst xmlns:a="http://schemas.openxmlformats.org/drawingml/2006/main" xmlns:r="http://schemas.openxmlformats.org/officeDocument/2006/relationships" xmlns:p="http://schemas.openxmlformats.org/presentationml/2006/main">
  <p:tag name="MH" val="20160420200754"/>
  <p:tag name="MH_LIBRARY" val="GRAPHIC"/>
  <p:tag name="MH_TYPE" val="Other"/>
  <p:tag name="MH_ORDER" val="6"/>
</p:tagLst>
</file>

<file path=ppt/tags/tag11.xml><?xml version="1.0" encoding="utf-8"?>
<p:tagLst xmlns:a="http://schemas.openxmlformats.org/drawingml/2006/main" xmlns:r="http://schemas.openxmlformats.org/officeDocument/2006/relationships" xmlns:p="http://schemas.openxmlformats.org/presentationml/2006/main">
  <p:tag name="MH" val="20160420200754"/>
  <p:tag name="MH_LIBRARY" val="GRAPHIC"/>
  <p:tag name="MH_TYPE" val="SubTitle"/>
  <p:tag name="MH_ORDER" val="3"/>
</p:tagLst>
</file>

<file path=ppt/tags/tag12.xml><?xml version="1.0" encoding="utf-8"?>
<p:tagLst xmlns:a="http://schemas.openxmlformats.org/drawingml/2006/main" xmlns:r="http://schemas.openxmlformats.org/officeDocument/2006/relationships" xmlns:p="http://schemas.openxmlformats.org/presentationml/2006/main">
  <p:tag name="MH" val="20160420200754"/>
  <p:tag name="MH_LIBRARY" val="GRAPHIC"/>
  <p:tag name="MH_TYPE" val="Other"/>
  <p:tag name="MH_ORDER" val="7"/>
</p:tagLst>
</file>

<file path=ppt/tags/tag13.xml><?xml version="1.0" encoding="utf-8"?>
<p:tagLst xmlns:a="http://schemas.openxmlformats.org/drawingml/2006/main" xmlns:r="http://schemas.openxmlformats.org/officeDocument/2006/relationships" xmlns:p="http://schemas.openxmlformats.org/presentationml/2006/main">
  <p:tag name="MH" val="20160420200754"/>
  <p:tag name="MH_LIBRARY" val="GRAPHIC"/>
  <p:tag name="MH_TYPE" val="Other"/>
  <p:tag name="MH_ORDER" val="8"/>
</p:tagLst>
</file>

<file path=ppt/tags/tag14.xml><?xml version="1.0" encoding="utf-8"?>
<p:tagLst xmlns:a="http://schemas.openxmlformats.org/drawingml/2006/main" xmlns:r="http://schemas.openxmlformats.org/officeDocument/2006/relationships" xmlns:p="http://schemas.openxmlformats.org/presentationml/2006/main">
  <p:tag name="MH" val="20160420200754"/>
  <p:tag name="MH_LIBRARY" val="GRAPHIC"/>
  <p:tag name="MH_TYPE" val="Other"/>
  <p:tag name="MH_ORDER" val="9"/>
</p:tagLst>
</file>

<file path=ppt/tags/tag15.xml><?xml version="1.0" encoding="utf-8"?>
<p:tagLst xmlns:a="http://schemas.openxmlformats.org/drawingml/2006/main" xmlns:r="http://schemas.openxmlformats.org/officeDocument/2006/relationships" xmlns:p="http://schemas.openxmlformats.org/presentationml/2006/main">
  <p:tag name="MH_TYPE" val="#NeiR#"/>
  <p:tag name="MH_NUMBER" val="3"/>
  <p:tag name="MH_CATEGORY" val="#BingLLB#"/>
  <p:tag name="MH_LAYOUT" val="SubTitleText"/>
  <p:tag name="MH" val="20160420174321"/>
  <p:tag name="MH_LIBRARY" val="GRAPHIC"/>
</p:tagLst>
</file>

<file path=ppt/tags/tag16.xml><?xml version="1.0" encoding="utf-8"?>
<p:tagLst xmlns:a="http://schemas.openxmlformats.org/drawingml/2006/main" xmlns:r="http://schemas.openxmlformats.org/officeDocument/2006/relationships" xmlns:p="http://schemas.openxmlformats.org/presentationml/2006/main">
  <p:tag name="MH" val="20160420174321"/>
  <p:tag name="MH_LIBRARY" val="GRAPHIC"/>
  <p:tag name="MH_TYPE" val="Text"/>
  <p:tag name="MH_ORDER" val="1"/>
</p:tagLst>
</file>

<file path=ppt/tags/tag17.xml><?xml version="1.0" encoding="utf-8"?>
<p:tagLst xmlns:a="http://schemas.openxmlformats.org/drawingml/2006/main" xmlns:r="http://schemas.openxmlformats.org/officeDocument/2006/relationships" xmlns:p="http://schemas.openxmlformats.org/presentationml/2006/main">
  <p:tag name="MH" val="20160420174321"/>
  <p:tag name="MH_LIBRARY" val="GRAPHIC"/>
  <p:tag name="MH_TYPE" val="Text"/>
  <p:tag name="MH_ORDER" val="2"/>
</p:tagLst>
</file>

<file path=ppt/tags/tag18.xml><?xml version="1.0" encoding="utf-8"?>
<p:tagLst xmlns:a="http://schemas.openxmlformats.org/drawingml/2006/main" xmlns:r="http://schemas.openxmlformats.org/officeDocument/2006/relationships" xmlns:p="http://schemas.openxmlformats.org/presentationml/2006/main">
  <p:tag name="MH" val="20160420174321"/>
  <p:tag name="MH_LIBRARY" val="GRAPHIC"/>
  <p:tag name="MH_TYPE" val="Text"/>
  <p:tag name="MH_ORDER" val="3"/>
</p:tagLst>
</file>

<file path=ppt/tags/tag19.xml><?xml version="1.0" encoding="utf-8"?>
<p:tagLst xmlns:a="http://schemas.openxmlformats.org/drawingml/2006/main" xmlns:r="http://schemas.openxmlformats.org/officeDocument/2006/relationships" xmlns:p="http://schemas.openxmlformats.org/presentationml/2006/main">
  <p:tag name="MH" val="20160420174321"/>
  <p:tag name="MH_LIBRARY" val="GRAPHIC"/>
  <p:tag name="MH_TYPE" val="PageTitle"/>
  <p:tag name="MH_ORDER" val="PageTitle"/>
</p:tagLst>
</file>

<file path=ppt/tags/tag2.xml><?xml version="1.0" encoding="utf-8"?>
<p:tagLst xmlns:a="http://schemas.openxmlformats.org/drawingml/2006/main" xmlns:r="http://schemas.openxmlformats.org/officeDocument/2006/relationships" xmlns:p="http://schemas.openxmlformats.org/presentationml/2006/main">
  <p:tag name="MH" val="20160420200754"/>
  <p:tag name="MH_LIBRARY" val="GRAPHIC"/>
  <p:tag name="MH_TYPE" val="PageTitle"/>
  <p:tag name="MH_ORDER" val="PageTitle"/>
</p:tagLst>
</file>

<file path=ppt/tags/tag20.xml><?xml version="1.0" encoding="utf-8"?>
<p:tagLst xmlns:a="http://schemas.openxmlformats.org/drawingml/2006/main" xmlns:r="http://schemas.openxmlformats.org/officeDocument/2006/relationships" xmlns:p="http://schemas.openxmlformats.org/presentationml/2006/main">
  <p:tag name="MH" val="20160420175148"/>
  <p:tag name="MH_LIBRARY" val="GRAPHIC"/>
  <p:tag name="MH_TYPE" val="Other"/>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60420175148"/>
  <p:tag name="MH_LIBRARY" val="GRAPHIC"/>
  <p:tag name="MH_TYPE" val="SubTitle"/>
  <p:tag name="MH_ORDER" val="1"/>
</p:tagLst>
</file>

<file path=ppt/tags/tag22.xml><?xml version="1.0" encoding="utf-8"?>
<p:tagLst xmlns:a="http://schemas.openxmlformats.org/drawingml/2006/main" xmlns:r="http://schemas.openxmlformats.org/officeDocument/2006/relationships" xmlns:p="http://schemas.openxmlformats.org/presentationml/2006/main">
  <p:tag name="MH" val="20160420175148"/>
  <p:tag name="MH_LIBRARY" val="GRAPHIC"/>
  <p:tag name="MH_TYPE" val="SubTitle"/>
  <p:tag name="MH_ORDER" val="2"/>
</p:tagLst>
</file>

<file path=ppt/tags/tag23.xml><?xml version="1.0" encoding="utf-8"?>
<p:tagLst xmlns:a="http://schemas.openxmlformats.org/drawingml/2006/main" xmlns:r="http://schemas.openxmlformats.org/officeDocument/2006/relationships" xmlns:p="http://schemas.openxmlformats.org/presentationml/2006/main">
  <p:tag name="MH" val="20160420175148"/>
  <p:tag name="MH_LIBRARY" val="GRAPHIC"/>
  <p:tag name="MH_TYPE" val="SubTitle"/>
  <p:tag name="MH_ORDER" val="3"/>
</p:tagLst>
</file>

<file path=ppt/tags/tag24.xml><?xml version="1.0" encoding="utf-8"?>
<p:tagLst xmlns:a="http://schemas.openxmlformats.org/drawingml/2006/main" xmlns:r="http://schemas.openxmlformats.org/officeDocument/2006/relationships" xmlns:p="http://schemas.openxmlformats.org/presentationml/2006/main">
  <p:tag name="MH" val="20160420175148"/>
  <p:tag name="MH_LIBRARY" val="GRAPHIC"/>
  <p:tag name="MH_TYPE" val="SubTitle"/>
  <p:tag name="MH_ORDER" val="1"/>
</p:tagLst>
</file>

<file path=ppt/tags/tag25.xml><?xml version="1.0" encoding="utf-8"?>
<p:tagLst xmlns:a="http://schemas.openxmlformats.org/drawingml/2006/main" xmlns:r="http://schemas.openxmlformats.org/officeDocument/2006/relationships" xmlns:p="http://schemas.openxmlformats.org/presentationml/2006/main">
  <p:tag name="MH" val="20160420175148"/>
  <p:tag name="MH_LIBRARY" val="GRAPHIC"/>
  <p:tag name="MH_TYPE" val="SubTitle"/>
  <p:tag name="MH_ORDER" val="1"/>
</p:tagLst>
</file>

<file path=ppt/tags/tag26.xml><?xml version="1.0" encoding="utf-8"?>
<p:tagLst xmlns:a="http://schemas.openxmlformats.org/drawingml/2006/main" xmlns:r="http://schemas.openxmlformats.org/officeDocument/2006/relationships" xmlns:p="http://schemas.openxmlformats.org/presentationml/2006/main">
  <p:tag name="MH" val="20160420175148"/>
  <p:tag name="MH_LIBRARY" val="GRAPHIC"/>
  <p:tag name="MH_TYPE" val="SubTitle"/>
  <p:tag name="MH_ORDER" val="1"/>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3"/>
  <p:tag name="KSO_WM_UNIT_ID" val="custom13_7*n_i*1_1"/>
  <p:tag name="KSO_WM_UNIT_TYPE" val="n_i"/>
  <p:tag name="KSO_WM_UNIT_INDEX" val="1_1"/>
  <p:tag name="KSO_WM_UNIT_CLEAR" val="1"/>
  <p:tag name="KSO_WM_UNIT_LAYERLEVEL" val="1_1"/>
  <p:tag name="KSO_WM_DIAGRAM_GROUP_CODE" val="n1-1"/>
  <p:tag name="KSO_WM_UNIT_USESOURCEFORMAT_APPLY" val="1"/>
</p:tagLst>
</file>

<file path=ppt/tags/tag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3_7*i*8"/>
  <p:tag name="KSO_WM_TEMPLATE_CATEGORY" val="custom"/>
  <p:tag name="KSO_WM_TEMPLATE_INDEX" val="13"/>
  <p:tag name="KSO_WM_UNIT_INDEX" val="8"/>
</p:tagLst>
</file>

<file path=ppt/tags/tag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3_7*i*13"/>
  <p:tag name="KSO_WM_TEMPLATE_CATEGORY" val="custom"/>
  <p:tag name="KSO_WM_TEMPLATE_INDEX" val="13"/>
  <p:tag name="KSO_WM_UNIT_INDEX" val="13"/>
</p:tagLst>
</file>

<file path=ppt/tags/tag3.xml><?xml version="1.0" encoding="utf-8"?>
<p:tagLst xmlns:a="http://schemas.openxmlformats.org/drawingml/2006/main" xmlns:r="http://schemas.openxmlformats.org/officeDocument/2006/relationships" xmlns:p="http://schemas.openxmlformats.org/presentationml/2006/main">
  <p:tag name="MH" val="20160420200754"/>
  <p:tag name="MH_LIBRARY" val="GRAPHIC"/>
  <p:tag name="MH_TYPE" val="Other"/>
  <p:tag name="MH_ORDER" val="1"/>
</p:tagLst>
</file>

<file path=ppt/tags/tag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3_7*i*18"/>
  <p:tag name="KSO_WM_TEMPLATE_CATEGORY" val="custom"/>
  <p:tag name="KSO_WM_TEMPLATE_INDEX" val="13"/>
  <p:tag name="KSO_WM_UNIT_INDEX" val="18"/>
</p:tagLst>
</file>

<file path=ppt/tags/tag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3_7*i*1"/>
  <p:tag name="KSO_WM_TEMPLATE_CATEGORY" val="custom"/>
  <p:tag name="KSO_WM_TEMPLATE_INDEX" val="13"/>
  <p:tag name="KSO_WM_UNIT_INDEX" val="1"/>
</p:tagLst>
</file>

<file path=ppt/tags/tag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3"/>
  <p:tag name="KSO_WM_UNIT_ID" val="custom13_7*n_h_a*1_2_1"/>
  <p:tag name="KSO_WM_UNIT_TYPE" val="n_h_a"/>
  <p:tag name="KSO_WM_UNIT_INDEX" val="1_2_1"/>
  <p:tag name="KSO_WM_UNIT_CLEAR" val="1"/>
  <p:tag name="KSO_WM_UNIT_LAYERLEVEL" val="1_1_1"/>
  <p:tag name="KSO_WM_UNIT_VALUE" val="14"/>
  <p:tag name="KSO_WM_UNIT_HIGHLIGHT" val="0"/>
  <p:tag name="KSO_WM_UNIT_COMPATIBLE" val="0"/>
  <p:tag name="KSO_WM_UNIT_PRESET_TEXT_INDEX" val="0"/>
  <p:tag name="KSO_WM_UNIT_PRESET_TEXT_LEN" val="9"/>
  <p:tag name="KSO_WM_DIAGRAM_GROUP_CODE" val="n1-1"/>
  <p:tag name="KSO_WM_UNIT_USESOURCEFORMAT_APPLY" val="1"/>
</p:tagLst>
</file>

<file path=ppt/tags/tag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3"/>
  <p:tag name="KSO_WM_UNIT_ID" val="custom13_7*n_h_f*1_2_1"/>
  <p:tag name="KSO_WM_UNIT_TYPE" val="n_h_f"/>
  <p:tag name="KSO_WM_UNIT_INDEX" val="1_2_1"/>
  <p:tag name="KSO_WM_UNIT_CLEAR" val="1"/>
  <p:tag name="KSO_WM_UNIT_LAYERLEVEL" val="1_1_1"/>
  <p:tag name="KSO_WM_UNIT_VALUE" val="70"/>
  <p:tag name="KSO_WM_UNIT_HIGHLIGHT" val="0"/>
  <p:tag name="KSO_WM_UNIT_COMPATIBLE" val="0"/>
  <p:tag name="KSO_WM_UNIT_PRESET_TEXT_INDEX" val="2"/>
  <p:tag name="KSO_WM_UNIT_PRESET_TEXT_LEN" val="20"/>
  <p:tag name="KSO_WM_DIAGRAM_GROUP_CODE" val="n1-1"/>
  <p:tag name="KSO_WM_UNIT_USESOURCEFORMAT_APPLY" val="1"/>
</p:tagLst>
</file>

<file path=ppt/tags/tag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3"/>
  <p:tag name="KSO_WM_UNIT_ID" val="custom13_7*n_h_f*1_2_1"/>
  <p:tag name="KSO_WM_UNIT_TYPE" val="n_h_f"/>
  <p:tag name="KSO_WM_UNIT_INDEX" val="1_2_1"/>
  <p:tag name="KSO_WM_UNIT_CLEAR" val="1"/>
  <p:tag name="KSO_WM_UNIT_LAYERLEVEL" val="1_1_1"/>
  <p:tag name="KSO_WM_UNIT_VALUE" val="70"/>
  <p:tag name="KSO_WM_UNIT_HIGHLIGHT" val="0"/>
  <p:tag name="KSO_WM_UNIT_COMPATIBLE" val="0"/>
  <p:tag name="KSO_WM_UNIT_PRESET_TEXT_INDEX" val="2"/>
  <p:tag name="KSO_WM_UNIT_PRESET_TEXT_LEN" val="20"/>
  <p:tag name="KSO_WM_DIAGRAM_GROUP_CODE" val="n1-1"/>
  <p:tag name="KSO_WM_UNIT_USESOURCEFORMAT_APPLY" val="1"/>
</p:tagLst>
</file>

<file path=ppt/tags/tag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3"/>
  <p:tag name="KSO_WM_UNIT_ID" val="custom13_7*n_h_f*1_2_1"/>
  <p:tag name="KSO_WM_UNIT_TYPE" val="n_h_f"/>
  <p:tag name="KSO_WM_UNIT_INDEX" val="1_2_1"/>
  <p:tag name="KSO_WM_UNIT_CLEAR" val="1"/>
  <p:tag name="KSO_WM_UNIT_LAYERLEVEL" val="1_1_1"/>
  <p:tag name="KSO_WM_UNIT_VALUE" val="70"/>
  <p:tag name="KSO_WM_UNIT_HIGHLIGHT" val="0"/>
  <p:tag name="KSO_WM_UNIT_COMPATIBLE" val="0"/>
  <p:tag name="KSO_WM_UNIT_PRESET_TEXT_INDEX" val="2"/>
  <p:tag name="KSO_WM_UNIT_PRESET_TEXT_LEN" val="20"/>
  <p:tag name="KSO_WM_DIAGRAM_GROUP_CODE" val="n1-1"/>
  <p:tag name="KSO_WM_UNIT_USESOURCEFORMAT_APPLY" val="1"/>
</p:tagLst>
</file>

<file path=ppt/tags/tag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3"/>
  <p:tag name="KSO_WM_UNIT_ID" val="custom13_7*n_i*1_2"/>
  <p:tag name="KSO_WM_UNIT_TYPE" val="n_i"/>
  <p:tag name="KSO_WM_UNIT_INDEX" val="1_2"/>
  <p:tag name="KSO_WM_UNIT_CLEAR" val="1"/>
  <p:tag name="KSO_WM_UNIT_LAYERLEVEL" val="1_1"/>
  <p:tag name="KSO_WM_DIAGRAM_GROUP_CODE" val="n1-1"/>
  <p:tag name="KSO_WM_UNIT_USESOURCEFORMAT_APPLY" val="1"/>
</p:tagLst>
</file>

<file path=ppt/tags/tag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3"/>
  <p:tag name="KSO_WM_UNIT_ID" val="custom13_7*n_i*1_3"/>
  <p:tag name="KSO_WM_UNIT_TYPE" val="n_i"/>
  <p:tag name="KSO_WM_UNIT_INDEX" val="1_3"/>
  <p:tag name="KSO_WM_UNIT_CLEAR" val="1"/>
  <p:tag name="KSO_WM_UNIT_LAYERLEVEL" val="1_1"/>
  <p:tag name="KSO_WM_DIAGRAM_GROUP_CODE" val="n1-1"/>
  <p:tag name="KSO_WM_UNIT_USESOURCEFORMAT_APPLY" val="1"/>
</p:tagLst>
</file>

<file path=ppt/tags/tag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3"/>
  <p:tag name="KSO_WM_UNIT_ID" val="custom13_7*n_i*1_4"/>
  <p:tag name="KSO_WM_UNIT_TYPE" val="n_i"/>
  <p:tag name="KSO_WM_UNIT_INDEX" val="1_4"/>
  <p:tag name="KSO_WM_UNIT_CLEAR" val="1"/>
  <p:tag name="KSO_WM_UNIT_LAYERLEVEL" val="1_1"/>
  <p:tag name="KSO_WM_DIAGRAM_GROUP_CODE" val="n1-1"/>
  <p:tag name="KSO_WM_UNIT_USESOURCEFORMAT_APPLY" val="1"/>
</p:tagLst>
</file>

<file path=ppt/tags/tag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3"/>
  <p:tag name="KSO_WM_UNIT_ID" val="custom13_7*n_i*1_7"/>
  <p:tag name="KSO_WM_UNIT_TYPE" val="n_i"/>
  <p:tag name="KSO_WM_UNIT_INDEX" val="1_7"/>
  <p:tag name="KSO_WM_UNIT_CLEAR" val="1"/>
  <p:tag name="KSO_WM_UNIT_LAYERLEVEL" val="1_1"/>
  <p:tag name="KSO_WM_DIAGRAM_GROUP_CODE" val="n1-1"/>
  <p:tag name="KSO_WM_UNIT_USESOURCEFORMAT_APPLY" val="1"/>
</p:tagLst>
</file>

<file path=ppt/tags/tag4.xml><?xml version="1.0" encoding="utf-8"?>
<p:tagLst xmlns:a="http://schemas.openxmlformats.org/drawingml/2006/main" xmlns:r="http://schemas.openxmlformats.org/officeDocument/2006/relationships" xmlns:p="http://schemas.openxmlformats.org/presentationml/2006/main">
  <p:tag name="MH" val="20160420200754"/>
  <p:tag name="MH_LIBRARY" val="GRAPHIC"/>
  <p:tag name="MH_TYPE" val="Other"/>
  <p:tag name="MH_ORDER" val="2"/>
</p:tagLst>
</file>

<file path=ppt/tags/tag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3"/>
  <p:tag name="KSO_WM_UNIT_ID" val="custom13_7*n_h_f*1_1_3"/>
  <p:tag name="KSO_WM_UNIT_TYPE" val="n_h_f"/>
  <p:tag name="KSO_WM_UNIT_INDEX" val="1_1_3"/>
  <p:tag name="KSO_WM_UNIT_CLEAR" val="1"/>
  <p:tag name="KSO_WM_UNIT_LAYERLEVEL" val="1_1_1"/>
  <p:tag name="KSO_WM_UNIT_VALUE" val="42"/>
  <p:tag name="KSO_WM_UNIT_HIGHLIGHT" val="0"/>
  <p:tag name="KSO_WM_UNIT_COMPATIBLE" val="0"/>
  <p:tag name="KSO_WM_UNIT_PRESET_TEXT_INDEX" val="2"/>
  <p:tag name="KSO_WM_UNIT_PRESET_TEXT_LEN" val="10"/>
  <p:tag name="KSO_WM_DIAGRAM_GROUP_CODE" val="n1-1"/>
  <p:tag name="KSO_WM_UNIT_SHADOW_SCHEMECOLOR_INDEX" val="16"/>
  <p:tag name="KSO_WM_UNIT_TEXT_FILL_FORE_SCHEMECOLOR_INDEX" val="14"/>
  <p:tag name="KSO_WM_UNIT_TEXT_FILL_TYPE" val="1"/>
  <p:tag name="KSO_WM_UNIT_USESOURCEFORMAT_APPLY" val="1"/>
</p:tagLst>
</file>

<file path=ppt/tags/tag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3"/>
  <p:tag name="KSO_WM_UNIT_ID" val="custom13_7*n_i*1_6"/>
  <p:tag name="KSO_WM_UNIT_TYPE" val="n_i"/>
  <p:tag name="KSO_WM_UNIT_INDEX" val="1_6"/>
  <p:tag name="KSO_WM_UNIT_CLEAR" val="1"/>
  <p:tag name="KSO_WM_UNIT_LAYERLEVEL" val="1_1"/>
  <p:tag name="KSO_WM_DIAGRAM_GROUP_CODE" val="n1-1"/>
  <p:tag name="KSO_WM_UNIT_USESOURCEFORMAT_APPLY" val="1"/>
</p:tagLst>
</file>

<file path=ppt/tags/tag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3"/>
  <p:tag name="KSO_WM_UNIT_ID" val="custom13_7*n_h_f*1_1_2"/>
  <p:tag name="KSO_WM_UNIT_TYPE" val="n_h_f"/>
  <p:tag name="KSO_WM_UNIT_INDEX" val="1_1_2"/>
  <p:tag name="KSO_WM_UNIT_CLEAR" val="1"/>
  <p:tag name="KSO_WM_UNIT_LAYERLEVEL" val="1_1_1"/>
  <p:tag name="KSO_WM_UNIT_VALUE" val="36"/>
  <p:tag name="KSO_WM_UNIT_HIGHLIGHT" val="0"/>
  <p:tag name="KSO_WM_UNIT_COMPATIBLE" val="0"/>
  <p:tag name="KSO_WM_UNIT_PRESET_TEXT_INDEX" val="2"/>
  <p:tag name="KSO_WM_UNIT_PRESET_TEXT_LEN" val="10"/>
  <p:tag name="KSO_WM_DIAGRAM_GROUP_CODE" val="n1-1"/>
  <p:tag name="KSO_WM_UNIT_SHADOW_SCHEMECOLOR_INDEX" val="16"/>
  <p:tag name="KSO_WM_UNIT_TEXT_FILL_FORE_SCHEMECOLOR_INDEX" val="14"/>
  <p:tag name="KSO_WM_UNIT_TEXT_FILL_TYPE" val="1"/>
  <p:tag name="KSO_WM_UNIT_USESOURCEFORMAT_APPLY" val="1"/>
</p:tagLst>
</file>

<file path=ppt/tags/tag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3"/>
  <p:tag name="KSO_WM_UNIT_ID" val="custom13_7*n_i*1_5"/>
  <p:tag name="KSO_WM_UNIT_TYPE" val="n_i"/>
  <p:tag name="KSO_WM_UNIT_INDEX" val="1_5"/>
  <p:tag name="KSO_WM_UNIT_CLEAR" val="1"/>
  <p:tag name="KSO_WM_UNIT_LAYERLEVEL" val="1_1"/>
  <p:tag name="KSO_WM_DIAGRAM_GROUP_CODE" val="n1-1"/>
  <p:tag name="KSO_WM_UNIT_USESOURCEFORMAT_APPLY" val="1"/>
</p:tagLst>
</file>

<file path=ppt/tags/tag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3"/>
  <p:tag name="KSO_WM_UNIT_ID" val="custom13_7*n_h_f*1_1_1"/>
  <p:tag name="KSO_WM_UNIT_TYPE" val="n_h_f"/>
  <p:tag name="KSO_WM_UNIT_INDEX" val="1_1_1"/>
  <p:tag name="KSO_WM_UNIT_CLEAR" val="1"/>
  <p:tag name="KSO_WM_UNIT_LAYERLEVEL" val="1_1_1"/>
  <p:tag name="KSO_WM_UNIT_VALUE" val="42"/>
  <p:tag name="KSO_WM_UNIT_HIGHLIGHT" val="0"/>
  <p:tag name="KSO_WM_UNIT_COMPATIBLE" val="0"/>
  <p:tag name="KSO_WM_UNIT_PRESET_TEXT_INDEX" val="2"/>
  <p:tag name="KSO_WM_UNIT_PRESET_TEXT_LEN" val="10"/>
  <p:tag name="KSO_WM_DIAGRAM_GROUP_CODE" val="n1-1"/>
  <p:tag name="KSO_WM_UNIT_SHADOW_SCHEMECOLOR_INDEX" val="16"/>
  <p:tag name="KSO_WM_UNIT_TEXT_FILL_FORE_SCHEMECOLOR_INDEX" val="14"/>
  <p:tag name="KSO_WM_UNIT_TEXT_FILL_TYPE" val="1"/>
  <p:tag name="KSO_WM_UNIT_USESOURCEFORMAT_APPLY" val="1"/>
</p:tagLst>
</file>

<file path=ppt/tags/tag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3_9*i*0"/>
  <p:tag name="KSO_WM_TEMPLATE_CATEGORY" val="custom"/>
  <p:tag name="KSO_WM_TEMPLATE_INDEX" val="13"/>
  <p:tag name="KSO_WM_UNIT_INDEX" val="0"/>
</p:tagLst>
</file>

<file path=ppt/tags/tag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3"/>
  <p:tag name="KSO_WM_UNIT_ID" val="custom13_9*n_h_h_f*1_2_2_1"/>
  <p:tag name="KSO_WM_UNIT_TYPE" val="n_h_h_f"/>
  <p:tag name="KSO_WM_UNIT_INDEX" val="1_2_2_1"/>
  <p:tag name="KSO_WM_UNIT_CLEAR" val="1"/>
  <p:tag name="KSO_WM_UNIT_LAYERLEVEL" val="1_1_1_1"/>
  <p:tag name="KSO_WM_UNIT_VALUE" val="32"/>
  <p:tag name="KSO_WM_UNIT_HIGHLIGHT" val="0"/>
  <p:tag name="KSO_WM_UNIT_COMPATIBLE" val="0"/>
  <p:tag name="KSO_WM_UNIT_PRESET_TEXT_INDEX" val="2"/>
  <p:tag name="KSO_WM_UNIT_PRESET_TEXT_LEN" val="20"/>
  <p:tag name="KSO_WM_DIAGRAM_GROUP_CODE" val="n1-2"/>
  <p:tag name="KSO_WM_UNIT_USESOURCEFORMAT_APPLY" val="1"/>
</p:tagLst>
</file>

<file path=ppt/tags/tag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3"/>
  <p:tag name="KSO_WM_UNIT_ID" val="custom13_9*n_h_h_f*1_2_2_1"/>
  <p:tag name="KSO_WM_UNIT_TYPE" val="n_h_h_f"/>
  <p:tag name="KSO_WM_UNIT_INDEX" val="1_2_2_1"/>
  <p:tag name="KSO_WM_UNIT_CLEAR" val="1"/>
  <p:tag name="KSO_WM_UNIT_LAYERLEVEL" val="1_1_1_1"/>
  <p:tag name="KSO_WM_UNIT_VALUE" val="32"/>
  <p:tag name="KSO_WM_UNIT_HIGHLIGHT" val="0"/>
  <p:tag name="KSO_WM_UNIT_COMPATIBLE" val="0"/>
  <p:tag name="KSO_WM_UNIT_PRESET_TEXT_INDEX" val="2"/>
  <p:tag name="KSO_WM_UNIT_PRESET_TEXT_LEN" val="20"/>
  <p:tag name="KSO_WM_DIAGRAM_GROUP_CODE" val="n1-2"/>
  <p:tag name="KSO_WM_UNIT_USESOURCEFORMAT_APPLY" val="1"/>
</p:tagLst>
</file>

<file path=ppt/tags/tag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3"/>
  <p:tag name="KSO_WM_UNIT_ID" val="custom13_9*n_h_h_f*1_2_2_1"/>
  <p:tag name="KSO_WM_UNIT_TYPE" val="n_h_h_f"/>
  <p:tag name="KSO_WM_UNIT_INDEX" val="1_2_2_1"/>
  <p:tag name="KSO_WM_UNIT_CLEAR" val="1"/>
  <p:tag name="KSO_WM_UNIT_LAYERLEVEL" val="1_1_1_1"/>
  <p:tag name="KSO_WM_UNIT_VALUE" val="32"/>
  <p:tag name="KSO_WM_UNIT_HIGHLIGHT" val="0"/>
  <p:tag name="KSO_WM_UNIT_COMPATIBLE" val="0"/>
  <p:tag name="KSO_WM_UNIT_PRESET_TEXT_INDEX" val="2"/>
  <p:tag name="KSO_WM_UNIT_PRESET_TEXT_LEN" val="20"/>
  <p:tag name="KSO_WM_DIAGRAM_GROUP_CODE" val="n1-2"/>
  <p:tag name="KSO_WM_UNIT_USESOURCEFORMAT_APPLY" val="1"/>
</p:tagLst>
</file>

<file path=ppt/tags/tag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3"/>
  <p:tag name="KSO_WM_UNIT_ID" val="custom13_9*n_i*1_1"/>
  <p:tag name="KSO_WM_UNIT_TYPE" val="n_i"/>
  <p:tag name="KSO_WM_UNIT_INDEX" val="1_1"/>
  <p:tag name="KSO_WM_UNIT_CLEAR" val="1"/>
  <p:tag name="KSO_WM_UNIT_LAYERLEVEL" val="1_1"/>
  <p:tag name="KSO_WM_DIAGRAM_GROUP_CODE" val="n1-2"/>
  <p:tag name="KSO_WM_UNIT_USESOURCEFORMAT_APPLY" val="1"/>
</p:tagLst>
</file>

<file path=ppt/tags/tag5.xml><?xml version="1.0" encoding="utf-8"?>
<p:tagLst xmlns:a="http://schemas.openxmlformats.org/drawingml/2006/main" xmlns:r="http://schemas.openxmlformats.org/officeDocument/2006/relationships" xmlns:p="http://schemas.openxmlformats.org/presentationml/2006/main">
  <p:tag name="MH" val="20160420200754"/>
  <p:tag name="MH_LIBRARY" val="GRAPHIC"/>
  <p:tag name="MH_TYPE" val="SubTitle"/>
  <p:tag name="MH_ORDER" val="1"/>
</p:tagLst>
</file>

<file path=ppt/tags/tag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3"/>
  <p:tag name="KSO_WM_UNIT_ID" val="custom13_9*n_i*1_2"/>
  <p:tag name="KSO_WM_UNIT_TYPE" val="n_i"/>
  <p:tag name="KSO_WM_UNIT_INDEX" val="1_2"/>
  <p:tag name="KSO_WM_UNIT_CLEAR" val="1"/>
  <p:tag name="KSO_WM_UNIT_LAYERLEVEL" val="1_1"/>
  <p:tag name="KSO_WM_DIAGRAM_GROUP_CODE" val="n1-2"/>
  <p:tag name="KSO_WM_UNIT_TEXT_FILL_FORE_SCHEMECOLOR_INDEX" val="13"/>
  <p:tag name="KSO_WM_UNIT_TEXT_FILL_TYPE" val="1"/>
  <p:tag name="KSO_WM_UNIT_USESOURCEFORMAT_APPLY" val="1"/>
</p:tagLst>
</file>

<file path=ppt/tags/tag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3"/>
  <p:tag name="KSO_WM_UNIT_ID" val="custom13_9*n_i*1_3"/>
  <p:tag name="KSO_WM_UNIT_TYPE" val="n_i"/>
  <p:tag name="KSO_WM_UNIT_INDEX" val="1_3"/>
  <p:tag name="KSO_WM_UNIT_CLEAR" val="1"/>
  <p:tag name="KSO_WM_UNIT_LAYERLEVEL" val="1_1"/>
  <p:tag name="KSO_WM_DIAGRAM_GROUP_CODE" val="n1-2"/>
  <p:tag name="KSO_WM_UNIT_USESOURCEFORMAT_APPLY" val="1"/>
</p:tagLst>
</file>

<file path=ppt/tags/tag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3"/>
  <p:tag name="KSO_WM_UNIT_ID" val="custom13_9*n_i*1_4"/>
  <p:tag name="KSO_WM_UNIT_TYPE" val="n_i"/>
  <p:tag name="KSO_WM_UNIT_INDEX" val="1_4"/>
  <p:tag name="KSO_WM_UNIT_CLEAR" val="1"/>
  <p:tag name="KSO_WM_UNIT_LAYERLEVEL" val="1_1"/>
  <p:tag name="KSO_WM_DIAGRAM_GROUP_CODE" val="n1-2"/>
  <p:tag name="KSO_WM_UNIT_USESOURCEFORMAT_APPLY" val="1"/>
</p:tagLst>
</file>

<file path=ppt/tags/tag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3"/>
  <p:tag name="KSO_WM_UNIT_ID" val="custom13_9*n_i*1_5"/>
  <p:tag name="KSO_WM_UNIT_TYPE" val="n_i"/>
  <p:tag name="KSO_WM_UNIT_INDEX" val="1_5"/>
  <p:tag name="KSO_WM_UNIT_CLEAR" val="1"/>
  <p:tag name="KSO_WM_UNIT_LAYERLEVEL" val="1_1"/>
  <p:tag name="KSO_WM_DIAGRAM_GROUP_CODE" val="n1-2"/>
  <p:tag name="KSO_WM_UNIT_USESOURCEFORMAT_APPLY" val="1"/>
</p:tagLst>
</file>

<file path=ppt/tags/tag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3"/>
  <p:tag name="KSO_WM_UNIT_ID" val="custom13_9*n_i*1_6"/>
  <p:tag name="KSO_WM_UNIT_TYPE" val="n_i"/>
  <p:tag name="KSO_WM_UNIT_INDEX" val="1_6"/>
  <p:tag name="KSO_WM_UNIT_CLEAR" val="1"/>
  <p:tag name="KSO_WM_UNIT_LAYERLEVEL" val="1_1"/>
  <p:tag name="KSO_WM_DIAGRAM_GROUP_CODE" val="n1-2"/>
  <p:tag name="KSO_WM_UNIT_USESOURCEFORMAT_APPLY" val="1"/>
</p:tagLst>
</file>

<file path=ppt/tags/tag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3"/>
  <p:tag name="KSO_WM_UNIT_ID" val="custom13_9*n_i*1_7"/>
  <p:tag name="KSO_WM_UNIT_TYPE" val="n_i"/>
  <p:tag name="KSO_WM_UNIT_INDEX" val="1_7"/>
  <p:tag name="KSO_WM_UNIT_CLEAR" val="1"/>
  <p:tag name="KSO_WM_UNIT_LAYERLEVEL" val="1_1"/>
  <p:tag name="KSO_WM_DIAGRAM_GROUP_CODE" val="n1-2"/>
  <p:tag name="KSO_WM_UNIT_USESOURCEFORMAT_APPLY" val="1"/>
</p:tagLst>
</file>

<file path=ppt/tags/tag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3"/>
  <p:tag name="KSO_WM_UNIT_ID" val="custom13_9*n_i*1_8"/>
  <p:tag name="KSO_WM_UNIT_TYPE" val="n_i"/>
  <p:tag name="KSO_WM_UNIT_INDEX" val="1_8"/>
  <p:tag name="KSO_WM_UNIT_CLEAR" val="1"/>
  <p:tag name="KSO_WM_UNIT_LAYERLEVEL" val="1_1"/>
  <p:tag name="KSO_WM_DIAGRAM_GROUP_CODE" val="n1-2"/>
  <p:tag name="KSO_WM_UNIT_FILL_FORE_SCHEMECOLOR_INDEX" val="14"/>
  <p:tag name="KSO_WM_UNIT_FILL_TYPE" val="1"/>
  <p:tag name="KSO_WM_UNIT_SHADOW_SCHEMECOLOR_INDEX" val="16"/>
  <p:tag name="KSO_WM_UNIT_TEXT_FILL_FORE_SCHEMECOLOR_INDEX" val="13"/>
  <p:tag name="KSO_WM_UNIT_TEXT_FILL_TYPE" val="1"/>
  <p:tag name="KSO_WM_UNIT_USESOURCEFORMAT_APPLY" val="1"/>
</p:tagLst>
</file>

<file path=ppt/tags/tag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3"/>
  <p:tag name="KSO_WM_UNIT_ID" val="custom13_9*n_i*1_9"/>
  <p:tag name="KSO_WM_UNIT_TYPE" val="n_i"/>
  <p:tag name="KSO_WM_UNIT_INDEX" val="1_9"/>
  <p:tag name="KSO_WM_UNIT_CLEAR" val="1"/>
  <p:tag name="KSO_WM_UNIT_LAYERLEVEL" val="1_1"/>
  <p:tag name="KSO_WM_DIAGRAM_GROUP_CODE" val="n1-2"/>
  <p:tag name="KSO_WM_UNIT_FILL_FORE_SCHEMECOLOR_INDEX" val="13"/>
  <p:tag name="KSO_WM_UNIT_FILL_TYPE" val="1"/>
  <p:tag name="KSO_WM_UNIT_LINE_FORE_SCHEMECOLOR_INDEX" val="13"/>
  <p:tag name="KSO_WM_UNIT_LINE_FILL_TYPE" val="2"/>
  <p:tag name="KSO_WM_UNIT_SHADOW_SCHEMECOLOR_INDEX" val="16"/>
  <p:tag name="KSO_WM_UNIT_TEXT_FILL_FORE_SCHEMECOLOR_INDEX" val="13"/>
  <p:tag name="KSO_WM_UNIT_TEXT_FILL_TYPE" val="1"/>
  <p:tag name="KSO_WM_UNIT_USESOURCEFORMAT_APPLY" val="1"/>
</p:tagLst>
</file>

<file path=ppt/tags/tag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3"/>
  <p:tag name="KSO_WM_UNIT_ID" val="custom13_9*n_h_h_f*1_2_2_1"/>
  <p:tag name="KSO_WM_UNIT_TYPE" val="n_h_h_f"/>
  <p:tag name="KSO_WM_UNIT_INDEX" val="1_2_2_1"/>
  <p:tag name="KSO_WM_UNIT_CLEAR" val="1"/>
  <p:tag name="KSO_WM_UNIT_LAYERLEVEL" val="1_1_1_1"/>
  <p:tag name="KSO_WM_UNIT_VALUE" val="32"/>
  <p:tag name="KSO_WM_UNIT_HIGHLIGHT" val="0"/>
  <p:tag name="KSO_WM_UNIT_COMPATIBLE" val="0"/>
  <p:tag name="KSO_WM_UNIT_PRESET_TEXT_INDEX" val="2"/>
  <p:tag name="KSO_WM_UNIT_PRESET_TEXT_LEN" val="20"/>
  <p:tag name="KSO_WM_DIAGRAM_GROUP_CODE" val="n1-2"/>
  <p:tag name="KSO_WM_UNIT_USESOURCEFORMAT_APPLY" val="1"/>
</p:tagLst>
</file>

<file path=ppt/tags/tag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3_11*i*0"/>
  <p:tag name="KSO_WM_TEMPLATE_CATEGORY" val="custom"/>
  <p:tag name="KSO_WM_TEMPLATE_INDEX" val="13"/>
  <p:tag name="KSO_WM_UNIT_INDEX" val="0"/>
</p:tagLst>
</file>

<file path=ppt/tags/tag6.xml><?xml version="1.0" encoding="utf-8"?>
<p:tagLst xmlns:a="http://schemas.openxmlformats.org/drawingml/2006/main" xmlns:r="http://schemas.openxmlformats.org/officeDocument/2006/relationships" xmlns:p="http://schemas.openxmlformats.org/presentationml/2006/main">
  <p:tag name="MH" val="20160420200754"/>
  <p:tag name="MH_LIBRARY" val="GRAPHIC"/>
  <p:tag name="MH_TYPE" val="Other"/>
  <p:tag name="MH_ORDER" val="3"/>
</p:tagLst>
</file>

<file path=ppt/tags/tag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3"/>
  <p:tag name="KSO_WM_UNIT_ID" val="custom13_11*n_h_h_f*1_2_2_1"/>
  <p:tag name="KSO_WM_UNIT_TYPE" val="n_h_h_f"/>
  <p:tag name="KSO_WM_UNIT_INDEX" val="1_2_2_1"/>
  <p:tag name="KSO_WM_UNIT_CLEAR" val="1"/>
  <p:tag name="KSO_WM_UNIT_LAYERLEVEL" val="1_1_1_1"/>
  <p:tag name="KSO_WM_UNIT_VALUE" val="32"/>
  <p:tag name="KSO_WM_UNIT_HIGHLIGHT" val="0"/>
  <p:tag name="KSO_WM_UNIT_COMPATIBLE" val="0"/>
  <p:tag name="KSO_WM_UNIT_PRESET_TEXT_INDEX" val="2"/>
  <p:tag name="KSO_WM_UNIT_PRESET_TEXT_LEN" val="20"/>
  <p:tag name="KSO_WM_DIAGRAM_GROUP_CODE" val="n1-3"/>
  <p:tag name="KSO_WM_UNIT_USESOURCEFORMAT_APPLY" val="1"/>
</p:tagLst>
</file>

<file path=ppt/tags/tag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3"/>
  <p:tag name="KSO_WM_UNIT_ID" val="custom13_11*n_h_f*1_1_1"/>
  <p:tag name="KSO_WM_UNIT_TYPE" val="n_h_f"/>
  <p:tag name="KSO_WM_UNIT_INDEX" val="1_1_1"/>
  <p:tag name="KSO_WM_UNIT_CLEAR" val="1"/>
  <p:tag name="KSO_WM_UNIT_LAYERLEVEL" val="1_1_1"/>
  <p:tag name="KSO_WM_UNIT_VALUE" val="36"/>
  <p:tag name="KSO_WM_UNIT_HIGHLIGHT" val="0"/>
  <p:tag name="KSO_WM_UNIT_COMPATIBLE" val="0"/>
  <p:tag name="KSO_WM_UNIT_PRESET_TEXT_INDEX" val="2"/>
  <p:tag name="KSO_WM_UNIT_PRESET_TEXT_LEN" val="10"/>
  <p:tag name="KSO_WM_DIAGRAM_GROUP_CODE" val="n1-3"/>
  <p:tag name="KSO_WM_UNIT_USESOURCEFORMAT_APPLY" val="1"/>
</p:tagLst>
</file>

<file path=ppt/tags/tag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3"/>
  <p:tag name="KSO_WM_UNIT_ID" val="custom13_11*n_i*1_6"/>
  <p:tag name="KSO_WM_UNIT_TYPE" val="n_i"/>
  <p:tag name="KSO_WM_UNIT_INDEX" val="1_6"/>
  <p:tag name="KSO_WM_UNIT_CLEAR" val="1"/>
  <p:tag name="KSO_WM_UNIT_LAYERLEVEL" val="1_1"/>
  <p:tag name="KSO_WM_DIAGRAM_GROUP_CODE" val="n1-3"/>
  <p:tag name="KSO_WM_UNIT_FILL_FORE_SCHEMECOLOR_INDEX" val="13"/>
  <p:tag name="KSO_WM_UNIT_FILL_TYPE" val="1"/>
  <p:tag name="KSO_WM_UNIT_LINE_FORE_SCHEMECOLOR_INDEX" val="13"/>
  <p:tag name="KSO_WM_UNIT_LINE_FILL_TYPE" val="2"/>
  <p:tag name="KSO_WM_UNIT_SHADOW_SCHEMECOLOR_INDEX" val="16"/>
  <p:tag name="KSO_WM_UNIT_TEXT_FILL_FORE_SCHEMECOLOR_INDEX" val="13"/>
  <p:tag name="KSO_WM_UNIT_TEXT_FILL_TYPE" val="1"/>
  <p:tag name="KSO_WM_UNIT_USESOURCEFORMAT_APPLY" val="1"/>
</p:tagLst>
</file>

<file path=ppt/tags/tag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3"/>
  <p:tag name="KSO_WM_UNIT_ID" val="custom13_11*n_h_h_f*1_2_2_1"/>
  <p:tag name="KSO_WM_UNIT_TYPE" val="n_h_h_f"/>
  <p:tag name="KSO_WM_UNIT_INDEX" val="1_2_2_1"/>
  <p:tag name="KSO_WM_UNIT_CLEAR" val="1"/>
  <p:tag name="KSO_WM_UNIT_LAYERLEVEL" val="1_1_1_1"/>
  <p:tag name="KSO_WM_UNIT_VALUE" val="32"/>
  <p:tag name="KSO_WM_UNIT_HIGHLIGHT" val="0"/>
  <p:tag name="KSO_WM_UNIT_COMPATIBLE" val="0"/>
  <p:tag name="KSO_WM_UNIT_PRESET_TEXT_INDEX" val="2"/>
  <p:tag name="KSO_WM_UNIT_PRESET_TEXT_LEN" val="20"/>
  <p:tag name="KSO_WM_DIAGRAM_GROUP_CODE" val="n1-3"/>
  <p:tag name="KSO_WM_UNIT_USESOURCEFORMAT_APPLY" val="1"/>
</p:tagLst>
</file>

<file path=ppt/tags/tag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3"/>
  <p:tag name="KSO_WM_UNIT_ID" val="custom13_11*n_i*1_5"/>
  <p:tag name="KSO_WM_UNIT_TYPE" val="n_i"/>
  <p:tag name="KSO_WM_UNIT_INDEX" val="1_5"/>
  <p:tag name="KSO_WM_UNIT_CLEAR" val="1"/>
  <p:tag name="KSO_WM_UNIT_LAYERLEVEL" val="1_1"/>
  <p:tag name="KSO_WM_DIAGRAM_GROUP_CODE" val="n1-3"/>
  <p:tag name="KSO_WM_UNIT_FILL_FORE_SCHEMECOLOR_INDEX" val="13"/>
  <p:tag name="KSO_WM_UNIT_FILL_TYPE" val="1"/>
  <p:tag name="KSO_WM_UNIT_LINE_FORE_SCHEMECOLOR_INDEX" val="13"/>
  <p:tag name="KSO_WM_UNIT_LINE_FILL_TYPE" val="2"/>
  <p:tag name="KSO_WM_UNIT_SHADOW_SCHEMECOLOR_INDEX" val="16"/>
  <p:tag name="KSO_WM_UNIT_TEXT_FILL_FORE_SCHEMECOLOR_INDEX" val="13"/>
  <p:tag name="KSO_WM_UNIT_TEXT_FILL_TYPE" val="1"/>
  <p:tag name="KSO_WM_UNIT_USESOURCEFORMAT_APPLY" val="1"/>
</p:tagLst>
</file>

<file path=ppt/tags/tag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3"/>
  <p:tag name="KSO_WM_UNIT_ID" val="custom13_11*n_i*1_7"/>
  <p:tag name="KSO_WM_UNIT_TYPE" val="n_i"/>
  <p:tag name="KSO_WM_UNIT_INDEX" val="1_7"/>
  <p:tag name="KSO_WM_UNIT_CLEAR" val="1"/>
  <p:tag name="KSO_WM_UNIT_LAYERLEVEL" val="1_1"/>
  <p:tag name="KSO_WM_DIAGRAM_GROUP_CODE" val="n1-3"/>
  <p:tag name="KSO_WM_UNIT_FILL_FORE_SCHEMECOLOR_INDEX" val="13"/>
  <p:tag name="KSO_WM_UNIT_FILL_TYPE" val="1"/>
  <p:tag name="KSO_WM_UNIT_LINE_FORE_SCHEMECOLOR_INDEX" val="13"/>
  <p:tag name="KSO_WM_UNIT_LINE_FILL_TYPE" val="2"/>
  <p:tag name="KSO_WM_UNIT_SHADOW_SCHEMECOLOR_INDEX" val="16"/>
  <p:tag name="KSO_WM_UNIT_TEXT_FILL_FORE_SCHEMECOLOR_INDEX" val="13"/>
  <p:tag name="KSO_WM_UNIT_TEXT_FILL_TYPE" val="1"/>
  <p:tag name="KSO_WM_UNIT_USESOURCEFORMAT_APPLY" val="1"/>
</p:tagLst>
</file>

<file path=ppt/tags/tag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3"/>
  <p:tag name="KSO_WM_UNIT_ID" val="custom13_11*n_i*1_8"/>
  <p:tag name="KSO_WM_UNIT_TYPE" val="n_i"/>
  <p:tag name="KSO_WM_UNIT_INDEX" val="1_8"/>
  <p:tag name="KSO_WM_UNIT_CLEAR" val="1"/>
  <p:tag name="KSO_WM_UNIT_LAYERLEVEL" val="1_1"/>
  <p:tag name="KSO_WM_DIAGRAM_GROUP_CODE" val="n1-3"/>
  <p:tag name="KSO_WM_UNIT_FILL_FORE_SCHEMECOLOR_INDEX" val="13"/>
  <p:tag name="KSO_WM_UNIT_FILL_TYPE" val="1"/>
  <p:tag name="KSO_WM_UNIT_LINE_FORE_SCHEMECOLOR_INDEX" val="13"/>
  <p:tag name="KSO_WM_UNIT_LINE_FILL_TYPE" val="2"/>
  <p:tag name="KSO_WM_UNIT_SHADOW_SCHEMECOLOR_INDEX" val="16"/>
  <p:tag name="KSO_WM_UNIT_TEXT_FILL_FORE_SCHEMECOLOR_INDEX" val="13"/>
  <p:tag name="KSO_WM_UNIT_TEXT_FILL_TYPE" val="1"/>
  <p:tag name="KSO_WM_UNIT_USESOURCEFORMAT_APPLY" val="1"/>
</p:tagLst>
</file>

<file path=ppt/tags/tag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3"/>
  <p:tag name="KSO_WM_UNIT_ID" val="custom13_11*n_h_h_f*1_2_2_1"/>
  <p:tag name="KSO_WM_UNIT_TYPE" val="n_h_h_f"/>
  <p:tag name="KSO_WM_UNIT_INDEX" val="1_2_2_1"/>
  <p:tag name="KSO_WM_UNIT_CLEAR" val="1"/>
  <p:tag name="KSO_WM_UNIT_LAYERLEVEL" val="1_1_1_1"/>
  <p:tag name="KSO_WM_UNIT_VALUE" val="32"/>
  <p:tag name="KSO_WM_UNIT_HIGHLIGHT" val="0"/>
  <p:tag name="KSO_WM_UNIT_COMPATIBLE" val="0"/>
  <p:tag name="KSO_WM_UNIT_PRESET_TEXT_INDEX" val="2"/>
  <p:tag name="KSO_WM_UNIT_PRESET_TEXT_LEN" val="20"/>
  <p:tag name="KSO_WM_DIAGRAM_GROUP_CODE" val="n1-3"/>
  <p:tag name="KSO_WM_UNIT_USESOURCEFORMAT_APPLY" val="1"/>
</p:tagLst>
</file>

<file path=ppt/tags/tag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3"/>
  <p:tag name="KSO_WM_UNIT_ID" val="custom13_11*n_h_h_f*1_2_2_1"/>
  <p:tag name="KSO_WM_UNIT_TYPE" val="n_h_h_f"/>
  <p:tag name="KSO_WM_UNIT_INDEX" val="1_2_2_1"/>
  <p:tag name="KSO_WM_UNIT_CLEAR" val="1"/>
  <p:tag name="KSO_WM_UNIT_LAYERLEVEL" val="1_1_1_1"/>
  <p:tag name="KSO_WM_UNIT_VALUE" val="32"/>
  <p:tag name="KSO_WM_UNIT_HIGHLIGHT" val="0"/>
  <p:tag name="KSO_WM_UNIT_COMPATIBLE" val="0"/>
  <p:tag name="KSO_WM_UNIT_PRESET_TEXT_INDEX" val="2"/>
  <p:tag name="KSO_WM_UNIT_PRESET_TEXT_LEN" val="20"/>
  <p:tag name="KSO_WM_DIAGRAM_GROUP_CODE" val="n1-3"/>
  <p:tag name="KSO_WM_UNIT_USESOURCEFORMAT_APPLY" val="1"/>
</p:tagLst>
</file>

<file path=ppt/tags/tag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3"/>
  <p:tag name="KSO_WM_UNIT_ID" val="custom13_9*n_h_h_f*1_2_2_1"/>
  <p:tag name="KSO_WM_UNIT_TYPE" val="n_h_h_f"/>
  <p:tag name="KSO_WM_UNIT_INDEX" val="1_2_2_1"/>
  <p:tag name="KSO_WM_UNIT_CLEAR" val="1"/>
  <p:tag name="KSO_WM_UNIT_LAYERLEVEL" val="1_1_1_1"/>
  <p:tag name="KSO_WM_UNIT_VALUE" val="32"/>
  <p:tag name="KSO_WM_UNIT_HIGHLIGHT" val="0"/>
  <p:tag name="KSO_WM_UNIT_COMPATIBLE" val="0"/>
  <p:tag name="KSO_WM_UNIT_PRESET_TEXT_INDEX" val="2"/>
  <p:tag name="KSO_WM_UNIT_PRESET_TEXT_LEN" val="20"/>
  <p:tag name="KSO_WM_DIAGRAM_GROUP_CODE" val="n1-2"/>
  <p:tag name="KSO_WM_UNIT_USESOURCEFORMAT_APPLY" val="1"/>
</p:tagLst>
</file>

<file path=ppt/tags/tag7.xml><?xml version="1.0" encoding="utf-8"?>
<p:tagLst xmlns:a="http://schemas.openxmlformats.org/drawingml/2006/main" xmlns:r="http://schemas.openxmlformats.org/officeDocument/2006/relationships" xmlns:p="http://schemas.openxmlformats.org/presentationml/2006/main">
  <p:tag name="MH" val="20160420200754"/>
  <p:tag name="MH_LIBRARY" val="GRAPHIC"/>
  <p:tag name="MH_TYPE" val="Other"/>
  <p:tag name="MH_ORDER" val="4"/>
</p:tagLst>
</file>

<file path=ppt/tags/tag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3"/>
  <p:tag name="KSO_WM_UNIT_ID" val="custom13_9*n_h_h_f*1_2_2_1"/>
  <p:tag name="KSO_WM_UNIT_TYPE" val="n_h_h_f"/>
  <p:tag name="KSO_WM_UNIT_INDEX" val="1_2_2_1"/>
  <p:tag name="KSO_WM_UNIT_CLEAR" val="1"/>
  <p:tag name="KSO_WM_UNIT_LAYERLEVEL" val="1_1_1_1"/>
  <p:tag name="KSO_WM_UNIT_VALUE" val="32"/>
  <p:tag name="KSO_WM_UNIT_HIGHLIGHT" val="0"/>
  <p:tag name="KSO_WM_UNIT_COMPATIBLE" val="0"/>
  <p:tag name="KSO_WM_UNIT_PRESET_TEXT_INDEX" val="2"/>
  <p:tag name="KSO_WM_UNIT_PRESET_TEXT_LEN" val="20"/>
  <p:tag name="KSO_WM_DIAGRAM_GROUP_CODE" val="n1-2"/>
  <p:tag name="KSO_WM_UNIT_USESOURCEFORMAT_APPLY" val="1"/>
</p:tagLst>
</file>

<file path=ppt/tags/tag7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3"/>
  <p:tag name="KSO_WM_UNIT_ID" val="custom13_11*n_i*1_1"/>
  <p:tag name="KSO_WM_UNIT_TYPE" val="n_i"/>
  <p:tag name="KSO_WM_UNIT_INDEX" val="1_1"/>
  <p:tag name="KSO_WM_UNIT_CLEAR" val="1"/>
  <p:tag name="KSO_WM_UNIT_LAYERLEVEL" val="1_1"/>
  <p:tag name="KSO_WM_DIAGRAM_GROUP_CODE" val="n1-3"/>
  <p:tag name="KSO_WM_UNIT_TEXT_FILL_FORE_SCHEMECOLOR_INDEX" val="13"/>
  <p:tag name="KSO_WM_UNIT_TEXT_FILL_TYPE" val="1"/>
  <p:tag name="KSO_WM_UNIT_USESOURCEFORMAT_APPLY" val="1"/>
</p:tagLst>
</file>

<file path=ppt/tags/tag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3"/>
  <p:tag name="KSO_WM_UNIT_ID" val="custom13_11*n_i*1_2"/>
  <p:tag name="KSO_WM_UNIT_TYPE" val="n_i"/>
  <p:tag name="KSO_WM_UNIT_INDEX" val="1_2"/>
  <p:tag name="KSO_WM_UNIT_CLEAR" val="1"/>
  <p:tag name="KSO_WM_UNIT_LAYERLEVEL" val="1_1"/>
  <p:tag name="KSO_WM_DIAGRAM_GROUP_CODE" val="n1-3"/>
  <p:tag name="KSO_WM_UNIT_TEXT_FILL_FORE_SCHEMECOLOR_INDEX" val="13"/>
  <p:tag name="KSO_WM_UNIT_TEXT_FILL_TYPE" val="1"/>
  <p:tag name="KSO_WM_UNIT_USESOURCEFORMAT_APPLY" val="1"/>
</p:tagLst>
</file>

<file path=ppt/tags/tag7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3"/>
  <p:tag name="KSO_WM_UNIT_ID" val="custom13_11*n_i*1_3"/>
  <p:tag name="KSO_WM_UNIT_TYPE" val="n_i"/>
  <p:tag name="KSO_WM_UNIT_INDEX" val="1_3"/>
  <p:tag name="KSO_WM_UNIT_CLEAR" val="1"/>
  <p:tag name="KSO_WM_UNIT_LAYERLEVEL" val="1_1"/>
  <p:tag name="KSO_WM_DIAGRAM_GROUP_CODE" val="n1-3"/>
  <p:tag name="KSO_WM_UNIT_TEXT_FILL_FORE_SCHEMECOLOR_INDEX" val="13"/>
  <p:tag name="KSO_WM_UNIT_TEXT_FILL_TYPE" val="1"/>
  <p:tag name="KSO_WM_UNIT_USESOURCEFORMAT_APPLY" val="1"/>
</p:tagLst>
</file>

<file path=ppt/tags/tag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3"/>
  <p:tag name="KSO_WM_UNIT_ID" val="custom13_11*n_i*1_4"/>
  <p:tag name="KSO_WM_UNIT_TYPE" val="n_i"/>
  <p:tag name="KSO_WM_UNIT_INDEX" val="1_4"/>
  <p:tag name="KSO_WM_UNIT_CLEAR" val="1"/>
  <p:tag name="KSO_WM_UNIT_LAYERLEVEL" val="1_1"/>
  <p:tag name="KSO_WM_DIAGRAM_GROUP_CODE" val="n1-3"/>
  <p:tag name="KSO_WM_UNIT_TEXT_FILL_FORE_SCHEMECOLOR_INDEX" val="13"/>
  <p:tag name="KSO_WM_UNIT_TEXT_FILL_TYPE" val="1"/>
  <p:tag name="KSO_WM_UNIT_USESOURCEFORMAT_APPLY" val="1"/>
</p:tagLst>
</file>

<file path=ppt/tags/tag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30"/>
  <p:tag name="KSO_WM_UNIT_TYPE" val="l_h_f"/>
  <p:tag name="KSO_WM_UNIT_INDEX" val="1_1_1"/>
  <p:tag name="KSO_WM_UNIT_ID" val="custom130_15*l_h_f*1_1_1"/>
  <p:tag name="KSO_WM_UNIT_CLEAR" val="1"/>
  <p:tag name="KSO_WM_UNIT_LAYERLEVEL" val="1_1_1"/>
  <p:tag name="KSO_WM_UNIT_VALUE" val="8"/>
  <p:tag name="KSO_WM_UNIT_HIGHLIGHT" val="0"/>
  <p:tag name="KSO_WM_UNIT_COMPATIBLE" val="0"/>
  <p:tag name="KSO_WM_UNIT_PRESET_TEXT_INDEX" val="3"/>
  <p:tag name="KSO_WM_UNIT_PRESET_TEXT_LEN" val="12"/>
  <p:tag name="KSO_WM_DIAGRAM_GROUP_CODE" val="l1-2"/>
  <p:tag name="KSO_WM_UNIT_TEXT_FILL_FORE_SCHEMECOLOR_INDEX" val="13"/>
  <p:tag name="KSO_WM_UNIT_TEXT_FILL_TYPE" val="1"/>
  <p:tag name="KSO_WM_UNIT_USESOURCEFORMAT_APPLY" val="1"/>
</p:tagLst>
</file>

<file path=ppt/tags/tag7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30"/>
  <p:tag name="KSO_WM_UNIT_TYPE" val="l_h_f"/>
  <p:tag name="KSO_WM_UNIT_INDEX" val="1_2_1"/>
  <p:tag name="KSO_WM_UNIT_ID" val="custom130_15*l_h_f*1_2_1"/>
  <p:tag name="KSO_WM_UNIT_CLEAR" val="1"/>
  <p:tag name="KSO_WM_UNIT_LAYERLEVEL" val="1_1_1"/>
  <p:tag name="KSO_WM_UNIT_VALUE" val="8"/>
  <p:tag name="KSO_WM_UNIT_HIGHLIGHT" val="0"/>
  <p:tag name="KSO_WM_UNIT_COMPATIBLE" val="0"/>
  <p:tag name="KSO_WM_UNIT_PRESET_TEXT_INDEX" val="3"/>
  <p:tag name="KSO_WM_UNIT_PRESET_TEXT_LEN" val="12"/>
  <p:tag name="KSO_WM_DIAGRAM_GROUP_CODE" val="l1-2"/>
  <p:tag name="KSO_WM_UNIT_TEXT_FILL_FORE_SCHEMECOLOR_INDEX" val="13"/>
  <p:tag name="KSO_WM_UNIT_TEXT_FILL_TYPE" val="1"/>
  <p:tag name="KSO_WM_UNIT_USESOURCEFORMAT_APPLY" val="1"/>
</p:tagLst>
</file>

<file path=ppt/tags/tag7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30"/>
  <p:tag name="KSO_WM_UNIT_TYPE" val="l_h_f"/>
  <p:tag name="KSO_WM_UNIT_INDEX" val="1_3_1"/>
  <p:tag name="KSO_WM_UNIT_ID" val="custom130_15*l_h_f*1_3_1"/>
  <p:tag name="KSO_WM_UNIT_CLEAR" val="1"/>
  <p:tag name="KSO_WM_UNIT_LAYERLEVEL" val="1_1_1"/>
  <p:tag name="KSO_WM_UNIT_VALUE" val="8"/>
  <p:tag name="KSO_WM_UNIT_HIGHLIGHT" val="0"/>
  <p:tag name="KSO_WM_UNIT_COMPATIBLE" val="0"/>
  <p:tag name="KSO_WM_UNIT_PRESET_TEXT_INDEX" val="3"/>
  <p:tag name="KSO_WM_UNIT_PRESET_TEXT_LEN" val="12"/>
  <p:tag name="KSO_WM_DIAGRAM_GROUP_CODE" val="l1-2"/>
  <p:tag name="KSO_WM_UNIT_TEXT_FILL_FORE_SCHEMECOLOR_INDEX" val="13"/>
  <p:tag name="KSO_WM_UNIT_TEXT_FILL_TYPE" val="1"/>
  <p:tag name="KSO_WM_UNIT_USESOURCEFORMAT_APPLY" val="1"/>
</p:tagLst>
</file>

<file path=ppt/tags/tag7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30"/>
  <p:tag name="KSO_WM_UNIT_TYPE" val="l_h_d"/>
  <p:tag name="KSO_WM_UNIT_INDEX" val="1_1_1"/>
  <p:tag name="KSO_WM_UNIT_ID" val="custom130_15*l_h_d*1_1_1"/>
  <p:tag name="KSO_WM_UNIT_CLEAR" val="0"/>
  <p:tag name="KSO_WM_UNIT_LAYERLEVEL" val="1_1_1"/>
  <p:tag name="KSO_WM_UNIT_VALUE" val="400*580"/>
  <p:tag name="KSO_WM_UNIT_HIGHLIGHT" val="0"/>
  <p:tag name="KSO_WM_UNIT_COMPATIBLE" val="0"/>
  <p:tag name="KSO_WM_DIAGRAM_GROUP_CODE" val="l1-2"/>
  <p:tag name="KSO_WM_UNIT_USESOURCEFORMAT_APPLY" val="1"/>
</p:tagLst>
</file>

<file path=ppt/tags/tag7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30"/>
  <p:tag name="KSO_WM_UNIT_TYPE" val="l_h_d"/>
  <p:tag name="KSO_WM_UNIT_INDEX" val="1_2_1"/>
  <p:tag name="KSO_WM_UNIT_ID" val="custom130_15*l_h_d*1_2_1"/>
  <p:tag name="KSO_WM_UNIT_CLEAR" val="0"/>
  <p:tag name="KSO_WM_UNIT_LAYERLEVEL" val="1_1_1"/>
  <p:tag name="KSO_WM_UNIT_VALUE" val="400*579"/>
  <p:tag name="KSO_WM_UNIT_HIGHLIGHT" val="0"/>
  <p:tag name="KSO_WM_UNIT_COMPATIBLE" val="0"/>
  <p:tag name="KSO_WM_DIAGRAM_GROUP_CODE" val="l1-2"/>
  <p:tag name="KSO_WM_UNIT_USESOURCEFORMAT_APPLY" val="1"/>
</p:tagLst>
</file>

<file path=ppt/tags/tag8.xml><?xml version="1.0" encoding="utf-8"?>
<p:tagLst xmlns:a="http://schemas.openxmlformats.org/drawingml/2006/main" xmlns:r="http://schemas.openxmlformats.org/officeDocument/2006/relationships" xmlns:p="http://schemas.openxmlformats.org/presentationml/2006/main">
  <p:tag name="MH" val="20160420200754"/>
  <p:tag name="MH_LIBRARY" val="GRAPHIC"/>
  <p:tag name="MH_TYPE" val="SubTitle"/>
  <p:tag name="MH_ORDER" val="2"/>
</p:tagLst>
</file>

<file path=ppt/tags/tag8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30"/>
  <p:tag name="KSO_WM_UNIT_TYPE" val="a"/>
  <p:tag name="KSO_WM_UNIT_INDEX" val="1"/>
  <p:tag name="KSO_WM_UNIT_ID" val="custom130_15*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9.xml><?xml version="1.0" encoding="utf-8"?>
<p:tagLst xmlns:a="http://schemas.openxmlformats.org/drawingml/2006/main" xmlns:r="http://schemas.openxmlformats.org/officeDocument/2006/relationships" xmlns:p="http://schemas.openxmlformats.org/presentationml/2006/main">
  <p:tag name="MH" val="20160420200754"/>
  <p:tag name="MH_LIBRARY" val="GRAPHIC"/>
  <p:tag name="MH_TYPE" val="Other"/>
  <p:tag name="MH_ORDER" val="5"/>
</p:tagLst>
</file>

<file path=ppt/theme/theme1.xml><?xml version="1.0" encoding="utf-8"?>
<a:theme xmlns:a="http://schemas.openxmlformats.org/drawingml/2006/main" name="A000120140530A99PPBG">
  <a:themeElements>
    <a:clrScheme name="自定义 570">
      <a:dk1>
        <a:srgbClr val="47494B"/>
      </a:dk1>
      <a:lt1>
        <a:srgbClr val="FFFFFF"/>
      </a:lt1>
      <a:dk2>
        <a:srgbClr val="454749"/>
      </a:dk2>
      <a:lt2>
        <a:srgbClr val="FFFFFF"/>
      </a:lt2>
      <a:accent1>
        <a:srgbClr val="046FB6"/>
      </a:accent1>
      <a:accent2>
        <a:srgbClr val="22B1DE"/>
      </a:accent2>
      <a:accent3>
        <a:srgbClr val="7B93D7"/>
      </a:accent3>
      <a:accent4>
        <a:srgbClr val="5D76BA"/>
      </a:accent4>
      <a:accent5>
        <a:srgbClr val="00B050"/>
      </a:accent5>
      <a:accent6>
        <a:srgbClr val="FFC000"/>
      </a:accent6>
      <a:hlink>
        <a:srgbClr val="00B0F0"/>
      </a:hlink>
      <a:folHlink>
        <a:srgbClr val="AFB2B4"/>
      </a:folHlink>
    </a:clrScheme>
    <a:fontScheme name="KSO主题5">
      <a:majorFont>
        <a:latin typeface="Broadway"/>
        <a:ea typeface="微软雅黑"/>
        <a:cs typeface=""/>
      </a:majorFont>
      <a:minorFont>
        <a:latin typeface="Calibri"/>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A000120150508A15PPBG</Template>
  <TotalTime>861</TotalTime>
  <Words>771</Words>
  <Application>Microsoft Office PowerPoint</Application>
  <PresentationFormat>全屏显示(4:3)</PresentationFormat>
  <Paragraphs>81</Paragraphs>
  <Slides>14</Slides>
  <Notes>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宋体</vt:lpstr>
      <vt:lpstr>微软雅黑</vt:lpstr>
      <vt:lpstr>幼圆</vt:lpstr>
      <vt:lpstr>Arial</vt:lpstr>
      <vt:lpstr>Broadway</vt:lpstr>
      <vt:lpstr>Calibri</vt:lpstr>
      <vt:lpstr>Wingdings 2</vt:lpstr>
      <vt:lpstr>A000120140530A99PPBG</vt:lpstr>
      <vt:lpstr>互联网金融</vt:lpstr>
      <vt:lpstr>什么是互联网金融？</vt:lpstr>
      <vt:lpstr>互联网金融的具体应用</vt:lpstr>
      <vt:lpstr>互联网金融发展的三个阶段</vt:lpstr>
      <vt:lpstr>互联网金融的业务模式</vt:lpstr>
      <vt:lpstr>互联网金融与软件开发</vt:lpstr>
      <vt:lpstr>互联网金融项目介绍 - 众筹系统</vt:lpstr>
      <vt:lpstr>互联网金融项目介绍 - 众筹系统</vt:lpstr>
      <vt:lpstr> 众筹系统 - 截图 - 项目列表</vt:lpstr>
      <vt:lpstr>众筹系统 - 截图 - 项目展示</vt:lpstr>
      <vt:lpstr>众筹系统 - 截图 - 项目认筹</vt:lpstr>
      <vt:lpstr>众筹系统的业务模块</vt:lpstr>
      <vt:lpstr>众筹系统的系统架构</vt:lpstr>
      <vt:lpstr>众筹系统</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云启平台研究创新</dc:title>
  <dc:creator>ladimao</dc:creator>
  <cp:lastModifiedBy>zhangyu</cp:lastModifiedBy>
  <cp:revision>355</cp:revision>
  <dcterms:created xsi:type="dcterms:W3CDTF">2016-04-16T14:01:00Z</dcterms:created>
  <dcterms:modified xsi:type="dcterms:W3CDTF">2017-08-07T00:29:01Z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2052-10.1.0.6135</vt:lpwstr>
  </property>
</Properties>
</file>