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2793-D719-49B5-A74D-7BE25C2D6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Clean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EN .NET Core </a:t>
            </a:r>
            <a:br>
              <a:rPr lang="es-MX" dirty="0"/>
            </a:br>
            <a:r>
              <a:rPr lang="es-MX" dirty="0"/>
              <a:t>Paso a paso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198FEC-F159-4366-90DE-F4766112D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 y migración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54697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996473B-0A01-401E-82D2-A1D61F76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822" y="5665504"/>
            <a:ext cx="1911178" cy="11924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B3FFEB-4EBF-4EF2-8BA8-561D052C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81448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PROBLEMÁTICA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2ADA3-EBE4-45F3-8BBB-8F5A5387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6607"/>
            <a:ext cx="10131425" cy="4390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Una empresa de abarrotes en México llamada PATOSA S.A. de C.V. acaba de ser creada y su giro es el área comercial. Los socios y ejecutivos tienen pensado abrir sus primeras tres sucursales para vender sus productos, los cuales, tiene almacenado en su Centro de Distribución (CEDI). La empresa actualmente tiene 3 sucursales: una en la Ciudad de México, otra en Monterrey y otra en Guadalajara. El caso es que el CEDI, quiere tener el control de su inventario para distribuir los artículos a las tres sucursales antes mencionadas y que cada artículo tiene su precio de venta en la sucursal donde va a venderse.</a:t>
            </a:r>
          </a:p>
          <a:p>
            <a:pPr marL="0" indent="0">
              <a:buNone/>
            </a:pPr>
            <a:r>
              <a:rPr lang="es-MX" dirty="0"/>
              <a:t>Se necesita lo siguiente:</a:t>
            </a:r>
          </a:p>
          <a:p>
            <a:pPr lvl="0"/>
            <a:r>
              <a:rPr lang="es-MX" dirty="0"/>
              <a:t>Tener un catálogo de sucursales.</a:t>
            </a:r>
          </a:p>
          <a:p>
            <a:r>
              <a:rPr lang="es-MX" dirty="0"/>
              <a:t>Tener un catálogo de tipos de artículo.</a:t>
            </a:r>
          </a:p>
          <a:p>
            <a:pPr lvl="0"/>
            <a:r>
              <a:rPr lang="es-MX" dirty="0"/>
              <a:t>Tener un catálogo de artículos, el cual debe tener los siguientes datos: el SKU (o identificador del artículo), nombre del artículo, descripción del mismo, precio unitario, identificador del tipo de artículo, y el identificador de la sucursal a donde se va a mandar para su venta, desde el CEDI.</a:t>
            </a:r>
          </a:p>
          <a:p>
            <a:pPr lvl="0"/>
            <a:r>
              <a:rPr lang="es-MX" dirty="0"/>
              <a:t>Tener un catálogo de cuentas de usuario para llevar el control de la captura de datos, aplicado para todos los catálogos antes mencionados.</a:t>
            </a:r>
          </a:p>
        </p:txBody>
      </p:sp>
    </p:spTree>
    <p:extLst>
      <p:ext uri="{BB962C8B-B14F-4D97-AF65-F5344CB8AC3E}">
        <p14:creationId xmlns:p14="http://schemas.microsoft.com/office/powerpoint/2010/main" val="204362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3FFEB-4EBF-4EF2-8BA8-561D052C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LA SOLUCIÓN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3C1E1EE-FDAC-4279-BC2F-D72671F1B9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48" y="1754661"/>
            <a:ext cx="8106033" cy="49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937B7-9620-4DDB-8415-F39F77B0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Temas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79556-9D39-4DFB-BF80-66ACB169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Migración fluida de Base de Datos.</a:t>
            </a:r>
          </a:p>
          <a:p>
            <a:r>
              <a:rPr lang="es-MX" sz="3200" dirty="0"/>
              <a:t>Mejores prácticas para la Migración de Base de Datos.</a:t>
            </a:r>
          </a:p>
          <a:p>
            <a:r>
              <a:rPr lang="es-MX" sz="3200" dirty="0"/>
              <a:t>Uso de </a:t>
            </a:r>
            <a:r>
              <a:rPr lang="es-MX" sz="3200" b="1" dirty="0" err="1"/>
              <a:t>DbUp</a:t>
            </a:r>
            <a:r>
              <a:rPr lang="es-MX" sz="3200" dirty="0"/>
              <a:t> en .NET Core e implementación en código fuente.</a:t>
            </a:r>
          </a:p>
        </p:txBody>
      </p:sp>
    </p:spTree>
    <p:extLst>
      <p:ext uri="{BB962C8B-B14F-4D97-AF65-F5344CB8AC3E}">
        <p14:creationId xmlns:p14="http://schemas.microsoft.com/office/powerpoint/2010/main" val="19248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A88C5-D533-449C-8930-28375C8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Migración fluida de Base de datos </a:t>
            </a:r>
            <a:br>
              <a:rPr lang="es-MX" dirty="0"/>
            </a:br>
            <a:r>
              <a:rPr lang="es-MX" dirty="0"/>
              <a:t>(</a:t>
            </a:r>
            <a:r>
              <a:rPr lang="es-MX" dirty="0" err="1"/>
              <a:t>Fluent</a:t>
            </a:r>
            <a:r>
              <a:rPr lang="es-MX" dirty="0"/>
              <a:t> </a:t>
            </a:r>
            <a:r>
              <a:rPr lang="es-MX" dirty="0" err="1"/>
              <a:t>Migration</a:t>
            </a:r>
            <a:r>
              <a:rPr lang="es-MX" dirty="0"/>
              <a:t> </a:t>
            </a:r>
            <a:r>
              <a:rPr lang="es-MX" dirty="0" err="1"/>
              <a:t>tool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43CF0-440E-4719-A189-695DAA15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Conjunto de componentes de programación que permiten gestionar y llevar el control de todas las operaciones de creación, modificación, migración e implementación de Bases de Datos relacionales en ambientes corporativos a través de código fuente o lenguaje SQL nativo.</a:t>
            </a:r>
          </a:p>
        </p:txBody>
      </p:sp>
    </p:spTree>
    <p:extLst>
      <p:ext uri="{BB962C8B-B14F-4D97-AF65-F5344CB8AC3E}">
        <p14:creationId xmlns:p14="http://schemas.microsoft.com/office/powerpoint/2010/main" val="318243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DE985-99C8-497D-A046-324EC587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COMPONENTES DE FLUENT MIGRATION </a:t>
            </a:r>
            <a:br>
              <a:rPr lang="es-MX" dirty="0"/>
            </a:br>
            <a:r>
              <a:rPr lang="es-MX" dirty="0"/>
              <a:t>EN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A5539-CB1C-4DFD-82BE-1DD65D8F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err="1"/>
              <a:t>Entity</a:t>
            </a:r>
            <a:r>
              <a:rPr lang="es-MX" sz="2400" dirty="0"/>
              <a:t> Framework .Core</a:t>
            </a:r>
          </a:p>
          <a:p>
            <a:r>
              <a:rPr lang="es-MX" sz="2400" dirty="0" err="1"/>
              <a:t>Fluent</a:t>
            </a:r>
            <a:r>
              <a:rPr lang="es-MX" sz="2400" dirty="0"/>
              <a:t> </a:t>
            </a:r>
            <a:r>
              <a:rPr lang="es-MX" sz="2400" dirty="0" err="1"/>
              <a:t>Migrator</a:t>
            </a:r>
            <a:endParaRPr lang="es-MX" sz="2400" dirty="0"/>
          </a:p>
          <a:p>
            <a:r>
              <a:rPr lang="es-MX" sz="2400" dirty="0" err="1"/>
              <a:t>DbUp</a:t>
            </a:r>
            <a:endParaRPr lang="es-MX" sz="2400" dirty="0"/>
          </a:p>
          <a:p>
            <a:r>
              <a:rPr lang="es-MX" sz="2400" dirty="0" err="1"/>
              <a:t>Dapper</a:t>
            </a:r>
            <a:r>
              <a:rPr lang="es-MX" sz="2400" dirty="0"/>
              <a:t> </a:t>
            </a:r>
            <a:r>
              <a:rPr lang="es-MX" sz="2400" dirty="0" err="1"/>
              <a:t>for</a:t>
            </a:r>
            <a:r>
              <a:rPr lang="es-MX" sz="2400" dirty="0"/>
              <a:t> </a:t>
            </a:r>
            <a:r>
              <a:rPr lang="es-MX" sz="2400" dirty="0" err="1"/>
              <a:t>Migration</a:t>
            </a:r>
            <a:r>
              <a:rPr lang="es-MX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7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3FFEB-4EBF-4EF2-8BA8-561D052C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DBUP PARA .NET CORE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2ADA3-EBE4-45F3-8BBB-8F5A538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Solución más pura para realizar la migración de Base de Datos, basada en SQL nativo.</a:t>
            </a:r>
          </a:p>
          <a:p>
            <a:r>
              <a:rPr lang="es-MX" dirty="0"/>
              <a:t>Soporte para Data </a:t>
            </a:r>
            <a:r>
              <a:rPr lang="es-MX" dirty="0" err="1"/>
              <a:t>Definition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(DDL) y Data </a:t>
            </a:r>
            <a:r>
              <a:rPr lang="es-MX" dirty="0" err="1"/>
              <a:t>Manipulation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 (DML).</a:t>
            </a:r>
          </a:p>
          <a:p>
            <a:r>
              <a:rPr lang="es-MX" dirty="0"/>
              <a:t>No se necesita usar </a:t>
            </a:r>
            <a:r>
              <a:rPr lang="es-MX" i="1" dirty="0" err="1"/>
              <a:t>Code</a:t>
            </a:r>
            <a:r>
              <a:rPr lang="es-MX" i="1" dirty="0"/>
              <a:t> </a:t>
            </a:r>
            <a:r>
              <a:rPr lang="es-MX" i="1" dirty="0" err="1"/>
              <a:t>First</a:t>
            </a:r>
            <a:r>
              <a:rPr lang="es-MX" i="1" dirty="0"/>
              <a:t> o POCO </a:t>
            </a:r>
            <a:r>
              <a:rPr lang="es-MX" dirty="0"/>
              <a:t>para crear objetos de Base de Datos relacionales.</a:t>
            </a:r>
          </a:p>
          <a:p>
            <a:r>
              <a:rPr lang="es-MX" dirty="0"/>
              <a:t>No se requiere código en C# para asociarlo a un script SQL de migración.</a:t>
            </a:r>
          </a:p>
          <a:p>
            <a:r>
              <a:rPr lang="es-MX" dirty="0"/>
              <a:t>Soporte para múltiples plataformas de Base de Datos: SQL Server, MySQL o </a:t>
            </a:r>
            <a:r>
              <a:rPr lang="es-MX" dirty="0" err="1"/>
              <a:t>MariaDB</a:t>
            </a:r>
            <a:r>
              <a:rPr lang="es-MX" dirty="0"/>
              <a:t>, Oracle, etc.</a:t>
            </a:r>
          </a:p>
          <a:p>
            <a:r>
              <a:rPr lang="es-MX" dirty="0"/>
              <a:t>El log de migraciones es muy ligero y no afecta el performance de la Base de Datos.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429E5A-B7DD-4D9F-9EB0-FD2E29A7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74" y="5124533"/>
            <a:ext cx="3961905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9F9E5-EE96-4726-95CB-C428CEA5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TIPS PARA UNA BUENA MIGRACIÓN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38BF0-050E-48AA-870E-CD1BE906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182533"/>
          </a:xfrm>
        </p:spPr>
        <p:txBody>
          <a:bodyPr>
            <a:normAutofit/>
          </a:bodyPr>
          <a:lstStyle/>
          <a:p>
            <a:r>
              <a:rPr lang="es-MX" sz="2400" dirty="0"/>
              <a:t>No perder los datos mas importantes.</a:t>
            </a:r>
          </a:p>
          <a:p>
            <a:r>
              <a:rPr lang="es-MX" sz="2400" dirty="0"/>
              <a:t>No modificar, ni eliminar scripts SQL.</a:t>
            </a:r>
          </a:p>
          <a:p>
            <a:r>
              <a:rPr lang="es-MX" sz="2400" dirty="0"/>
              <a:t>Utilizar marcas de tiempo en formato UNIX para el control de versiones.</a:t>
            </a:r>
          </a:p>
          <a:p>
            <a:r>
              <a:rPr lang="es-MX" sz="2400" dirty="0"/>
              <a:t>No realizar cambios a la Base de Datos fuera de su migrador o proceso de migración de Base de Datos.</a:t>
            </a:r>
          </a:p>
          <a:p>
            <a:r>
              <a:rPr lang="es-MX" sz="2400" dirty="0"/>
              <a:t>Usar el componente de migración de Base de Datos adecuado y en todas partes.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06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D4E5-608F-45C1-8DC0-64EA4B1F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TIPS PARA UNA BUENA MIGRACIÓN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C6E69-98E2-4D33-B382-E963448B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No perder el tiempo escribiendo migraciones.</a:t>
            </a:r>
          </a:p>
          <a:p>
            <a:r>
              <a:rPr lang="es-MX" sz="2400" dirty="0"/>
              <a:t>Las migraciones, al inicio de la aplicación son una mala idea.</a:t>
            </a:r>
          </a:p>
          <a:p>
            <a:r>
              <a:rPr lang="es-MX" sz="2400" dirty="0" err="1"/>
              <a:t>Dockerizar</a:t>
            </a:r>
            <a:r>
              <a:rPr lang="es-MX" sz="2400" dirty="0"/>
              <a:t> las migraciones.</a:t>
            </a:r>
          </a:p>
          <a:p>
            <a:r>
              <a:rPr lang="es-MX" sz="2400" dirty="0"/>
              <a:t>No tenga miedo de hablar de migraciones con los representantes comerciales o del negocio.</a:t>
            </a:r>
          </a:p>
          <a:p>
            <a:r>
              <a:rPr lang="es-MX" sz="2400" dirty="0"/>
              <a:t>Los scripts de migración deben ser idempotentes.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5EFBB5-641E-4C06-B351-7FC2B94B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870" y="5675870"/>
            <a:ext cx="1182130" cy="11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D4E5-608F-45C1-8DC0-64EA4B1F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TIPS PARA UNA BUENA MIGRACIÓN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C6E69-98E2-4D33-B382-E963448B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err="1"/>
              <a:t>TimeStamp</a:t>
            </a:r>
            <a:r>
              <a:rPr lang="es-MX" sz="2400" dirty="0"/>
              <a:t> UNIX para archivos de Scripts SQL.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07DC1-F085-4408-9947-A0893B77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99" y="3172152"/>
            <a:ext cx="11000000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D4E5-608F-45C1-8DC0-64EA4B1F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TIPS PARA UNA BUENA MIGRACIÓN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C6E69-98E2-4D33-B382-E963448B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Idempotencia de los scripts de migración SQL: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2C527F-0F0F-4A4A-AAE4-9DA16B80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2901705"/>
            <a:ext cx="9201665" cy="36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51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{27D158C0-7A1B-46D2-BAB7-1240EA878903}tf03457452</Template>
  <TotalTime>138</TotalTime>
  <Words>623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Clean architecture  EN .NET Core  Paso a paso</vt:lpstr>
      <vt:lpstr>Temas clave</vt:lpstr>
      <vt:lpstr>Migración fluida de Base de datos  (Fluent Migration tool)</vt:lpstr>
      <vt:lpstr>COMPONENTES DE FLUENT MIGRATION  EN .NET CORE</vt:lpstr>
      <vt:lpstr>DBUP PARA .NET CORE</vt:lpstr>
      <vt:lpstr>TIPS PARA UNA BUENA MIGRACIÓN DE BASE DE DATOS</vt:lpstr>
      <vt:lpstr>TIPS PARA UNA BUENA MIGRACIÓN DE BASE DE DATOS</vt:lpstr>
      <vt:lpstr>TIPS PARA UNA BUENA MIGRACIÓN DE BASE DE DATOS</vt:lpstr>
      <vt:lpstr>TIPS PARA UNA BUENA MIGRACIÓN DE BASE DE DATOS</vt:lpstr>
      <vt:lpstr>PROBLEMÁTICA REAL</vt:lpstr>
      <vt:lpstr>LA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  EN .NET Core  Paso a paso</dc:title>
  <dc:creator>Olimpo Bonilla</dc:creator>
  <cp:lastModifiedBy>Olimpo Bonilla</cp:lastModifiedBy>
  <cp:revision>4</cp:revision>
  <dcterms:created xsi:type="dcterms:W3CDTF">2021-10-07T14:29:48Z</dcterms:created>
  <dcterms:modified xsi:type="dcterms:W3CDTF">2021-10-07T16:47:56Z</dcterms:modified>
</cp:coreProperties>
</file>