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3" r:id="rId3"/>
    <p:sldId id="256" r:id="rId4"/>
    <p:sldId id="264" r:id="rId5"/>
    <p:sldId id="262" r:id="rId6"/>
    <p:sldId id="261" r:id="rId7"/>
    <p:sldId id="259" r:id="rId8"/>
    <p:sldId id="258" r:id="rId9"/>
    <p:sldId id="260" r:id="rId10"/>
    <p:sldId id="25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CEFDB8-2F6B-4F6D-A9EC-B792BBD65269}">
          <p14:sldIdLst>
            <p14:sldId id="263"/>
            <p14:sldId id="256"/>
            <p14:sldId id="264"/>
            <p14:sldId id="262"/>
            <p14:sldId id="261"/>
            <p14:sldId id="259"/>
            <p14:sldId id="258"/>
            <p14:sldId id="260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1CE27-736F-4F7A-BA67-38A0091F9BA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DB9A97-E085-437A-9CC1-5D17F450EE88}">
      <dgm:prSet phldrT="[文本]" custT="1"/>
      <dgm:spPr/>
      <dgm:t>
        <a:bodyPr anchor="ctr"/>
        <a:lstStyle/>
        <a:p>
          <a:r>
            <a:rPr lang="zh-CN" altLang="en-US" sz="4800" b="0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前期准备</a:t>
          </a:r>
          <a:endParaRPr lang="zh-CN" altLang="en-US" sz="4800" b="0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C56F35D-DA58-42EA-A920-5075DA101404}" type="parTrans" cxnId="{23C195C0-02FD-41B2-ABF2-4E958B5ECB63}">
      <dgm:prSet/>
      <dgm:spPr/>
      <dgm:t>
        <a:bodyPr/>
        <a:lstStyle/>
        <a:p>
          <a:endParaRPr lang="zh-CN" altLang="en-US"/>
        </a:p>
      </dgm:t>
    </dgm:pt>
    <dgm:pt modelId="{5BE46FB8-C437-4BDD-A661-8645CED2FDDA}" type="sibTrans" cxnId="{23C195C0-02FD-41B2-ABF2-4E958B5ECB63}">
      <dgm:prSet/>
      <dgm:spPr/>
      <dgm:t>
        <a:bodyPr/>
        <a:lstStyle/>
        <a:p>
          <a:endParaRPr lang="zh-CN" altLang="en-US"/>
        </a:p>
      </dgm:t>
    </dgm:pt>
    <dgm:pt modelId="{2339FCF9-060F-4FBD-B264-97DC033A7EF2}">
      <dgm:prSet phldrT="[文本]" custT="1"/>
      <dgm:spPr/>
      <dgm:t>
        <a:bodyPr anchor="b"/>
        <a:lstStyle/>
        <a:p>
          <a:r>
            <a:rPr lang="zh-CN" altLang="en-US" sz="2800" b="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查找资料的方向</a:t>
          </a:r>
          <a:endParaRPr lang="zh-CN" altLang="en-US" sz="2800" b="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gm:t>
    </dgm:pt>
    <dgm:pt modelId="{64671D2D-0E90-42F7-8235-F9182DA60383}" type="parTrans" cxnId="{6BDAB81E-4558-4263-8735-09A9E4FCE639}">
      <dgm:prSet/>
      <dgm:spPr/>
      <dgm:t>
        <a:bodyPr/>
        <a:lstStyle/>
        <a:p>
          <a:endParaRPr lang="zh-CN" altLang="en-US"/>
        </a:p>
      </dgm:t>
    </dgm:pt>
    <dgm:pt modelId="{7669CAC6-2E56-418C-87F7-680BF1626529}" type="sibTrans" cxnId="{6BDAB81E-4558-4263-8735-09A9E4FCE639}">
      <dgm:prSet/>
      <dgm:spPr/>
      <dgm:t>
        <a:bodyPr/>
        <a:lstStyle/>
        <a:p>
          <a:endParaRPr lang="zh-CN" altLang="en-US"/>
        </a:p>
      </dgm:t>
    </dgm:pt>
    <dgm:pt modelId="{9E759CD3-135E-4431-86F5-D80469B8C9CB}">
      <dgm:prSet phldrT="[文本]" custT="1"/>
      <dgm:spPr/>
      <dgm:t>
        <a:bodyPr anchor="b"/>
        <a:lstStyle/>
        <a:p>
          <a:r>
            <a:rPr lang="zh-CN" altLang="en-US" sz="2800" b="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实际事故现场状况</a:t>
          </a:r>
          <a:endParaRPr lang="zh-CN" altLang="en-US" sz="2800" b="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gm:t>
    </dgm:pt>
    <dgm:pt modelId="{82CF8761-321A-48CF-88FD-284CAEF0CC03}" type="parTrans" cxnId="{31E1ABBE-2E00-4A8A-8D27-66D540179AFB}">
      <dgm:prSet/>
      <dgm:spPr/>
      <dgm:t>
        <a:bodyPr/>
        <a:lstStyle/>
        <a:p>
          <a:endParaRPr lang="zh-CN" altLang="en-US"/>
        </a:p>
      </dgm:t>
    </dgm:pt>
    <dgm:pt modelId="{1ADB387F-89F4-4553-BEAB-387648C78C8B}" type="sibTrans" cxnId="{31E1ABBE-2E00-4A8A-8D27-66D540179AFB}">
      <dgm:prSet/>
      <dgm:spPr/>
      <dgm:t>
        <a:bodyPr/>
        <a:lstStyle/>
        <a:p>
          <a:endParaRPr lang="zh-CN" altLang="en-US"/>
        </a:p>
      </dgm:t>
    </dgm:pt>
    <dgm:pt modelId="{EB40E5C7-C432-4C79-A319-9F791CF80179}">
      <dgm:prSet phldrT="[文本]" custT="1"/>
      <dgm:spPr/>
      <dgm:t>
        <a:bodyPr anchor="b"/>
        <a:lstStyle/>
        <a:p>
          <a:r>
            <a:rPr lang="zh-CN" altLang="en-US" sz="2800" b="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对处理流程的分析，各环节的具体解决方法</a:t>
          </a:r>
          <a:endParaRPr lang="zh-CN" altLang="en-US" sz="2800" b="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gm:t>
    </dgm:pt>
    <dgm:pt modelId="{F0AD7697-D6F7-4E4B-8A8A-E39AC1E32C8F}" type="parTrans" cxnId="{1BF81EAC-CB28-4958-A8AB-8A66FBC3BEF4}">
      <dgm:prSet/>
      <dgm:spPr/>
      <dgm:t>
        <a:bodyPr/>
        <a:lstStyle/>
        <a:p>
          <a:endParaRPr lang="zh-CN" altLang="en-US"/>
        </a:p>
      </dgm:t>
    </dgm:pt>
    <dgm:pt modelId="{7E0193CA-4A06-4DA4-BBF3-4D5FF2A8AFE6}" type="sibTrans" cxnId="{1BF81EAC-CB28-4958-A8AB-8A66FBC3BEF4}">
      <dgm:prSet/>
      <dgm:spPr/>
      <dgm:t>
        <a:bodyPr/>
        <a:lstStyle/>
        <a:p>
          <a:endParaRPr lang="zh-CN" altLang="en-US"/>
        </a:p>
      </dgm:t>
    </dgm:pt>
    <dgm:pt modelId="{0022A7D1-23EC-4E6C-B418-273BDEF04EEF}" type="pres">
      <dgm:prSet presAssocID="{1721CE27-736F-4F7A-BA67-38A0091F9BA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61CC36F-7E8B-46DE-B89E-35931BDACE7E}" type="pres">
      <dgm:prSet presAssocID="{3EDB9A97-E085-437A-9CC1-5D17F450EE88}" presName="thickLine" presStyleLbl="alignNode1" presStyleIdx="0" presStyleCnt="1"/>
      <dgm:spPr/>
    </dgm:pt>
    <dgm:pt modelId="{EA162E8F-9A35-4AFD-A892-9204B70C1998}" type="pres">
      <dgm:prSet presAssocID="{3EDB9A97-E085-437A-9CC1-5D17F450EE88}" presName="horz1" presStyleCnt="0"/>
      <dgm:spPr/>
    </dgm:pt>
    <dgm:pt modelId="{4514401C-7652-4DDB-8E99-7E91233BEF4B}" type="pres">
      <dgm:prSet presAssocID="{3EDB9A97-E085-437A-9CC1-5D17F450EE88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458C6477-ACDA-41F5-B75B-8B8725F22338}" type="pres">
      <dgm:prSet presAssocID="{3EDB9A97-E085-437A-9CC1-5D17F450EE88}" presName="vert1" presStyleCnt="0"/>
      <dgm:spPr/>
    </dgm:pt>
    <dgm:pt modelId="{2014C56A-9102-4B4B-96EC-E136243F528F}" type="pres">
      <dgm:prSet presAssocID="{2339FCF9-060F-4FBD-B264-97DC033A7EF2}" presName="vertSpace2a" presStyleCnt="0"/>
      <dgm:spPr/>
    </dgm:pt>
    <dgm:pt modelId="{42E256C6-9CCB-409D-9002-99BCA042F000}" type="pres">
      <dgm:prSet presAssocID="{2339FCF9-060F-4FBD-B264-97DC033A7EF2}" presName="horz2" presStyleCnt="0"/>
      <dgm:spPr/>
    </dgm:pt>
    <dgm:pt modelId="{6729DC3A-A761-44B8-A10F-97F9866160DB}" type="pres">
      <dgm:prSet presAssocID="{2339FCF9-060F-4FBD-B264-97DC033A7EF2}" presName="horzSpace2" presStyleCnt="0"/>
      <dgm:spPr/>
    </dgm:pt>
    <dgm:pt modelId="{7653F2B5-7B98-46A5-B566-28B3E9A38806}" type="pres">
      <dgm:prSet presAssocID="{2339FCF9-060F-4FBD-B264-97DC033A7EF2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CC0AD1DD-BBAC-46EF-BD3A-74AFD08E5DF6}" type="pres">
      <dgm:prSet presAssocID="{2339FCF9-060F-4FBD-B264-97DC033A7EF2}" presName="vert2" presStyleCnt="0"/>
      <dgm:spPr/>
    </dgm:pt>
    <dgm:pt modelId="{1FD8943C-A368-40F6-8A58-68C271648730}" type="pres">
      <dgm:prSet presAssocID="{2339FCF9-060F-4FBD-B264-97DC033A7EF2}" presName="thinLine2b" presStyleLbl="callout" presStyleIdx="0" presStyleCnt="3"/>
      <dgm:spPr/>
    </dgm:pt>
    <dgm:pt modelId="{C9147A76-5B5B-4493-9D95-EFC5C794756E}" type="pres">
      <dgm:prSet presAssocID="{2339FCF9-060F-4FBD-B264-97DC033A7EF2}" presName="vertSpace2b" presStyleCnt="0"/>
      <dgm:spPr/>
    </dgm:pt>
    <dgm:pt modelId="{4B10C1E2-B40C-4E2E-8A81-ACCCA7AAEA0F}" type="pres">
      <dgm:prSet presAssocID="{9E759CD3-135E-4431-86F5-D80469B8C9CB}" presName="horz2" presStyleCnt="0"/>
      <dgm:spPr/>
    </dgm:pt>
    <dgm:pt modelId="{768B9D23-1DC8-414E-8138-F7795725C24B}" type="pres">
      <dgm:prSet presAssocID="{9E759CD3-135E-4431-86F5-D80469B8C9CB}" presName="horzSpace2" presStyleCnt="0"/>
      <dgm:spPr/>
    </dgm:pt>
    <dgm:pt modelId="{6D0D0177-F5CB-45CA-A528-017B38410B19}" type="pres">
      <dgm:prSet presAssocID="{9E759CD3-135E-4431-86F5-D80469B8C9CB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0868BA6E-0465-4E24-A427-B5B7722501BD}" type="pres">
      <dgm:prSet presAssocID="{9E759CD3-135E-4431-86F5-D80469B8C9CB}" presName="vert2" presStyleCnt="0"/>
      <dgm:spPr/>
    </dgm:pt>
    <dgm:pt modelId="{AA5FB783-BFFD-46A3-9B52-91139F18505F}" type="pres">
      <dgm:prSet presAssocID="{9E759CD3-135E-4431-86F5-D80469B8C9CB}" presName="thinLine2b" presStyleLbl="callout" presStyleIdx="1" presStyleCnt="3"/>
      <dgm:spPr/>
    </dgm:pt>
    <dgm:pt modelId="{80CE3818-4804-4ED5-87E5-B5F718A2F125}" type="pres">
      <dgm:prSet presAssocID="{9E759CD3-135E-4431-86F5-D80469B8C9CB}" presName="vertSpace2b" presStyleCnt="0"/>
      <dgm:spPr/>
    </dgm:pt>
    <dgm:pt modelId="{1F665F64-9B0E-44F1-8333-E6514BD0F255}" type="pres">
      <dgm:prSet presAssocID="{EB40E5C7-C432-4C79-A319-9F791CF80179}" presName="horz2" presStyleCnt="0"/>
      <dgm:spPr/>
    </dgm:pt>
    <dgm:pt modelId="{BE6CE632-248C-4E34-8975-9A7AF35161E4}" type="pres">
      <dgm:prSet presAssocID="{EB40E5C7-C432-4C79-A319-9F791CF80179}" presName="horzSpace2" presStyleCnt="0"/>
      <dgm:spPr/>
    </dgm:pt>
    <dgm:pt modelId="{897E0714-F230-476B-8B1C-AA732F25A9C4}" type="pres">
      <dgm:prSet presAssocID="{EB40E5C7-C432-4C79-A319-9F791CF80179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C292222B-1BA9-45D9-9D0E-1AAB46397D54}" type="pres">
      <dgm:prSet presAssocID="{EB40E5C7-C432-4C79-A319-9F791CF80179}" presName="vert2" presStyleCnt="0"/>
      <dgm:spPr/>
    </dgm:pt>
    <dgm:pt modelId="{DD862EBD-2D79-4754-AAAE-9A6D9A49E0E1}" type="pres">
      <dgm:prSet presAssocID="{EB40E5C7-C432-4C79-A319-9F791CF80179}" presName="thinLine2b" presStyleLbl="callout" presStyleIdx="2" presStyleCnt="3"/>
      <dgm:spPr/>
    </dgm:pt>
    <dgm:pt modelId="{321AF0D8-1B22-4603-8498-CF4C2FBA2469}" type="pres">
      <dgm:prSet presAssocID="{EB40E5C7-C432-4C79-A319-9F791CF80179}" presName="vertSpace2b" presStyleCnt="0"/>
      <dgm:spPr/>
    </dgm:pt>
  </dgm:ptLst>
  <dgm:cxnLst>
    <dgm:cxn modelId="{31E1ABBE-2E00-4A8A-8D27-66D540179AFB}" srcId="{3EDB9A97-E085-437A-9CC1-5D17F450EE88}" destId="{9E759CD3-135E-4431-86F5-D80469B8C9CB}" srcOrd="1" destOrd="0" parTransId="{82CF8761-321A-48CF-88FD-284CAEF0CC03}" sibTransId="{1ADB387F-89F4-4553-BEAB-387648C78C8B}"/>
    <dgm:cxn modelId="{4E79A813-CC8D-4C02-A53A-3F8B5E55CB75}" type="presOf" srcId="{3EDB9A97-E085-437A-9CC1-5D17F450EE88}" destId="{4514401C-7652-4DDB-8E99-7E91233BEF4B}" srcOrd="0" destOrd="0" presId="urn:microsoft.com/office/officeart/2008/layout/LinedList"/>
    <dgm:cxn modelId="{6BDAB81E-4558-4263-8735-09A9E4FCE639}" srcId="{3EDB9A97-E085-437A-9CC1-5D17F450EE88}" destId="{2339FCF9-060F-4FBD-B264-97DC033A7EF2}" srcOrd="0" destOrd="0" parTransId="{64671D2D-0E90-42F7-8235-F9182DA60383}" sibTransId="{7669CAC6-2E56-418C-87F7-680BF1626529}"/>
    <dgm:cxn modelId="{F4A7C36A-BBB5-43B2-9B1C-46D08F0D1441}" type="presOf" srcId="{EB40E5C7-C432-4C79-A319-9F791CF80179}" destId="{897E0714-F230-476B-8B1C-AA732F25A9C4}" srcOrd="0" destOrd="0" presId="urn:microsoft.com/office/officeart/2008/layout/LinedList"/>
    <dgm:cxn modelId="{1BF81EAC-CB28-4958-A8AB-8A66FBC3BEF4}" srcId="{3EDB9A97-E085-437A-9CC1-5D17F450EE88}" destId="{EB40E5C7-C432-4C79-A319-9F791CF80179}" srcOrd="2" destOrd="0" parTransId="{F0AD7697-D6F7-4E4B-8A8A-E39AC1E32C8F}" sibTransId="{7E0193CA-4A06-4DA4-BBF3-4D5FF2A8AFE6}"/>
    <dgm:cxn modelId="{4F08C2C9-210F-4E3E-A1D4-49DC2BE8A545}" type="presOf" srcId="{9E759CD3-135E-4431-86F5-D80469B8C9CB}" destId="{6D0D0177-F5CB-45CA-A528-017B38410B19}" srcOrd="0" destOrd="0" presId="urn:microsoft.com/office/officeart/2008/layout/LinedList"/>
    <dgm:cxn modelId="{E4CE0A70-AB94-43CC-AF9E-DCCC3A448FD8}" type="presOf" srcId="{1721CE27-736F-4F7A-BA67-38A0091F9BA8}" destId="{0022A7D1-23EC-4E6C-B418-273BDEF04EEF}" srcOrd="0" destOrd="0" presId="urn:microsoft.com/office/officeart/2008/layout/LinedList"/>
    <dgm:cxn modelId="{77B9B969-F3B1-4A25-877D-7574D622D9C5}" type="presOf" srcId="{2339FCF9-060F-4FBD-B264-97DC033A7EF2}" destId="{7653F2B5-7B98-46A5-B566-28B3E9A38806}" srcOrd="0" destOrd="0" presId="urn:microsoft.com/office/officeart/2008/layout/LinedList"/>
    <dgm:cxn modelId="{23C195C0-02FD-41B2-ABF2-4E958B5ECB63}" srcId="{1721CE27-736F-4F7A-BA67-38A0091F9BA8}" destId="{3EDB9A97-E085-437A-9CC1-5D17F450EE88}" srcOrd="0" destOrd="0" parTransId="{5C56F35D-DA58-42EA-A920-5075DA101404}" sibTransId="{5BE46FB8-C437-4BDD-A661-8645CED2FDDA}"/>
    <dgm:cxn modelId="{8C45D8C2-831E-4336-B476-C16A7A25B2B1}" type="presParOf" srcId="{0022A7D1-23EC-4E6C-B418-273BDEF04EEF}" destId="{C61CC36F-7E8B-46DE-B89E-35931BDACE7E}" srcOrd="0" destOrd="0" presId="urn:microsoft.com/office/officeart/2008/layout/LinedList"/>
    <dgm:cxn modelId="{F0FC51B9-D70C-40C1-9CA2-2D054B78104B}" type="presParOf" srcId="{0022A7D1-23EC-4E6C-B418-273BDEF04EEF}" destId="{EA162E8F-9A35-4AFD-A892-9204B70C1998}" srcOrd="1" destOrd="0" presId="urn:microsoft.com/office/officeart/2008/layout/LinedList"/>
    <dgm:cxn modelId="{EF580E5D-A2BA-4D57-AA93-ABA8ABB32CC7}" type="presParOf" srcId="{EA162E8F-9A35-4AFD-A892-9204B70C1998}" destId="{4514401C-7652-4DDB-8E99-7E91233BEF4B}" srcOrd="0" destOrd="0" presId="urn:microsoft.com/office/officeart/2008/layout/LinedList"/>
    <dgm:cxn modelId="{EF4E4EB9-29BE-4167-91D0-9A71310CDC20}" type="presParOf" srcId="{EA162E8F-9A35-4AFD-A892-9204B70C1998}" destId="{458C6477-ACDA-41F5-B75B-8B8725F22338}" srcOrd="1" destOrd="0" presId="urn:microsoft.com/office/officeart/2008/layout/LinedList"/>
    <dgm:cxn modelId="{22C6F15B-7707-4DA7-BFA0-DC7DEB84800E}" type="presParOf" srcId="{458C6477-ACDA-41F5-B75B-8B8725F22338}" destId="{2014C56A-9102-4B4B-96EC-E136243F528F}" srcOrd="0" destOrd="0" presId="urn:microsoft.com/office/officeart/2008/layout/LinedList"/>
    <dgm:cxn modelId="{81E27CC4-BBE4-45C9-9124-74B34E2A71BC}" type="presParOf" srcId="{458C6477-ACDA-41F5-B75B-8B8725F22338}" destId="{42E256C6-9CCB-409D-9002-99BCA042F000}" srcOrd="1" destOrd="0" presId="urn:microsoft.com/office/officeart/2008/layout/LinedList"/>
    <dgm:cxn modelId="{B44D27DE-6999-4F82-BC87-5E96B1EBFF6E}" type="presParOf" srcId="{42E256C6-9CCB-409D-9002-99BCA042F000}" destId="{6729DC3A-A761-44B8-A10F-97F9866160DB}" srcOrd="0" destOrd="0" presId="urn:microsoft.com/office/officeart/2008/layout/LinedList"/>
    <dgm:cxn modelId="{64D5AA73-FED8-4422-8353-50ABA5CD5CF4}" type="presParOf" srcId="{42E256C6-9CCB-409D-9002-99BCA042F000}" destId="{7653F2B5-7B98-46A5-B566-28B3E9A38806}" srcOrd="1" destOrd="0" presId="urn:microsoft.com/office/officeart/2008/layout/LinedList"/>
    <dgm:cxn modelId="{9FB03C3E-B20C-47CF-AC1F-5FDAA1E8B2E7}" type="presParOf" srcId="{42E256C6-9CCB-409D-9002-99BCA042F000}" destId="{CC0AD1DD-BBAC-46EF-BD3A-74AFD08E5DF6}" srcOrd="2" destOrd="0" presId="urn:microsoft.com/office/officeart/2008/layout/LinedList"/>
    <dgm:cxn modelId="{F5F13FCB-3D46-4BEC-8CFD-5485F7C39CA5}" type="presParOf" srcId="{458C6477-ACDA-41F5-B75B-8B8725F22338}" destId="{1FD8943C-A368-40F6-8A58-68C271648730}" srcOrd="2" destOrd="0" presId="urn:microsoft.com/office/officeart/2008/layout/LinedList"/>
    <dgm:cxn modelId="{E60A4CAE-8DC4-495C-8983-0CE1E36CC6DB}" type="presParOf" srcId="{458C6477-ACDA-41F5-B75B-8B8725F22338}" destId="{C9147A76-5B5B-4493-9D95-EFC5C794756E}" srcOrd="3" destOrd="0" presId="urn:microsoft.com/office/officeart/2008/layout/LinedList"/>
    <dgm:cxn modelId="{CE45B543-7606-4B17-B146-F5FD0A3FDD9E}" type="presParOf" srcId="{458C6477-ACDA-41F5-B75B-8B8725F22338}" destId="{4B10C1E2-B40C-4E2E-8A81-ACCCA7AAEA0F}" srcOrd="4" destOrd="0" presId="urn:microsoft.com/office/officeart/2008/layout/LinedList"/>
    <dgm:cxn modelId="{C3B52E13-B43E-4F39-9EE8-4CD8439BD47E}" type="presParOf" srcId="{4B10C1E2-B40C-4E2E-8A81-ACCCA7AAEA0F}" destId="{768B9D23-1DC8-414E-8138-F7795725C24B}" srcOrd="0" destOrd="0" presId="urn:microsoft.com/office/officeart/2008/layout/LinedList"/>
    <dgm:cxn modelId="{DC578DB0-40A9-4E21-B23D-48AB1666388D}" type="presParOf" srcId="{4B10C1E2-B40C-4E2E-8A81-ACCCA7AAEA0F}" destId="{6D0D0177-F5CB-45CA-A528-017B38410B19}" srcOrd="1" destOrd="0" presId="urn:microsoft.com/office/officeart/2008/layout/LinedList"/>
    <dgm:cxn modelId="{C0A9B5FB-2803-4468-B529-6317D58ED262}" type="presParOf" srcId="{4B10C1E2-B40C-4E2E-8A81-ACCCA7AAEA0F}" destId="{0868BA6E-0465-4E24-A427-B5B7722501BD}" srcOrd="2" destOrd="0" presId="urn:microsoft.com/office/officeart/2008/layout/LinedList"/>
    <dgm:cxn modelId="{F69785DE-FC9C-4879-BA77-38DEB6EA9D35}" type="presParOf" srcId="{458C6477-ACDA-41F5-B75B-8B8725F22338}" destId="{AA5FB783-BFFD-46A3-9B52-91139F18505F}" srcOrd="5" destOrd="0" presId="urn:microsoft.com/office/officeart/2008/layout/LinedList"/>
    <dgm:cxn modelId="{2E44777A-49BF-4997-8E0F-73C78C98442C}" type="presParOf" srcId="{458C6477-ACDA-41F5-B75B-8B8725F22338}" destId="{80CE3818-4804-4ED5-87E5-B5F718A2F125}" srcOrd="6" destOrd="0" presId="urn:microsoft.com/office/officeart/2008/layout/LinedList"/>
    <dgm:cxn modelId="{98DF4955-F044-4FFB-B5F6-CC136B9AB175}" type="presParOf" srcId="{458C6477-ACDA-41F5-B75B-8B8725F22338}" destId="{1F665F64-9B0E-44F1-8333-E6514BD0F255}" srcOrd="7" destOrd="0" presId="urn:microsoft.com/office/officeart/2008/layout/LinedList"/>
    <dgm:cxn modelId="{2E497EBB-225E-4F18-9C8C-564B4553F31A}" type="presParOf" srcId="{1F665F64-9B0E-44F1-8333-E6514BD0F255}" destId="{BE6CE632-248C-4E34-8975-9A7AF35161E4}" srcOrd="0" destOrd="0" presId="urn:microsoft.com/office/officeart/2008/layout/LinedList"/>
    <dgm:cxn modelId="{DDF77BFB-BB35-47F3-A6BD-647B2DED0393}" type="presParOf" srcId="{1F665F64-9B0E-44F1-8333-E6514BD0F255}" destId="{897E0714-F230-476B-8B1C-AA732F25A9C4}" srcOrd="1" destOrd="0" presId="urn:microsoft.com/office/officeart/2008/layout/LinedList"/>
    <dgm:cxn modelId="{EF669AF9-ABB7-430D-B5CC-6A74D2737A0C}" type="presParOf" srcId="{1F665F64-9B0E-44F1-8333-E6514BD0F255}" destId="{C292222B-1BA9-45D9-9D0E-1AAB46397D54}" srcOrd="2" destOrd="0" presId="urn:microsoft.com/office/officeart/2008/layout/LinedList"/>
    <dgm:cxn modelId="{701386FC-DC03-4FB4-81F2-8E2C2A90119E}" type="presParOf" srcId="{458C6477-ACDA-41F5-B75B-8B8725F22338}" destId="{DD862EBD-2D79-4754-AAAE-9A6D9A49E0E1}" srcOrd="8" destOrd="0" presId="urn:microsoft.com/office/officeart/2008/layout/LinedList"/>
    <dgm:cxn modelId="{3884E11F-06F0-4526-A9EA-566D1C7FDA2C}" type="presParOf" srcId="{458C6477-ACDA-41F5-B75B-8B8725F22338}" destId="{321AF0D8-1B22-4603-8498-CF4C2FBA246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1CE27-736F-4F7A-BA67-38A0091F9BA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DB9A97-E085-437A-9CC1-5D17F450EE88}">
      <dgm:prSet phldrT="[文本]" custT="1"/>
      <dgm:spPr/>
      <dgm:t>
        <a:bodyPr anchor="ctr"/>
        <a:lstStyle/>
        <a:p>
          <a:r>
            <a:rPr lang="zh-CN" altLang="en-US" sz="4800" b="0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程序编写</a:t>
          </a:r>
          <a:endParaRPr lang="zh-CN" altLang="en-US" sz="4800" b="0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C56F35D-DA58-42EA-A920-5075DA101404}" type="parTrans" cxnId="{23C195C0-02FD-41B2-ABF2-4E958B5ECB63}">
      <dgm:prSet/>
      <dgm:spPr/>
      <dgm:t>
        <a:bodyPr/>
        <a:lstStyle/>
        <a:p>
          <a:endParaRPr lang="zh-CN" altLang="en-US"/>
        </a:p>
      </dgm:t>
    </dgm:pt>
    <dgm:pt modelId="{5BE46FB8-C437-4BDD-A661-8645CED2FDDA}" type="sibTrans" cxnId="{23C195C0-02FD-41B2-ABF2-4E958B5ECB63}">
      <dgm:prSet/>
      <dgm:spPr/>
      <dgm:t>
        <a:bodyPr/>
        <a:lstStyle/>
        <a:p>
          <a:endParaRPr lang="zh-CN" altLang="en-US"/>
        </a:p>
      </dgm:t>
    </dgm:pt>
    <dgm:pt modelId="{2339FCF9-060F-4FBD-B264-97DC033A7EF2}">
      <dgm:prSet phldrT="[文本]" custT="1"/>
      <dgm:spPr/>
      <dgm:t>
        <a:bodyPr anchor="b"/>
        <a:lstStyle/>
        <a:p>
          <a:r>
            <a:rPr lang="zh-CN" altLang="en-US" sz="2800" b="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语言选择</a:t>
          </a:r>
          <a:endParaRPr lang="zh-CN" altLang="en-US" sz="2800" b="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gm:t>
    </dgm:pt>
    <dgm:pt modelId="{64671D2D-0E90-42F7-8235-F9182DA60383}" type="parTrans" cxnId="{6BDAB81E-4558-4263-8735-09A9E4FCE639}">
      <dgm:prSet/>
      <dgm:spPr/>
      <dgm:t>
        <a:bodyPr/>
        <a:lstStyle/>
        <a:p>
          <a:endParaRPr lang="zh-CN" altLang="en-US"/>
        </a:p>
      </dgm:t>
    </dgm:pt>
    <dgm:pt modelId="{7669CAC6-2E56-418C-87F7-680BF1626529}" type="sibTrans" cxnId="{6BDAB81E-4558-4263-8735-09A9E4FCE639}">
      <dgm:prSet/>
      <dgm:spPr/>
      <dgm:t>
        <a:bodyPr/>
        <a:lstStyle/>
        <a:p>
          <a:endParaRPr lang="zh-CN" altLang="en-US"/>
        </a:p>
      </dgm:t>
    </dgm:pt>
    <dgm:pt modelId="{9E759CD3-135E-4431-86F5-D80469B8C9CB}">
      <dgm:prSet phldrT="[文本]" custT="1"/>
      <dgm:spPr/>
      <dgm:t>
        <a:bodyPr anchor="b"/>
        <a:lstStyle/>
        <a:p>
          <a:r>
            <a:rPr lang="zh-CN" altLang="en-US" sz="2800" b="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新的库的学习</a:t>
          </a:r>
          <a:endParaRPr lang="zh-CN" altLang="en-US" sz="2800" b="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gm:t>
    </dgm:pt>
    <dgm:pt modelId="{82CF8761-321A-48CF-88FD-284CAEF0CC03}" type="parTrans" cxnId="{31E1ABBE-2E00-4A8A-8D27-66D540179AFB}">
      <dgm:prSet/>
      <dgm:spPr/>
      <dgm:t>
        <a:bodyPr/>
        <a:lstStyle/>
        <a:p>
          <a:endParaRPr lang="zh-CN" altLang="en-US"/>
        </a:p>
      </dgm:t>
    </dgm:pt>
    <dgm:pt modelId="{1ADB387F-89F4-4553-BEAB-387648C78C8B}" type="sibTrans" cxnId="{31E1ABBE-2E00-4A8A-8D27-66D540179AFB}">
      <dgm:prSet/>
      <dgm:spPr/>
      <dgm:t>
        <a:bodyPr/>
        <a:lstStyle/>
        <a:p>
          <a:endParaRPr lang="zh-CN" altLang="en-US"/>
        </a:p>
      </dgm:t>
    </dgm:pt>
    <dgm:pt modelId="{EB40E5C7-C432-4C79-A319-9F791CF80179}">
      <dgm:prSet phldrT="[文本]" custT="1"/>
      <dgm:spPr/>
      <dgm:t>
        <a:bodyPr anchor="b"/>
        <a:lstStyle/>
        <a:p>
          <a:r>
            <a:rPr lang="zh-CN" altLang="en-US" sz="2800" b="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实践操作遇到的各种问题。。</a:t>
          </a:r>
          <a:endParaRPr lang="zh-CN" altLang="en-US" sz="2800" b="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gm:t>
    </dgm:pt>
    <dgm:pt modelId="{F0AD7697-D6F7-4E4B-8A8A-E39AC1E32C8F}" type="parTrans" cxnId="{1BF81EAC-CB28-4958-A8AB-8A66FBC3BEF4}">
      <dgm:prSet/>
      <dgm:spPr/>
      <dgm:t>
        <a:bodyPr/>
        <a:lstStyle/>
        <a:p>
          <a:endParaRPr lang="zh-CN" altLang="en-US"/>
        </a:p>
      </dgm:t>
    </dgm:pt>
    <dgm:pt modelId="{7E0193CA-4A06-4DA4-BBF3-4D5FF2A8AFE6}" type="sibTrans" cxnId="{1BF81EAC-CB28-4958-A8AB-8A66FBC3BEF4}">
      <dgm:prSet/>
      <dgm:spPr/>
      <dgm:t>
        <a:bodyPr/>
        <a:lstStyle/>
        <a:p>
          <a:endParaRPr lang="zh-CN" altLang="en-US"/>
        </a:p>
      </dgm:t>
    </dgm:pt>
    <dgm:pt modelId="{0022A7D1-23EC-4E6C-B418-273BDEF04EEF}" type="pres">
      <dgm:prSet presAssocID="{1721CE27-736F-4F7A-BA67-38A0091F9BA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61CC36F-7E8B-46DE-B89E-35931BDACE7E}" type="pres">
      <dgm:prSet presAssocID="{3EDB9A97-E085-437A-9CC1-5D17F450EE88}" presName="thickLine" presStyleLbl="alignNode1" presStyleIdx="0" presStyleCnt="1"/>
      <dgm:spPr/>
    </dgm:pt>
    <dgm:pt modelId="{EA162E8F-9A35-4AFD-A892-9204B70C1998}" type="pres">
      <dgm:prSet presAssocID="{3EDB9A97-E085-437A-9CC1-5D17F450EE88}" presName="horz1" presStyleCnt="0"/>
      <dgm:spPr/>
    </dgm:pt>
    <dgm:pt modelId="{4514401C-7652-4DDB-8E99-7E91233BEF4B}" type="pres">
      <dgm:prSet presAssocID="{3EDB9A97-E085-437A-9CC1-5D17F450EE88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458C6477-ACDA-41F5-B75B-8B8725F22338}" type="pres">
      <dgm:prSet presAssocID="{3EDB9A97-E085-437A-9CC1-5D17F450EE88}" presName="vert1" presStyleCnt="0"/>
      <dgm:spPr/>
    </dgm:pt>
    <dgm:pt modelId="{2014C56A-9102-4B4B-96EC-E136243F528F}" type="pres">
      <dgm:prSet presAssocID="{2339FCF9-060F-4FBD-B264-97DC033A7EF2}" presName="vertSpace2a" presStyleCnt="0"/>
      <dgm:spPr/>
    </dgm:pt>
    <dgm:pt modelId="{42E256C6-9CCB-409D-9002-99BCA042F000}" type="pres">
      <dgm:prSet presAssocID="{2339FCF9-060F-4FBD-B264-97DC033A7EF2}" presName="horz2" presStyleCnt="0"/>
      <dgm:spPr/>
    </dgm:pt>
    <dgm:pt modelId="{6729DC3A-A761-44B8-A10F-97F9866160DB}" type="pres">
      <dgm:prSet presAssocID="{2339FCF9-060F-4FBD-B264-97DC033A7EF2}" presName="horzSpace2" presStyleCnt="0"/>
      <dgm:spPr/>
    </dgm:pt>
    <dgm:pt modelId="{7653F2B5-7B98-46A5-B566-28B3E9A38806}" type="pres">
      <dgm:prSet presAssocID="{2339FCF9-060F-4FBD-B264-97DC033A7EF2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CC0AD1DD-BBAC-46EF-BD3A-74AFD08E5DF6}" type="pres">
      <dgm:prSet presAssocID="{2339FCF9-060F-4FBD-B264-97DC033A7EF2}" presName="vert2" presStyleCnt="0"/>
      <dgm:spPr/>
    </dgm:pt>
    <dgm:pt modelId="{1FD8943C-A368-40F6-8A58-68C271648730}" type="pres">
      <dgm:prSet presAssocID="{2339FCF9-060F-4FBD-B264-97DC033A7EF2}" presName="thinLine2b" presStyleLbl="callout" presStyleIdx="0" presStyleCnt="3"/>
      <dgm:spPr/>
    </dgm:pt>
    <dgm:pt modelId="{C9147A76-5B5B-4493-9D95-EFC5C794756E}" type="pres">
      <dgm:prSet presAssocID="{2339FCF9-060F-4FBD-B264-97DC033A7EF2}" presName="vertSpace2b" presStyleCnt="0"/>
      <dgm:spPr/>
    </dgm:pt>
    <dgm:pt modelId="{4B10C1E2-B40C-4E2E-8A81-ACCCA7AAEA0F}" type="pres">
      <dgm:prSet presAssocID="{9E759CD3-135E-4431-86F5-D80469B8C9CB}" presName="horz2" presStyleCnt="0"/>
      <dgm:spPr/>
    </dgm:pt>
    <dgm:pt modelId="{768B9D23-1DC8-414E-8138-F7795725C24B}" type="pres">
      <dgm:prSet presAssocID="{9E759CD3-135E-4431-86F5-D80469B8C9CB}" presName="horzSpace2" presStyleCnt="0"/>
      <dgm:spPr/>
    </dgm:pt>
    <dgm:pt modelId="{6D0D0177-F5CB-45CA-A528-017B38410B19}" type="pres">
      <dgm:prSet presAssocID="{9E759CD3-135E-4431-86F5-D80469B8C9CB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0868BA6E-0465-4E24-A427-B5B7722501BD}" type="pres">
      <dgm:prSet presAssocID="{9E759CD3-135E-4431-86F5-D80469B8C9CB}" presName="vert2" presStyleCnt="0"/>
      <dgm:spPr/>
    </dgm:pt>
    <dgm:pt modelId="{AA5FB783-BFFD-46A3-9B52-91139F18505F}" type="pres">
      <dgm:prSet presAssocID="{9E759CD3-135E-4431-86F5-D80469B8C9CB}" presName="thinLine2b" presStyleLbl="callout" presStyleIdx="1" presStyleCnt="3"/>
      <dgm:spPr/>
    </dgm:pt>
    <dgm:pt modelId="{80CE3818-4804-4ED5-87E5-B5F718A2F125}" type="pres">
      <dgm:prSet presAssocID="{9E759CD3-135E-4431-86F5-D80469B8C9CB}" presName="vertSpace2b" presStyleCnt="0"/>
      <dgm:spPr/>
    </dgm:pt>
    <dgm:pt modelId="{1F665F64-9B0E-44F1-8333-E6514BD0F255}" type="pres">
      <dgm:prSet presAssocID="{EB40E5C7-C432-4C79-A319-9F791CF80179}" presName="horz2" presStyleCnt="0"/>
      <dgm:spPr/>
    </dgm:pt>
    <dgm:pt modelId="{BE6CE632-248C-4E34-8975-9A7AF35161E4}" type="pres">
      <dgm:prSet presAssocID="{EB40E5C7-C432-4C79-A319-9F791CF80179}" presName="horzSpace2" presStyleCnt="0"/>
      <dgm:spPr/>
    </dgm:pt>
    <dgm:pt modelId="{897E0714-F230-476B-8B1C-AA732F25A9C4}" type="pres">
      <dgm:prSet presAssocID="{EB40E5C7-C432-4C79-A319-9F791CF80179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C292222B-1BA9-45D9-9D0E-1AAB46397D54}" type="pres">
      <dgm:prSet presAssocID="{EB40E5C7-C432-4C79-A319-9F791CF80179}" presName="vert2" presStyleCnt="0"/>
      <dgm:spPr/>
    </dgm:pt>
    <dgm:pt modelId="{DD862EBD-2D79-4754-AAAE-9A6D9A49E0E1}" type="pres">
      <dgm:prSet presAssocID="{EB40E5C7-C432-4C79-A319-9F791CF80179}" presName="thinLine2b" presStyleLbl="callout" presStyleIdx="2" presStyleCnt="3"/>
      <dgm:spPr/>
    </dgm:pt>
    <dgm:pt modelId="{321AF0D8-1B22-4603-8498-CF4C2FBA2469}" type="pres">
      <dgm:prSet presAssocID="{EB40E5C7-C432-4C79-A319-9F791CF80179}" presName="vertSpace2b" presStyleCnt="0"/>
      <dgm:spPr/>
    </dgm:pt>
  </dgm:ptLst>
  <dgm:cxnLst>
    <dgm:cxn modelId="{75B34B4B-0227-4F5D-97E8-FADF5708498C}" type="presOf" srcId="{9E759CD3-135E-4431-86F5-D80469B8C9CB}" destId="{6D0D0177-F5CB-45CA-A528-017B38410B19}" srcOrd="0" destOrd="0" presId="urn:microsoft.com/office/officeart/2008/layout/LinedList"/>
    <dgm:cxn modelId="{31E1ABBE-2E00-4A8A-8D27-66D540179AFB}" srcId="{3EDB9A97-E085-437A-9CC1-5D17F450EE88}" destId="{9E759CD3-135E-4431-86F5-D80469B8C9CB}" srcOrd="1" destOrd="0" parTransId="{82CF8761-321A-48CF-88FD-284CAEF0CC03}" sibTransId="{1ADB387F-89F4-4553-BEAB-387648C78C8B}"/>
    <dgm:cxn modelId="{6BDAB81E-4558-4263-8735-09A9E4FCE639}" srcId="{3EDB9A97-E085-437A-9CC1-5D17F450EE88}" destId="{2339FCF9-060F-4FBD-B264-97DC033A7EF2}" srcOrd="0" destOrd="0" parTransId="{64671D2D-0E90-42F7-8235-F9182DA60383}" sibTransId="{7669CAC6-2E56-418C-87F7-680BF1626529}"/>
    <dgm:cxn modelId="{6FB78590-B293-44C3-A732-D022148303D7}" type="presOf" srcId="{3EDB9A97-E085-437A-9CC1-5D17F450EE88}" destId="{4514401C-7652-4DDB-8E99-7E91233BEF4B}" srcOrd="0" destOrd="0" presId="urn:microsoft.com/office/officeart/2008/layout/LinedList"/>
    <dgm:cxn modelId="{1BF81EAC-CB28-4958-A8AB-8A66FBC3BEF4}" srcId="{3EDB9A97-E085-437A-9CC1-5D17F450EE88}" destId="{EB40E5C7-C432-4C79-A319-9F791CF80179}" srcOrd="2" destOrd="0" parTransId="{F0AD7697-D6F7-4E4B-8A8A-E39AC1E32C8F}" sibTransId="{7E0193CA-4A06-4DA4-BBF3-4D5FF2A8AFE6}"/>
    <dgm:cxn modelId="{A08C1F4F-EA6A-4423-A991-16D91C33A5DF}" type="presOf" srcId="{2339FCF9-060F-4FBD-B264-97DC033A7EF2}" destId="{7653F2B5-7B98-46A5-B566-28B3E9A38806}" srcOrd="0" destOrd="0" presId="urn:microsoft.com/office/officeart/2008/layout/LinedList"/>
    <dgm:cxn modelId="{639FA482-627F-4117-91F7-E1D65AF7823F}" type="presOf" srcId="{EB40E5C7-C432-4C79-A319-9F791CF80179}" destId="{897E0714-F230-476B-8B1C-AA732F25A9C4}" srcOrd="0" destOrd="0" presId="urn:microsoft.com/office/officeart/2008/layout/LinedList"/>
    <dgm:cxn modelId="{40D678BF-FBC6-449E-A172-5D34C1717DF1}" type="presOf" srcId="{1721CE27-736F-4F7A-BA67-38A0091F9BA8}" destId="{0022A7D1-23EC-4E6C-B418-273BDEF04EEF}" srcOrd="0" destOrd="0" presId="urn:microsoft.com/office/officeart/2008/layout/LinedList"/>
    <dgm:cxn modelId="{23C195C0-02FD-41B2-ABF2-4E958B5ECB63}" srcId="{1721CE27-736F-4F7A-BA67-38A0091F9BA8}" destId="{3EDB9A97-E085-437A-9CC1-5D17F450EE88}" srcOrd="0" destOrd="0" parTransId="{5C56F35D-DA58-42EA-A920-5075DA101404}" sibTransId="{5BE46FB8-C437-4BDD-A661-8645CED2FDDA}"/>
    <dgm:cxn modelId="{1E31EE23-7EE4-4E8C-8764-FCC6BD642189}" type="presParOf" srcId="{0022A7D1-23EC-4E6C-B418-273BDEF04EEF}" destId="{C61CC36F-7E8B-46DE-B89E-35931BDACE7E}" srcOrd="0" destOrd="0" presId="urn:microsoft.com/office/officeart/2008/layout/LinedList"/>
    <dgm:cxn modelId="{B958EA4E-21A1-431B-8062-4BB795FFF027}" type="presParOf" srcId="{0022A7D1-23EC-4E6C-B418-273BDEF04EEF}" destId="{EA162E8F-9A35-4AFD-A892-9204B70C1998}" srcOrd="1" destOrd="0" presId="urn:microsoft.com/office/officeart/2008/layout/LinedList"/>
    <dgm:cxn modelId="{CEA1DD75-F134-4072-B7B5-9460690992CF}" type="presParOf" srcId="{EA162E8F-9A35-4AFD-A892-9204B70C1998}" destId="{4514401C-7652-4DDB-8E99-7E91233BEF4B}" srcOrd="0" destOrd="0" presId="urn:microsoft.com/office/officeart/2008/layout/LinedList"/>
    <dgm:cxn modelId="{0786B274-E511-45FA-8BB5-0B76349B0237}" type="presParOf" srcId="{EA162E8F-9A35-4AFD-A892-9204B70C1998}" destId="{458C6477-ACDA-41F5-B75B-8B8725F22338}" srcOrd="1" destOrd="0" presId="urn:microsoft.com/office/officeart/2008/layout/LinedList"/>
    <dgm:cxn modelId="{6814D5DD-166E-4231-8620-90ED732338A0}" type="presParOf" srcId="{458C6477-ACDA-41F5-B75B-8B8725F22338}" destId="{2014C56A-9102-4B4B-96EC-E136243F528F}" srcOrd="0" destOrd="0" presId="urn:microsoft.com/office/officeart/2008/layout/LinedList"/>
    <dgm:cxn modelId="{984A2A7C-EB00-44E1-A508-98CD433D539D}" type="presParOf" srcId="{458C6477-ACDA-41F5-B75B-8B8725F22338}" destId="{42E256C6-9CCB-409D-9002-99BCA042F000}" srcOrd="1" destOrd="0" presId="urn:microsoft.com/office/officeart/2008/layout/LinedList"/>
    <dgm:cxn modelId="{432B9D86-85A4-4678-8E8B-82A9472B4984}" type="presParOf" srcId="{42E256C6-9CCB-409D-9002-99BCA042F000}" destId="{6729DC3A-A761-44B8-A10F-97F9866160DB}" srcOrd="0" destOrd="0" presId="urn:microsoft.com/office/officeart/2008/layout/LinedList"/>
    <dgm:cxn modelId="{767E731F-E237-467A-A018-782660DE5972}" type="presParOf" srcId="{42E256C6-9CCB-409D-9002-99BCA042F000}" destId="{7653F2B5-7B98-46A5-B566-28B3E9A38806}" srcOrd="1" destOrd="0" presId="urn:microsoft.com/office/officeart/2008/layout/LinedList"/>
    <dgm:cxn modelId="{D6CB1EE4-46FA-4D19-ACFF-BB8CFA97709E}" type="presParOf" srcId="{42E256C6-9CCB-409D-9002-99BCA042F000}" destId="{CC0AD1DD-BBAC-46EF-BD3A-74AFD08E5DF6}" srcOrd="2" destOrd="0" presId="urn:microsoft.com/office/officeart/2008/layout/LinedList"/>
    <dgm:cxn modelId="{AE1B2943-3E07-4F03-B9E8-E1CE47FD357F}" type="presParOf" srcId="{458C6477-ACDA-41F5-B75B-8B8725F22338}" destId="{1FD8943C-A368-40F6-8A58-68C271648730}" srcOrd="2" destOrd="0" presId="urn:microsoft.com/office/officeart/2008/layout/LinedList"/>
    <dgm:cxn modelId="{ED2082C9-EE15-49FC-B654-EEF6E852EF69}" type="presParOf" srcId="{458C6477-ACDA-41F5-B75B-8B8725F22338}" destId="{C9147A76-5B5B-4493-9D95-EFC5C794756E}" srcOrd="3" destOrd="0" presId="urn:microsoft.com/office/officeart/2008/layout/LinedList"/>
    <dgm:cxn modelId="{1BF079A8-79EB-4B2E-9924-BA9D18DEC3D7}" type="presParOf" srcId="{458C6477-ACDA-41F5-B75B-8B8725F22338}" destId="{4B10C1E2-B40C-4E2E-8A81-ACCCA7AAEA0F}" srcOrd="4" destOrd="0" presId="urn:microsoft.com/office/officeart/2008/layout/LinedList"/>
    <dgm:cxn modelId="{244C3092-7D8E-428F-BA03-9D9B8A0F69F7}" type="presParOf" srcId="{4B10C1E2-B40C-4E2E-8A81-ACCCA7AAEA0F}" destId="{768B9D23-1DC8-414E-8138-F7795725C24B}" srcOrd="0" destOrd="0" presId="urn:microsoft.com/office/officeart/2008/layout/LinedList"/>
    <dgm:cxn modelId="{35CF90F2-60E0-4404-861C-E8D77BB9337B}" type="presParOf" srcId="{4B10C1E2-B40C-4E2E-8A81-ACCCA7AAEA0F}" destId="{6D0D0177-F5CB-45CA-A528-017B38410B19}" srcOrd="1" destOrd="0" presId="urn:microsoft.com/office/officeart/2008/layout/LinedList"/>
    <dgm:cxn modelId="{482E7E9D-27E1-41D1-B9F8-2458FD257493}" type="presParOf" srcId="{4B10C1E2-B40C-4E2E-8A81-ACCCA7AAEA0F}" destId="{0868BA6E-0465-4E24-A427-B5B7722501BD}" srcOrd="2" destOrd="0" presId="urn:microsoft.com/office/officeart/2008/layout/LinedList"/>
    <dgm:cxn modelId="{DF4FBFFD-9B0B-488E-A9F0-263B0CABCAEA}" type="presParOf" srcId="{458C6477-ACDA-41F5-B75B-8B8725F22338}" destId="{AA5FB783-BFFD-46A3-9B52-91139F18505F}" srcOrd="5" destOrd="0" presId="urn:microsoft.com/office/officeart/2008/layout/LinedList"/>
    <dgm:cxn modelId="{CF6E96DB-6B63-408B-8CAB-33C06E7834F8}" type="presParOf" srcId="{458C6477-ACDA-41F5-B75B-8B8725F22338}" destId="{80CE3818-4804-4ED5-87E5-B5F718A2F125}" srcOrd="6" destOrd="0" presId="urn:microsoft.com/office/officeart/2008/layout/LinedList"/>
    <dgm:cxn modelId="{E0BDFC90-828E-48ED-9148-2348D3762FFB}" type="presParOf" srcId="{458C6477-ACDA-41F5-B75B-8B8725F22338}" destId="{1F665F64-9B0E-44F1-8333-E6514BD0F255}" srcOrd="7" destOrd="0" presId="urn:microsoft.com/office/officeart/2008/layout/LinedList"/>
    <dgm:cxn modelId="{555E8781-3C8A-448E-B370-C8C298BD0FF1}" type="presParOf" srcId="{1F665F64-9B0E-44F1-8333-E6514BD0F255}" destId="{BE6CE632-248C-4E34-8975-9A7AF35161E4}" srcOrd="0" destOrd="0" presId="urn:microsoft.com/office/officeart/2008/layout/LinedList"/>
    <dgm:cxn modelId="{01EEE905-D165-4326-B613-D9C07DC2B41E}" type="presParOf" srcId="{1F665F64-9B0E-44F1-8333-E6514BD0F255}" destId="{897E0714-F230-476B-8B1C-AA732F25A9C4}" srcOrd="1" destOrd="0" presId="urn:microsoft.com/office/officeart/2008/layout/LinedList"/>
    <dgm:cxn modelId="{F1A75C6E-493F-41A6-9BA7-ACBEFAADB242}" type="presParOf" srcId="{1F665F64-9B0E-44F1-8333-E6514BD0F255}" destId="{C292222B-1BA9-45D9-9D0E-1AAB46397D54}" srcOrd="2" destOrd="0" presId="urn:microsoft.com/office/officeart/2008/layout/LinedList"/>
    <dgm:cxn modelId="{297488FC-388F-4DE4-9D06-717399E4D35D}" type="presParOf" srcId="{458C6477-ACDA-41F5-B75B-8B8725F22338}" destId="{DD862EBD-2D79-4754-AAAE-9A6D9A49E0E1}" srcOrd="8" destOrd="0" presId="urn:microsoft.com/office/officeart/2008/layout/LinedList"/>
    <dgm:cxn modelId="{5941AD97-AE84-4265-B533-EE4641E224BA}" type="presParOf" srcId="{458C6477-ACDA-41F5-B75B-8B8725F22338}" destId="{321AF0D8-1B22-4603-8498-CF4C2FBA246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CC36F-7E8B-46DE-B89E-35931BDACE7E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4401C-7652-4DDB-8E99-7E91233BEF4B}">
      <dsp:nvSpPr>
        <dsp:cNvPr id="0" name=""/>
        <dsp:cNvSpPr/>
      </dsp:nvSpPr>
      <dsp:spPr>
        <a:xfrm>
          <a:off x="0" y="1984"/>
          <a:ext cx="1219200" cy="40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b="0" kern="1200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前期准备</a:t>
          </a:r>
          <a:endParaRPr lang="zh-CN" altLang="en-US" sz="4800" b="0" kern="1200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1984"/>
        <a:ext cx="1219200" cy="4060031"/>
      </dsp:txXfrm>
    </dsp:sp>
    <dsp:sp modelId="{7653F2B5-7B98-46A5-B566-28B3E9A38806}">
      <dsp:nvSpPr>
        <dsp:cNvPr id="0" name=""/>
        <dsp:cNvSpPr/>
      </dsp:nvSpPr>
      <dsp:spPr>
        <a:xfrm>
          <a:off x="1310640" y="65422"/>
          <a:ext cx="4785360" cy="126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查找资料的方向</a:t>
          </a:r>
          <a:endParaRPr lang="zh-CN" altLang="en-US" sz="2800" b="0" kern="120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sp:txBody>
      <dsp:txXfrm>
        <a:off x="1310640" y="65422"/>
        <a:ext cx="4785360" cy="1268759"/>
      </dsp:txXfrm>
    </dsp:sp>
    <dsp:sp modelId="{1FD8943C-A368-40F6-8A58-68C271648730}">
      <dsp:nvSpPr>
        <dsp:cNvPr id="0" name=""/>
        <dsp:cNvSpPr/>
      </dsp:nvSpPr>
      <dsp:spPr>
        <a:xfrm>
          <a:off x="1219199" y="1334182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D0177-F5CB-45CA-A528-017B38410B19}">
      <dsp:nvSpPr>
        <dsp:cNvPr id="0" name=""/>
        <dsp:cNvSpPr/>
      </dsp:nvSpPr>
      <dsp:spPr>
        <a:xfrm>
          <a:off x="1310640" y="1397620"/>
          <a:ext cx="4785360" cy="126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实际事故现场状况</a:t>
          </a:r>
          <a:endParaRPr lang="zh-CN" altLang="en-US" sz="2800" b="0" kern="120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sp:txBody>
      <dsp:txXfrm>
        <a:off x="1310640" y="1397620"/>
        <a:ext cx="4785360" cy="1268759"/>
      </dsp:txXfrm>
    </dsp:sp>
    <dsp:sp modelId="{AA5FB783-BFFD-46A3-9B52-91139F18505F}">
      <dsp:nvSpPr>
        <dsp:cNvPr id="0" name=""/>
        <dsp:cNvSpPr/>
      </dsp:nvSpPr>
      <dsp:spPr>
        <a:xfrm>
          <a:off x="1219199" y="266637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E0714-F230-476B-8B1C-AA732F25A9C4}">
      <dsp:nvSpPr>
        <dsp:cNvPr id="0" name=""/>
        <dsp:cNvSpPr/>
      </dsp:nvSpPr>
      <dsp:spPr>
        <a:xfrm>
          <a:off x="1310640" y="2729817"/>
          <a:ext cx="4785360" cy="126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对处理流程的分析，各环节的具体解决方法</a:t>
          </a:r>
          <a:endParaRPr lang="zh-CN" altLang="en-US" sz="2800" b="0" kern="120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sp:txBody>
      <dsp:txXfrm>
        <a:off x="1310640" y="2729817"/>
        <a:ext cx="4785360" cy="1268759"/>
      </dsp:txXfrm>
    </dsp:sp>
    <dsp:sp modelId="{DD862EBD-2D79-4754-AAAE-9A6D9A49E0E1}">
      <dsp:nvSpPr>
        <dsp:cNvPr id="0" name=""/>
        <dsp:cNvSpPr/>
      </dsp:nvSpPr>
      <dsp:spPr>
        <a:xfrm>
          <a:off x="1219199" y="3998577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CC36F-7E8B-46DE-B89E-35931BDACE7E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4401C-7652-4DDB-8E99-7E91233BEF4B}">
      <dsp:nvSpPr>
        <dsp:cNvPr id="0" name=""/>
        <dsp:cNvSpPr/>
      </dsp:nvSpPr>
      <dsp:spPr>
        <a:xfrm>
          <a:off x="0" y="1984"/>
          <a:ext cx="1219200" cy="40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b="0" kern="1200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程序编写</a:t>
          </a:r>
          <a:endParaRPr lang="zh-CN" altLang="en-US" sz="4800" b="0" kern="1200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1984"/>
        <a:ext cx="1219200" cy="4060031"/>
      </dsp:txXfrm>
    </dsp:sp>
    <dsp:sp modelId="{7653F2B5-7B98-46A5-B566-28B3E9A38806}">
      <dsp:nvSpPr>
        <dsp:cNvPr id="0" name=""/>
        <dsp:cNvSpPr/>
      </dsp:nvSpPr>
      <dsp:spPr>
        <a:xfrm>
          <a:off x="1310640" y="65422"/>
          <a:ext cx="4785360" cy="126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语言选择</a:t>
          </a:r>
          <a:endParaRPr lang="zh-CN" altLang="en-US" sz="2800" b="0" kern="120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sp:txBody>
      <dsp:txXfrm>
        <a:off x="1310640" y="65422"/>
        <a:ext cx="4785360" cy="1268759"/>
      </dsp:txXfrm>
    </dsp:sp>
    <dsp:sp modelId="{1FD8943C-A368-40F6-8A58-68C271648730}">
      <dsp:nvSpPr>
        <dsp:cNvPr id="0" name=""/>
        <dsp:cNvSpPr/>
      </dsp:nvSpPr>
      <dsp:spPr>
        <a:xfrm>
          <a:off x="1219199" y="1334182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D0177-F5CB-45CA-A528-017B38410B19}">
      <dsp:nvSpPr>
        <dsp:cNvPr id="0" name=""/>
        <dsp:cNvSpPr/>
      </dsp:nvSpPr>
      <dsp:spPr>
        <a:xfrm>
          <a:off x="1310640" y="1397620"/>
          <a:ext cx="4785360" cy="126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新的库的学习</a:t>
          </a:r>
          <a:endParaRPr lang="zh-CN" altLang="en-US" sz="2800" b="0" kern="120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sp:txBody>
      <dsp:txXfrm>
        <a:off x="1310640" y="1397620"/>
        <a:ext cx="4785360" cy="1268759"/>
      </dsp:txXfrm>
    </dsp:sp>
    <dsp:sp modelId="{AA5FB783-BFFD-46A3-9B52-91139F18505F}">
      <dsp:nvSpPr>
        <dsp:cNvPr id="0" name=""/>
        <dsp:cNvSpPr/>
      </dsp:nvSpPr>
      <dsp:spPr>
        <a:xfrm>
          <a:off x="1219199" y="266637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E0714-F230-476B-8B1C-AA732F25A9C4}">
      <dsp:nvSpPr>
        <dsp:cNvPr id="0" name=""/>
        <dsp:cNvSpPr/>
      </dsp:nvSpPr>
      <dsp:spPr>
        <a:xfrm>
          <a:off x="1310640" y="2729817"/>
          <a:ext cx="4785360" cy="126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accent6">
                  <a:lumMod val="50000"/>
                </a:schemeClr>
              </a:solidFill>
              <a:latin typeface="方正美黑简体" pitchFamily="65" charset="-122"/>
              <a:ea typeface="方正美黑简体" pitchFamily="65" charset="-122"/>
            </a:rPr>
            <a:t>实践操作遇到的各种问题。。</a:t>
          </a:r>
          <a:endParaRPr lang="zh-CN" altLang="en-US" sz="2800" b="0" kern="1200" dirty="0">
            <a:solidFill>
              <a:schemeClr val="accent6">
                <a:lumMod val="50000"/>
              </a:schemeClr>
            </a:solidFill>
            <a:latin typeface="方正美黑简体" pitchFamily="65" charset="-122"/>
            <a:ea typeface="方正美黑简体" pitchFamily="65" charset="-122"/>
          </a:endParaRPr>
        </a:p>
      </dsp:txBody>
      <dsp:txXfrm>
        <a:off x="1310640" y="2729817"/>
        <a:ext cx="4785360" cy="1268759"/>
      </dsp:txXfrm>
    </dsp:sp>
    <dsp:sp modelId="{DD862EBD-2D79-4754-AAAE-9A6D9A49E0E1}">
      <dsp:nvSpPr>
        <dsp:cNvPr id="0" name=""/>
        <dsp:cNvSpPr/>
      </dsp:nvSpPr>
      <dsp:spPr>
        <a:xfrm>
          <a:off x="1219199" y="3998577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0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7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6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7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01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66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07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8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audio1.wav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.wav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 hidden="1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pic>
        <p:nvPicPr>
          <p:cNvPr id="3" name="刹车撞车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332640" y="6381328"/>
            <a:ext cx="609600" cy="609600"/>
          </a:xfrm>
          <a:prstGeom prst="rect">
            <a:avLst/>
          </a:prstGeom>
        </p:spPr>
      </p:pic>
      <p:pic>
        <p:nvPicPr>
          <p:cNvPr id="4" name="汽车鸣笛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188624" y="4797152"/>
            <a:ext cx="609600" cy="6096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648671" y="1781376"/>
            <a:ext cx="2992583" cy="4543937"/>
            <a:chOff x="5648671" y="1781376"/>
            <a:chExt cx="2992583" cy="4543937"/>
          </a:xfrm>
        </p:grpSpPr>
        <p:sp>
          <p:nvSpPr>
            <p:cNvPr id="9" name="任意多边形 8"/>
            <p:cNvSpPr/>
            <p:nvPr/>
          </p:nvSpPr>
          <p:spPr>
            <a:xfrm>
              <a:off x="5648671" y="1781376"/>
              <a:ext cx="2992583" cy="4543937"/>
            </a:xfrm>
            <a:custGeom>
              <a:avLst/>
              <a:gdLst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413164 w 3061855"/>
                <a:gd name="connsiteY5" fmla="*/ 3976255 h 4197928"/>
                <a:gd name="connsiteX6" fmla="*/ 1357746 w 3061855"/>
                <a:gd name="connsiteY6" fmla="*/ 2050473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413164 w 3061855"/>
                <a:gd name="connsiteY5" fmla="*/ 3976255 h 4197928"/>
                <a:gd name="connsiteX6" fmla="*/ 1427019 w 3061855"/>
                <a:gd name="connsiteY6" fmla="*/ 2050473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413164 w 3061855"/>
                <a:gd name="connsiteY5" fmla="*/ 3976255 h 4197928"/>
                <a:gd name="connsiteX6" fmla="*/ 1413164 w 3061855"/>
                <a:gd name="connsiteY6" fmla="*/ 2050473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219200 w 3061855"/>
                <a:gd name="connsiteY5" fmla="*/ 3928950 h 4197928"/>
                <a:gd name="connsiteX6" fmla="*/ 1413164 w 3061855"/>
                <a:gd name="connsiteY6" fmla="*/ 2050473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219200 w 3061855"/>
                <a:gd name="connsiteY5" fmla="*/ 3928950 h 4197928"/>
                <a:gd name="connsiteX6" fmla="*/ 1163782 w 3061855"/>
                <a:gd name="connsiteY6" fmla="*/ 2003168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219200 w 3061855"/>
                <a:gd name="connsiteY5" fmla="*/ 3928950 h 4197928"/>
                <a:gd name="connsiteX6" fmla="*/ 1219200 w 3061855"/>
                <a:gd name="connsiteY6" fmla="*/ 1979516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911927 w 3061855"/>
                <a:gd name="connsiteY3" fmla="*/ 2202873 h 4197928"/>
                <a:gd name="connsiteX4" fmla="*/ 1911927 w 3061855"/>
                <a:gd name="connsiteY4" fmla="*/ 4197928 h 4197928"/>
                <a:gd name="connsiteX5" fmla="*/ 1219200 w 3061855"/>
                <a:gd name="connsiteY5" fmla="*/ 3928950 h 4197928"/>
                <a:gd name="connsiteX6" fmla="*/ 1219200 w 3061855"/>
                <a:gd name="connsiteY6" fmla="*/ 1979516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83127 w 3061855"/>
                <a:gd name="connsiteY0" fmla="*/ 0 h 3878627"/>
                <a:gd name="connsiteX1" fmla="*/ 3061855 w 3061855"/>
                <a:gd name="connsiteY1" fmla="*/ 802918 h 3878627"/>
                <a:gd name="connsiteX2" fmla="*/ 3020291 w 3061855"/>
                <a:gd name="connsiteY2" fmla="*/ 2451609 h 3878627"/>
                <a:gd name="connsiteX3" fmla="*/ 1911927 w 3061855"/>
                <a:gd name="connsiteY3" fmla="*/ 1883572 h 3878627"/>
                <a:gd name="connsiteX4" fmla="*/ 1911927 w 3061855"/>
                <a:gd name="connsiteY4" fmla="*/ 3878627 h 3878627"/>
                <a:gd name="connsiteX5" fmla="*/ 1219200 w 3061855"/>
                <a:gd name="connsiteY5" fmla="*/ 3609649 h 3878627"/>
                <a:gd name="connsiteX6" fmla="*/ 1219200 w 3061855"/>
                <a:gd name="connsiteY6" fmla="*/ 1660215 h 3878627"/>
                <a:gd name="connsiteX7" fmla="*/ 0 w 3061855"/>
                <a:gd name="connsiteY7" fmla="*/ 1121572 h 3878627"/>
                <a:gd name="connsiteX8" fmla="*/ 83127 w 3061855"/>
                <a:gd name="connsiteY8" fmla="*/ 0 h 3878627"/>
                <a:gd name="connsiteX0" fmla="*/ 83127 w 3061855"/>
                <a:gd name="connsiteY0" fmla="*/ 0 h 3878627"/>
                <a:gd name="connsiteX1" fmla="*/ 3061855 w 3061855"/>
                <a:gd name="connsiteY1" fmla="*/ 802918 h 3878627"/>
                <a:gd name="connsiteX2" fmla="*/ 3020291 w 3061855"/>
                <a:gd name="connsiteY2" fmla="*/ 2451609 h 3878627"/>
                <a:gd name="connsiteX3" fmla="*/ 1911927 w 3061855"/>
                <a:gd name="connsiteY3" fmla="*/ 1883572 h 3878627"/>
                <a:gd name="connsiteX4" fmla="*/ 1911927 w 3061855"/>
                <a:gd name="connsiteY4" fmla="*/ 3878627 h 3878627"/>
                <a:gd name="connsiteX5" fmla="*/ 1219200 w 3061855"/>
                <a:gd name="connsiteY5" fmla="*/ 3609649 h 3878627"/>
                <a:gd name="connsiteX6" fmla="*/ 1219200 w 3061855"/>
                <a:gd name="connsiteY6" fmla="*/ 1660215 h 3878627"/>
                <a:gd name="connsiteX7" fmla="*/ 0 w 3061855"/>
                <a:gd name="connsiteY7" fmla="*/ 1074267 h 3878627"/>
                <a:gd name="connsiteX8" fmla="*/ 83127 w 3061855"/>
                <a:gd name="connsiteY8" fmla="*/ 0 h 3878627"/>
                <a:gd name="connsiteX0" fmla="*/ 83127 w 3061855"/>
                <a:gd name="connsiteY0" fmla="*/ 0 h 3878627"/>
                <a:gd name="connsiteX1" fmla="*/ 3061855 w 3061855"/>
                <a:gd name="connsiteY1" fmla="*/ 802918 h 3878627"/>
                <a:gd name="connsiteX2" fmla="*/ 3020291 w 3061855"/>
                <a:gd name="connsiteY2" fmla="*/ 2451609 h 3878627"/>
                <a:gd name="connsiteX3" fmla="*/ 1925781 w 3061855"/>
                <a:gd name="connsiteY3" fmla="*/ 1930876 h 3878627"/>
                <a:gd name="connsiteX4" fmla="*/ 1911927 w 3061855"/>
                <a:gd name="connsiteY4" fmla="*/ 3878627 h 3878627"/>
                <a:gd name="connsiteX5" fmla="*/ 1219200 w 3061855"/>
                <a:gd name="connsiteY5" fmla="*/ 3609649 h 3878627"/>
                <a:gd name="connsiteX6" fmla="*/ 1219200 w 3061855"/>
                <a:gd name="connsiteY6" fmla="*/ 1660215 h 3878627"/>
                <a:gd name="connsiteX7" fmla="*/ 0 w 3061855"/>
                <a:gd name="connsiteY7" fmla="*/ 1074267 h 3878627"/>
                <a:gd name="connsiteX8" fmla="*/ 83127 w 3061855"/>
                <a:gd name="connsiteY8" fmla="*/ 0 h 3878627"/>
                <a:gd name="connsiteX0" fmla="*/ 41564 w 3020292"/>
                <a:gd name="connsiteY0" fmla="*/ 0 h 3878627"/>
                <a:gd name="connsiteX1" fmla="*/ 3020292 w 3020292"/>
                <a:gd name="connsiteY1" fmla="*/ 802918 h 3878627"/>
                <a:gd name="connsiteX2" fmla="*/ 2978728 w 3020292"/>
                <a:gd name="connsiteY2" fmla="*/ 2451609 h 3878627"/>
                <a:gd name="connsiteX3" fmla="*/ 1884218 w 3020292"/>
                <a:gd name="connsiteY3" fmla="*/ 1930876 h 3878627"/>
                <a:gd name="connsiteX4" fmla="*/ 1870364 w 3020292"/>
                <a:gd name="connsiteY4" fmla="*/ 3878627 h 3878627"/>
                <a:gd name="connsiteX5" fmla="*/ 1177637 w 3020292"/>
                <a:gd name="connsiteY5" fmla="*/ 3609649 h 3878627"/>
                <a:gd name="connsiteX6" fmla="*/ 1177637 w 3020292"/>
                <a:gd name="connsiteY6" fmla="*/ 1660215 h 3878627"/>
                <a:gd name="connsiteX7" fmla="*/ 0 w 3020292"/>
                <a:gd name="connsiteY7" fmla="*/ 1121571 h 3878627"/>
                <a:gd name="connsiteX8" fmla="*/ 41564 w 3020292"/>
                <a:gd name="connsiteY8" fmla="*/ 0 h 3878627"/>
                <a:gd name="connsiteX0" fmla="*/ 69273 w 3048001"/>
                <a:gd name="connsiteY0" fmla="*/ 0 h 3878627"/>
                <a:gd name="connsiteX1" fmla="*/ 3048001 w 3048001"/>
                <a:gd name="connsiteY1" fmla="*/ 802918 h 3878627"/>
                <a:gd name="connsiteX2" fmla="*/ 3006437 w 3048001"/>
                <a:gd name="connsiteY2" fmla="*/ 2451609 h 3878627"/>
                <a:gd name="connsiteX3" fmla="*/ 1911927 w 3048001"/>
                <a:gd name="connsiteY3" fmla="*/ 1930876 h 3878627"/>
                <a:gd name="connsiteX4" fmla="*/ 1898073 w 3048001"/>
                <a:gd name="connsiteY4" fmla="*/ 3878627 h 3878627"/>
                <a:gd name="connsiteX5" fmla="*/ 1205346 w 3048001"/>
                <a:gd name="connsiteY5" fmla="*/ 3609649 h 3878627"/>
                <a:gd name="connsiteX6" fmla="*/ 1205346 w 3048001"/>
                <a:gd name="connsiteY6" fmla="*/ 1660215 h 3878627"/>
                <a:gd name="connsiteX7" fmla="*/ 0 w 3048001"/>
                <a:gd name="connsiteY7" fmla="*/ 1204353 h 3878627"/>
                <a:gd name="connsiteX8" fmla="*/ 69273 w 3048001"/>
                <a:gd name="connsiteY8" fmla="*/ 0 h 3878627"/>
                <a:gd name="connsiteX0" fmla="*/ 13855 w 2992583"/>
                <a:gd name="connsiteY0" fmla="*/ 0 h 3878627"/>
                <a:gd name="connsiteX1" fmla="*/ 2992583 w 2992583"/>
                <a:gd name="connsiteY1" fmla="*/ 802918 h 3878627"/>
                <a:gd name="connsiteX2" fmla="*/ 2951019 w 2992583"/>
                <a:gd name="connsiteY2" fmla="*/ 2451609 h 3878627"/>
                <a:gd name="connsiteX3" fmla="*/ 1856509 w 2992583"/>
                <a:gd name="connsiteY3" fmla="*/ 1930876 h 3878627"/>
                <a:gd name="connsiteX4" fmla="*/ 1842655 w 2992583"/>
                <a:gd name="connsiteY4" fmla="*/ 3878627 h 3878627"/>
                <a:gd name="connsiteX5" fmla="*/ 1149928 w 2992583"/>
                <a:gd name="connsiteY5" fmla="*/ 3609649 h 3878627"/>
                <a:gd name="connsiteX6" fmla="*/ 1149928 w 2992583"/>
                <a:gd name="connsiteY6" fmla="*/ 1660215 h 3878627"/>
                <a:gd name="connsiteX7" fmla="*/ 0 w 2992583"/>
                <a:gd name="connsiteY7" fmla="*/ 1228005 h 3878627"/>
                <a:gd name="connsiteX8" fmla="*/ 13855 w 2992583"/>
                <a:gd name="connsiteY8" fmla="*/ 0 h 3878627"/>
                <a:gd name="connsiteX0" fmla="*/ 13855 w 2992583"/>
                <a:gd name="connsiteY0" fmla="*/ 0 h 3878627"/>
                <a:gd name="connsiteX1" fmla="*/ 2992583 w 2992583"/>
                <a:gd name="connsiteY1" fmla="*/ 802918 h 3878627"/>
                <a:gd name="connsiteX2" fmla="*/ 2951019 w 2992583"/>
                <a:gd name="connsiteY2" fmla="*/ 2368827 h 3878627"/>
                <a:gd name="connsiteX3" fmla="*/ 1856509 w 2992583"/>
                <a:gd name="connsiteY3" fmla="*/ 1930876 h 3878627"/>
                <a:gd name="connsiteX4" fmla="*/ 1842655 w 2992583"/>
                <a:gd name="connsiteY4" fmla="*/ 3878627 h 3878627"/>
                <a:gd name="connsiteX5" fmla="*/ 1149928 w 2992583"/>
                <a:gd name="connsiteY5" fmla="*/ 3609649 h 3878627"/>
                <a:gd name="connsiteX6" fmla="*/ 1149928 w 2992583"/>
                <a:gd name="connsiteY6" fmla="*/ 1660215 h 3878627"/>
                <a:gd name="connsiteX7" fmla="*/ 0 w 2992583"/>
                <a:gd name="connsiteY7" fmla="*/ 1228005 h 3878627"/>
                <a:gd name="connsiteX8" fmla="*/ 13855 w 2992583"/>
                <a:gd name="connsiteY8" fmla="*/ 0 h 387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2583" h="3878627">
                  <a:moveTo>
                    <a:pt x="13855" y="0"/>
                  </a:moveTo>
                  <a:lnTo>
                    <a:pt x="2992583" y="802918"/>
                  </a:lnTo>
                  <a:lnTo>
                    <a:pt x="2951019" y="2368827"/>
                  </a:lnTo>
                  <a:lnTo>
                    <a:pt x="1856509" y="1930876"/>
                  </a:lnTo>
                  <a:lnTo>
                    <a:pt x="1842655" y="3878627"/>
                  </a:lnTo>
                  <a:lnTo>
                    <a:pt x="1149928" y="3609649"/>
                  </a:lnTo>
                  <a:lnTo>
                    <a:pt x="1149928" y="1660215"/>
                  </a:lnTo>
                  <a:lnTo>
                    <a:pt x="0" y="1228005"/>
                  </a:lnTo>
                  <a:lnTo>
                    <a:pt x="13855" y="0"/>
                  </a:lnTo>
                  <a:close/>
                </a:path>
              </a:pathLst>
            </a:custGeom>
            <a:blipFill>
              <a:blip r:embed="rId9"/>
              <a:tile tx="0" ty="0" sx="100000" sy="100000" flip="none" algn="tl"/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256099">
              <a:off x="5766220" y="2529137"/>
              <a:ext cx="2757486" cy="1107996"/>
            </a:xfrm>
            <a:prstGeom prst="rect">
              <a:avLst/>
            </a:prstGeom>
            <a:noFill/>
            <a:scene3d>
              <a:camera prst="perspective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前</a:t>
              </a:r>
              <a:r>
                <a:rPr lang="zh-CN" altLang="en-US" sz="2900" b="1" dirty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方</a:t>
              </a:r>
              <a:r>
                <a:rPr lang="zh-CN" altLang="en-US" sz="30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事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故</a:t>
              </a:r>
              <a:r>
                <a:rPr lang="zh-CN" altLang="en-US" sz="33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阻</a:t>
              </a:r>
              <a:r>
                <a:rPr lang="zh-CN" altLang="en-US" sz="34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塞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 </a:t>
              </a:r>
              <a:endParaRPr lang="en-US" altLang="zh-CN" sz="3200" b="1" dirty="0">
                <a:solidFill>
                  <a:srgbClr val="C00000"/>
                </a:solidFill>
                <a:latin typeface="Adobe 楷体 Std R" pitchFamily="18" charset="-122"/>
                <a:ea typeface="Adobe 楷体 Std R" pitchFamily="18" charset="-122"/>
              </a:endParaRPr>
            </a:p>
            <a:p>
              <a:r>
                <a:rPr lang="zh-CN" altLang="en-US" sz="29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    暂</a:t>
              </a:r>
              <a:r>
                <a:rPr lang="zh-CN" altLang="en-US" sz="30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不</a:t>
              </a:r>
              <a:r>
                <a:rPr lang="zh-CN" altLang="en-US" sz="31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通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行</a:t>
              </a:r>
              <a:endParaRPr lang="zh-CN" altLang="en-US" sz="3200" b="1" dirty="0">
                <a:solidFill>
                  <a:srgbClr val="C00000"/>
                </a:solidFill>
                <a:latin typeface="Adobe 楷体 Std R" pitchFamily="18" charset="-122"/>
                <a:ea typeface="Adobe 楷体 Std R" pitchFamily="18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87623" y="2067471"/>
            <a:ext cx="4416594" cy="12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spc="200" dirty="0" smtClean="0">
                <a:solidFill>
                  <a:schemeClr val="bg1"/>
                </a:solidFill>
                <a:latin typeface="+mn-ea"/>
                <a:ea typeface="创艺简细圆" pitchFamily="2" charset="-122"/>
              </a:rPr>
              <a:t>生活中难免会发生这样的事情</a:t>
            </a:r>
            <a:endParaRPr lang="en-US" altLang="zh-CN" sz="2000" b="1" spc="200" dirty="0" smtClean="0">
              <a:solidFill>
                <a:schemeClr val="bg1"/>
              </a:solidFill>
              <a:latin typeface="+mn-ea"/>
              <a:ea typeface="创艺简细圆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 spc="200" dirty="0" smtClean="0">
                <a:solidFill>
                  <a:schemeClr val="bg1"/>
                </a:solidFill>
                <a:latin typeface="+mn-ea"/>
                <a:ea typeface="创艺简细圆" pitchFamily="2" charset="-122"/>
              </a:rPr>
              <a:t>为了能这块牌子竖立的时间少一点</a:t>
            </a:r>
            <a:endParaRPr lang="en-US" altLang="zh-CN" sz="2000" b="1" spc="200" dirty="0" smtClean="0">
              <a:solidFill>
                <a:schemeClr val="bg1"/>
              </a:solidFill>
              <a:latin typeface="+mn-ea"/>
              <a:ea typeface="创艺简细圆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 spc="200" dirty="0" smtClean="0">
                <a:solidFill>
                  <a:schemeClr val="bg1"/>
                </a:solidFill>
                <a:latin typeface="+mn-ea"/>
                <a:ea typeface="创艺简细圆" pitchFamily="2" charset="-122"/>
              </a:rPr>
              <a:t>我们开始了这个项目</a:t>
            </a:r>
            <a:r>
              <a:rPr lang="en-US" altLang="zh-CN" sz="2000" b="1" spc="200" dirty="0" smtClean="0">
                <a:solidFill>
                  <a:schemeClr val="bg1"/>
                </a:solidFill>
                <a:latin typeface="+mn-ea"/>
                <a:ea typeface="创艺简细圆" pitchFamily="2" charset="-122"/>
              </a:rPr>
              <a:t>…</a:t>
            </a:r>
            <a:endParaRPr lang="zh-CN" altLang="en-US" sz="2000" b="1" spc="200" dirty="0">
              <a:solidFill>
                <a:schemeClr val="bg1"/>
              </a:solidFill>
              <a:latin typeface="+mn-ea"/>
              <a:ea typeface="创艺简细圆" pitchFamily="2" charset="-122"/>
            </a:endParaRPr>
          </a:p>
        </p:txBody>
      </p:sp>
      <p:sp>
        <p:nvSpPr>
          <p:cNvPr id="14" name="矩形 13" hidden="1"/>
          <p:cNvSpPr/>
          <p:nvPr/>
        </p:nvSpPr>
        <p:spPr>
          <a:xfrm>
            <a:off x="-108520" y="0"/>
            <a:ext cx="936104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</a:schemeClr>
              </a:gs>
              <a:gs pos="52000">
                <a:schemeClr val="accent1">
                  <a:tint val="44500"/>
                  <a:satMod val="160000"/>
                  <a:alpha val="5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9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478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78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22222E-6 L 0.08889 0.2134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978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2" grpId="0"/>
      <p:bldP spid="12" grpId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2051720" y="2043832"/>
            <a:ext cx="6096000" cy="1269999"/>
          </a:xfrm>
          <a:custGeom>
            <a:avLst/>
            <a:gdLst>
              <a:gd name="connsiteX0" fmla="*/ 0 w 6096000"/>
              <a:gd name="connsiteY0" fmla="*/ 127000 h 1269999"/>
              <a:gd name="connsiteX1" fmla="*/ 127000 w 6096000"/>
              <a:gd name="connsiteY1" fmla="*/ 0 h 1269999"/>
              <a:gd name="connsiteX2" fmla="*/ 5969000 w 6096000"/>
              <a:gd name="connsiteY2" fmla="*/ 0 h 1269999"/>
              <a:gd name="connsiteX3" fmla="*/ 6096000 w 6096000"/>
              <a:gd name="connsiteY3" fmla="*/ 127000 h 1269999"/>
              <a:gd name="connsiteX4" fmla="*/ 6096000 w 6096000"/>
              <a:gd name="connsiteY4" fmla="*/ 1142999 h 1269999"/>
              <a:gd name="connsiteX5" fmla="*/ 5969000 w 6096000"/>
              <a:gd name="connsiteY5" fmla="*/ 1269999 h 1269999"/>
              <a:gd name="connsiteX6" fmla="*/ 127000 w 6096000"/>
              <a:gd name="connsiteY6" fmla="*/ 1269999 h 1269999"/>
              <a:gd name="connsiteX7" fmla="*/ 0 w 6096000"/>
              <a:gd name="connsiteY7" fmla="*/ 1142999 h 1269999"/>
              <a:gd name="connsiteX8" fmla="*/ 0 w 6096000"/>
              <a:gd name="connsiteY8" fmla="*/ 127000 h 12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1269999">
                <a:moveTo>
                  <a:pt x="0" y="127000"/>
                </a:moveTo>
                <a:cubicBezTo>
                  <a:pt x="0" y="56860"/>
                  <a:pt x="56860" y="0"/>
                  <a:pt x="127000" y="0"/>
                </a:cubicBezTo>
                <a:lnTo>
                  <a:pt x="5969000" y="0"/>
                </a:lnTo>
                <a:cubicBezTo>
                  <a:pt x="6039140" y="0"/>
                  <a:pt x="6096000" y="56860"/>
                  <a:pt x="6096000" y="127000"/>
                </a:cubicBezTo>
                <a:lnTo>
                  <a:pt x="6096000" y="1142999"/>
                </a:lnTo>
                <a:cubicBezTo>
                  <a:pt x="6096000" y="1213139"/>
                  <a:pt x="6039140" y="1269999"/>
                  <a:pt x="5969000" y="1269999"/>
                </a:cubicBezTo>
                <a:lnTo>
                  <a:pt x="127000" y="1269999"/>
                </a:lnTo>
                <a:cubicBezTo>
                  <a:pt x="56860" y="1269999"/>
                  <a:pt x="0" y="1213139"/>
                  <a:pt x="0" y="1142999"/>
                </a:cubicBezTo>
                <a:lnTo>
                  <a:pt x="0" y="1270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433830" tIns="87630" rIns="360000" bIns="87630" numCol="1" spcCol="1270" anchor="ctr" anchorCtr="0">
            <a:noAutofit/>
          </a:bodyPr>
          <a:lstStyle/>
          <a:p>
            <a:pPr marL="0" lvl="1" defTabSz="800100">
              <a:lnSpc>
                <a:spcPts val="2700"/>
              </a:lnSpc>
              <a:spcBef>
                <a:spcPct val="0"/>
              </a:spcBef>
              <a:spcAft>
                <a:spcPts val="500"/>
              </a:spcAft>
            </a:pPr>
            <a:r>
              <a:rPr lang="zh-CN" altLang="en-US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更方便地提取事故现场的数据</a:t>
            </a:r>
            <a:endParaRPr lang="zh-CN" altLang="en-US" kern="1200" spc="200" dirty="0">
              <a:solidFill>
                <a:schemeClr val="bg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051720" y="3440831"/>
            <a:ext cx="6096000" cy="1269999"/>
          </a:xfrm>
          <a:custGeom>
            <a:avLst/>
            <a:gdLst>
              <a:gd name="connsiteX0" fmla="*/ 0 w 6096000"/>
              <a:gd name="connsiteY0" fmla="*/ 127000 h 1269999"/>
              <a:gd name="connsiteX1" fmla="*/ 127000 w 6096000"/>
              <a:gd name="connsiteY1" fmla="*/ 0 h 1269999"/>
              <a:gd name="connsiteX2" fmla="*/ 5969000 w 6096000"/>
              <a:gd name="connsiteY2" fmla="*/ 0 h 1269999"/>
              <a:gd name="connsiteX3" fmla="*/ 6096000 w 6096000"/>
              <a:gd name="connsiteY3" fmla="*/ 127000 h 1269999"/>
              <a:gd name="connsiteX4" fmla="*/ 6096000 w 6096000"/>
              <a:gd name="connsiteY4" fmla="*/ 1142999 h 1269999"/>
              <a:gd name="connsiteX5" fmla="*/ 5969000 w 6096000"/>
              <a:gd name="connsiteY5" fmla="*/ 1269999 h 1269999"/>
              <a:gd name="connsiteX6" fmla="*/ 127000 w 6096000"/>
              <a:gd name="connsiteY6" fmla="*/ 1269999 h 1269999"/>
              <a:gd name="connsiteX7" fmla="*/ 0 w 6096000"/>
              <a:gd name="connsiteY7" fmla="*/ 1142999 h 1269999"/>
              <a:gd name="connsiteX8" fmla="*/ 0 w 6096000"/>
              <a:gd name="connsiteY8" fmla="*/ 127000 h 12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1269999">
                <a:moveTo>
                  <a:pt x="0" y="127000"/>
                </a:moveTo>
                <a:cubicBezTo>
                  <a:pt x="0" y="56860"/>
                  <a:pt x="56860" y="0"/>
                  <a:pt x="127000" y="0"/>
                </a:cubicBezTo>
                <a:lnTo>
                  <a:pt x="5969000" y="0"/>
                </a:lnTo>
                <a:cubicBezTo>
                  <a:pt x="6039140" y="0"/>
                  <a:pt x="6096000" y="56860"/>
                  <a:pt x="6096000" y="127000"/>
                </a:cubicBezTo>
                <a:lnTo>
                  <a:pt x="6096000" y="1142999"/>
                </a:lnTo>
                <a:cubicBezTo>
                  <a:pt x="6096000" y="1213139"/>
                  <a:pt x="6039140" y="1269999"/>
                  <a:pt x="5969000" y="1269999"/>
                </a:cubicBezTo>
                <a:lnTo>
                  <a:pt x="127000" y="1269999"/>
                </a:lnTo>
                <a:cubicBezTo>
                  <a:pt x="56860" y="1269999"/>
                  <a:pt x="0" y="1213139"/>
                  <a:pt x="0" y="1142999"/>
                </a:cubicBezTo>
                <a:lnTo>
                  <a:pt x="0" y="1270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433830" tIns="87630" rIns="360000" bIns="87630" numCol="1" spcCol="1270" anchor="ctr" anchorCtr="0">
            <a:noAutofit/>
          </a:bodyPr>
          <a:lstStyle/>
          <a:p>
            <a:pPr marL="0" lvl="1" defTabSz="800100">
              <a:lnSpc>
                <a:spcPts val="2700"/>
              </a:lnSpc>
              <a:spcBef>
                <a:spcPct val="0"/>
              </a:spcBef>
              <a:spcAft>
                <a:spcPts val="500"/>
              </a:spcAft>
            </a:pPr>
            <a:r>
              <a:rPr lang="zh-CN" altLang="en-US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交通事故现场数据采集，半自动模式识别，数据还原以及整个流程整合需要的</a:t>
            </a:r>
            <a:r>
              <a:rPr lang="zh-CN" altLang="en-US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endParaRPr lang="en-US" altLang="zh-CN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051720" y="4837831"/>
            <a:ext cx="6096000" cy="1269999"/>
          </a:xfrm>
          <a:custGeom>
            <a:avLst/>
            <a:gdLst>
              <a:gd name="connsiteX0" fmla="*/ 0 w 6096000"/>
              <a:gd name="connsiteY0" fmla="*/ 127000 h 1269999"/>
              <a:gd name="connsiteX1" fmla="*/ 127000 w 6096000"/>
              <a:gd name="connsiteY1" fmla="*/ 0 h 1269999"/>
              <a:gd name="connsiteX2" fmla="*/ 5969000 w 6096000"/>
              <a:gd name="connsiteY2" fmla="*/ 0 h 1269999"/>
              <a:gd name="connsiteX3" fmla="*/ 6096000 w 6096000"/>
              <a:gd name="connsiteY3" fmla="*/ 127000 h 1269999"/>
              <a:gd name="connsiteX4" fmla="*/ 6096000 w 6096000"/>
              <a:gd name="connsiteY4" fmla="*/ 1142999 h 1269999"/>
              <a:gd name="connsiteX5" fmla="*/ 5969000 w 6096000"/>
              <a:gd name="connsiteY5" fmla="*/ 1269999 h 1269999"/>
              <a:gd name="connsiteX6" fmla="*/ 127000 w 6096000"/>
              <a:gd name="connsiteY6" fmla="*/ 1269999 h 1269999"/>
              <a:gd name="connsiteX7" fmla="*/ 0 w 6096000"/>
              <a:gd name="connsiteY7" fmla="*/ 1142999 h 1269999"/>
              <a:gd name="connsiteX8" fmla="*/ 0 w 6096000"/>
              <a:gd name="connsiteY8" fmla="*/ 127000 h 12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1269999">
                <a:moveTo>
                  <a:pt x="0" y="127000"/>
                </a:moveTo>
                <a:cubicBezTo>
                  <a:pt x="0" y="56860"/>
                  <a:pt x="56860" y="0"/>
                  <a:pt x="127000" y="0"/>
                </a:cubicBezTo>
                <a:lnTo>
                  <a:pt x="5969000" y="0"/>
                </a:lnTo>
                <a:cubicBezTo>
                  <a:pt x="6039140" y="0"/>
                  <a:pt x="6096000" y="56860"/>
                  <a:pt x="6096000" y="127000"/>
                </a:cubicBezTo>
                <a:lnTo>
                  <a:pt x="6096000" y="1142999"/>
                </a:lnTo>
                <a:cubicBezTo>
                  <a:pt x="6096000" y="1213139"/>
                  <a:pt x="6039140" y="1269999"/>
                  <a:pt x="5969000" y="1269999"/>
                </a:cubicBezTo>
                <a:lnTo>
                  <a:pt x="127000" y="1269999"/>
                </a:lnTo>
                <a:cubicBezTo>
                  <a:pt x="56860" y="1269999"/>
                  <a:pt x="0" y="1213139"/>
                  <a:pt x="0" y="1142999"/>
                </a:cubicBezTo>
                <a:lnTo>
                  <a:pt x="0" y="1270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433830" tIns="87630" rIns="360000" bIns="87630" numCol="1" spcCol="1270" anchor="ctr" anchorCtr="0">
            <a:noAutofit/>
          </a:bodyPr>
          <a:lstStyle/>
          <a:p>
            <a:pPr marL="0" lvl="1" defTabSz="800100">
              <a:lnSpc>
                <a:spcPts val="2700"/>
              </a:lnSpc>
              <a:spcBef>
                <a:spcPct val="0"/>
              </a:spcBef>
              <a:spcAft>
                <a:spcPts val="500"/>
              </a:spcAft>
            </a:pPr>
            <a:r>
              <a:rPr lang="zh-CN" altLang="en-US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数据标识物的选择，半自动模式识别中模型的准确性，数据还原算法，程序</a:t>
            </a:r>
            <a:r>
              <a:rPr lang="zh-CN" altLang="en-US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"/>
          <p:cNvSpPr txBox="1"/>
          <p:nvPr/>
        </p:nvSpPr>
        <p:spPr>
          <a:xfrm>
            <a:off x="616687" y="525354"/>
            <a:ext cx="6638682" cy="88742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spcCol="360000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600" b="1" kern="1500" spc="900" dirty="0" smtClean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uFill>
                  <a:solidFill>
                    <a:schemeClr val="bg2"/>
                  </a:solidFill>
                </a:uFill>
                <a:latin typeface="微软雅黑" pitchFamily="34" charset="-122"/>
                <a:ea typeface="微软雅黑" pitchFamily="34" charset="-122"/>
              </a:rPr>
              <a:t>基于计算机视觉的</a:t>
            </a:r>
            <a:endParaRPr lang="en-US" altLang="zh-CN" sz="2600" b="1" kern="1500" spc="900" dirty="0" smtClean="0">
              <a:solidFill>
                <a:schemeClr val="accent2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uFill>
                <a:solidFill>
                  <a:schemeClr val="bg2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900000">
              <a:lnSpc>
                <a:spcPts val="3100"/>
              </a:lnSpc>
            </a:pPr>
            <a:r>
              <a:rPr lang="zh-CN" altLang="en-US" sz="2600" b="1" kern="1500" spc="900" dirty="0" smtClean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uFill>
                  <a:solidFill>
                    <a:schemeClr val="bg2"/>
                  </a:solidFill>
                </a:uFill>
                <a:latin typeface="微软雅黑" pitchFamily="34" charset="-122"/>
                <a:ea typeface="微软雅黑" pitchFamily="34" charset="-122"/>
              </a:rPr>
              <a:t>道路交通事故</a:t>
            </a:r>
            <a:r>
              <a:rPr lang="zh-CN" altLang="en-US" sz="2600" b="1" kern="1500" spc="900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uFill>
                  <a:solidFill>
                    <a:schemeClr val="bg2"/>
                  </a:solidFill>
                </a:uFill>
                <a:latin typeface="微软雅黑" pitchFamily="34" charset="-122"/>
                <a:ea typeface="微软雅黑" pitchFamily="34" charset="-122"/>
              </a:rPr>
              <a:t>现场测量</a:t>
            </a:r>
          </a:p>
        </p:txBody>
      </p:sp>
      <p:sp>
        <p:nvSpPr>
          <p:cNvPr id="5" name="金字塔"/>
          <p:cNvSpPr/>
          <p:nvPr/>
        </p:nvSpPr>
        <p:spPr>
          <a:xfrm>
            <a:off x="1763808" y="1844824"/>
            <a:ext cx="4424040" cy="4424040"/>
          </a:xfrm>
          <a:prstGeom prst="triangl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项目宗旨"/>
          <p:cNvSpPr/>
          <p:nvPr/>
        </p:nvSpPr>
        <p:spPr>
          <a:xfrm>
            <a:off x="3975828" y="2289604"/>
            <a:ext cx="2875626" cy="1047253"/>
          </a:xfrm>
          <a:custGeom>
            <a:avLst/>
            <a:gdLst>
              <a:gd name="connsiteX0" fmla="*/ 0 w 2875626"/>
              <a:gd name="connsiteY0" fmla="*/ 174546 h 1047253"/>
              <a:gd name="connsiteX1" fmla="*/ 174546 w 2875626"/>
              <a:gd name="connsiteY1" fmla="*/ 0 h 1047253"/>
              <a:gd name="connsiteX2" fmla="*/ 2701080 w 2875626"/>
              <a:gd name="connsiteY2" fmla="*/ 0 h 1047253"/>
              <a:gd name="connsiteX3" fmla="*/ 2875626 w 2875626"/>
              <a:gd name="connsiteY3" fmla="*/ 174546 h 1047253"/>
              <a:gd name="connsiteX4" fmla="*/ 2875626 w 2875626"/>
              <a:gd name="connsiteY4" fmla="*/ 872707 h 1047253"/>
              <a:gd name="connsiteX5" fmla="*/ 2701080 w 2875626"/>
              <a:gd name="connsiteY5" fmla="*/ 1047253 h 1047253"/>
              <a:gd name="connsiteX6" fmla="*/ 174546 w 2875626"/>
              <a:gd name="connsiteY6" fmla="*/ 1047253 h 1047253"/>
              <a:gd name="connsiteX7" fmla="*/ 0 w 2875626"/>
              <a:gd name="connsiteY7" fmla="*/ 872707 h 1047253"/>
              <a:gd name="connsiteX8" fmla="*/ 0 w 2875626"/>
              <a:gd name="connsiteY8" fmla="*/ 174546 h 104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626" h="1047253">
                <a:moveTo>
                  <a:pt x="0" y="174546"/>
                </a:moveTo>
                <a:cubicBezTo>
                  <a:pt x="0" y="78147"/>
                  <a:pt x="78147" y="0"/>
                  <a:pt x="174546" y="0"/>
                </a:cubicBezTo>
                <a:lnTo>
                  <a:pt x="2701080" y="0"/>
                </a:lnTo>
                <a:cubicBezTo>
                  <a:pt x="2797479" y="0"/>
                  <a:pt x="2875626" y="78147"/>
                  <a:pt x="2875626" y="174546"/>
                </a:cubicBezTo>
                <a:lnTo>
                  <a:pt x="2875626" y="872707"/>
                </a:lnTo>
                <a:cubicBezTo>
                  <a:pt x="2875626" y="969106"/>
                  <a:pt x="2797479" y="1047253"/>
                  <a:pt x="2701080" y="1047253"/>
                </a:cubicBezTo>
                <a:lnTo>
                  <a:pt x="174546" y="1047253"/>
                </a:lnTo>
                <a:cubicBezTo>
                  <a:pt x="78147" y="1047253"/>
                  <a:pt x="0" y="969106"/>
                  <a:pt x="0" y="872707"/>
                </a:cubicBezTo>
                <a:lnTo>
                  <a:pt x="0" y="174546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663" tIns="180663" rIns="180663" bIns="180663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spc="1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项目宗旨</a:t>
            </a:r>
            <a:endParaRPr lang="zh-CN" altLang="en-US" sz="32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主要流程"/>
          <p:cNvSpPr/>
          <p:nvPr/>
        </p:nvSpPr>
        <p:spPr>
          <a:xfrm>
            <a:off x="3975828" y="3467764"/>
            <a:ext cx="2875626" cy="1047253"/>
          </a:xfrm>
          <a:custGeom>
            <a:avLst/>
            <a:gdLst>
              <a:gd name="connsiteX0" fmla="*/ 0 w 2875626"/>
              <a:gd name="connsiteY0" fmla="*/ 174546 h 1047253"/>
              <a:gd name="connsiteX1" fmla="*/ 174546 w 2875626"/>
              <a:gd name="connsiteY1" fmla="*/ 0 h 1047253"/>
              <a:gd name="connsiteX2" fmla="*/ 2701080 w 2875626"/>
              <a:gd name="connsiteY2" fmla="*/ 0 h 1047253"/>
              <a:gd name="connsiteX3" fmla="*/ 2875626 w 2875626"/>
              <a:gd name="connsiteY3" fmla="*/ 174546 h 1047253"/>
              <a:gd name="connsiteX4" fmla="*/ 2875626 w 2875626"/>
              <a:gd name="connsiteY4" fmla="*/ 872707 h 1047253"/>
              <a:gd name="connsiteX5" fmla="*/ 2701080 w 2875626"/>
              <a:gd name="connsiteY5" fmla="*/ 1047253 h 1047253"/>
              <a:gd name="connsiteX6" fmla="*/ 174546 w 2875626"/>
              <a:gd name="connsiteY6" fmla="*/ 1047253 h 1047253"/>
              <a:gd name="connsiteX7" fmla="*/ 0 w 2875626"/>
              <a:gd name="connsiteY7" fmla="*/ 872707 h 1047253"/>
              <a:gd name="connsiteX8" fmla="*/ 0 w 2875626"/>
              <a:gd name="connsiteY8" fmla="*/ 174546 h 104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626" h="1047253">
                <a:moveTo>
                  <a:pt x="0" y="174546"/>
                </a:moveTo>
                <a:cubicBezTo>
                  <a:pt x="0" y="78147"/>
                  <a:pt x="78147" y="0"/>
                  <a:pt x="174546" y="0"/>
                </a:cubicBezTo>
                <a:lnTo>
                  <a:pt x="2701080" y="0"/>
                </a:lnTo>
                <a:cubicBezTo>
                  <a:pt x="2797479" y="0"/>
                  <a:pt x="2875626" y="78147"/>
                  <a:pt x="2875626" y="174546"/>
                </a:cubicBezTo>
                <a:lnTo>
                  <a:pt x="2875626" y="872707"/>
                </a:lnTo>
                <a:cubicBezTo>
                  <a:pt x="2875626" y="969106"/>
                  <a:pt x="2797479" y="1047253"/>
                  <a:pt x="2701080" y="1047253"/>
                </a:cubicBezTo>
                <a:lnTo>
                  <a:pt x="174546" y="1047253"/>
                </a:lnTo>
                <a:cubicBezTo>
                  <a:pt x="78147" y="1047253"/>
                  <a:pt x="0" y="969106"/>
                  <a:pt x="0" y="872707"/>
                </a:cubicBezTo>
                <a:lnTo>
                  <a:pt x="0" y="174546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663" tIns="180663" rIns="180663" bIns="180663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spc="1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主要流程</a:t>
            </a:r>
            <a:endParaRPr lang="zh-CN" altLang="en-US" sz="32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重点难点"/>
          <p:cNvSpPr/>
          <p:nvPr/>
        </p:nvSpPr>
        <p:spPr>
          <a:xfrm>
            <a:off x="3975828" y="4645923"/>
            <a:ext cx="2875626" cy="1047253"/>
          </a:xfrm>
          <a:custGeom>
            <a:avLst/>
            <a:gdLst>
              <a:gd name="connsiteX0" fmla="*/ 0 w 2875626"/>
              <a:gd name="connsiteY0" fmla="*/ 174546 h 1047253"/>
              <a:gd name="connsiteX1" fmla="*/ 174546 w 2875626"/>
              <a:gd name="connsiteY1" fmla="*/ 0 h 1047253"/>
              <a:gd name="connsiteX2" fmla="*/ 2701080 w 2875626"/>
              <a:gd name="connsiteY2" fmla="*/ 0 h 1047253"/>
              <a:gd name="connsiteX3" fmla="*/ 2875626 w 2875626"/>
              <a:gd name="connsiteY3" fmla="*/ 174546 h 1047253"/>
              <a:gd name="connsiteX4" fmla="*/ 2875626 w 2875626"/>
              <a:gd name="connsiteY4" fmla="*/ 872707 h 1047253"/>
              <a:gd name="connsiteX5" fmla="*/ 2701080 w 2875626"/>
              <a:gd name="connsiteY5" fmla="*/ 1047253 h 1047253"/>
              <a:gd name="connsiteX6" fmla="*/ 174546 w 2875626"/>
              <a:gd name="connsiteY6" fmla="*/ 1047253 h 1047253"/>
              <a:gd name="connsiteX7" fmla="*/ 0 w 2875626"/>
              <a:gd name="connsiteY7" fmla="*/ 872707 h 1047253"/>
              <a:gd name="connsiteX8" fmla="*/ 0 w 2875626"/>
              <a:gd name="connsiteY8" fmla="*/ 174546 h 104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626" h="1047253">
                <a:moveTo>
                  <a:pt x="0" y="174546"/>
                </a:moveTo>
                <a:cubicBezTo>
                  <a:pt x="0" y="78147"/>
                  <a:pt x="78147" y="0"/>
                  <a:pt x="174546" y="0"/>
                </a:cubicBezTo>
                <a:lnTo>
                  <a:pt x="2701080" y="0"/>
                </a:lnTo>
                <a:cubicBezTo>
                  <a:pt x="2797479" y="0"/>
                  <a:pt x="2875626" y="78147"/>
                  <a:pt x="2875626" y="174546"/>
                </a:cubicBezTo>
                <a:lnTo>
                  <a:pt x="2875626" y="872707"/>
                </a:lnTo>
                <a:cubicBezTo>
                  <a:pt x="2875626" y="969106"/>
                  <a:pt x="2797479" y="1047253"/>
                  <a:pt x="2701080" y="1047253"/>
                </a:cubicBezTo>
                <a:lnTo>
                  <a:pt x="174546" y="1047253"/>
                </a:lnTo>
                <a:cubicBezTo>
                  <a:pt x="78147" y="1047253"/>
                  <a:pt x="0" y="969106"/>
                  <a:pt x="0" y="872707"/>
                </a:cubicBezTo>
                <a:lnTo>
                  <a:pt x="0" y="174546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663" tIns="180663" rIns="180663" bIns="180663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spc="1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重点难点</a:t>
            </a:r>
            <a:endParaRPr lang="zh-CN" altLang="en-US" sz="32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76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463 L -0.41493 -0.0361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042 -0.00393 " pathEditMode="relative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452 0.02546 " pathEditMode="relative" ptsTypes="AA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93 -0.0361 L 0.00191 -0.0041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159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1042 -0.00394 L 0.00087 0.0002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56" y="20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0452 0.02545 L -0.00052 -0.00023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91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051720" y="1484784"/>
            <a:ext cx="5000104" cy="4856088"/>
          </a:xfrm>
          <a:custGeom>
            <a:avLst/>
            <a:gdLst>
              <a:gd name="connsiteX0" fmla="*/ 0 w 4568056"/>
              <a:gd name="connsiteY0" fmla="*/ 2284028 h 4568056"/>
              <a:gd name="connsiteX1" fmla="*/ 2284028 w 4568056"/>
              <a:gd name="connsiteY1" fmla="*/ 0 h 4568056"/>
              <a:gd name="connsiteX2" fmla="*/ 4568056 w 4568056"/>
              <a:gd name="connsiteY2" fmla="*/ 2284028 h 4568056"/>
              <a:gd name="connsiteX3" fmla="*/ 2284028 w 4568056"/>
              <a:gd name="connsiteY3" fmla="*/ 4568056 h 4568056"/>
              <a:gd name="connsiteX4" fmla="*/ 0 w 4568056"/>
              <a:gd name="connsiteY4" fmla="*/ 2284028 h 456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8056" h="4568056">
                <a:moveTo>
                  <a:pt x="0" y="2284028"/>
                </a:moveTo>
                <a:cubicBezTo>
                  <a:pt x="0" y="1022594"/>
                  <a:pt x="1022594" y="0"/>
                  <a:pt x="2284028" y="0"/>
                </a:cubicBezTo>
                <a:cubicBezTo>
                  <a:pt x="3545462" y="0"/>
                  <a:pt x="4568056" y="1022594"/>
                  <a:pt x="4568056" y="2284028"/>
                </a:cubicBezTo>
                <a:cubicBezTo>
                  <a:pt x="4568056" y="3545462"/>
                  <a:pt x="3545462" y="4568056"/>
                  <a:pt x="2284028" y="4568056"/>
                </a:cubicBezTo>
                <a:cubicBezTo>
                  <a:pt x="1022594" y="4568056"/>
                  <a:pt x="0" y="3545462"/>
                  <a:pt x="0" y="228402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808989" tIns="36000" rIns="1808991" bIns="3818022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 smtClean="0">
                <a:ea typeface="创艺简中圆" pitchFamily="2" charset="-122"/>
              </a:rPr>
              <a:t>计算机视觉</a:t>
            </a:r>
            <a:endParaRPr lang="zh-CN" altLang="en-US" sz="2400" kern="1200" dirty="0">
              <a:ea typeface="创艺简中圆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551730" y="2456001"/>
            <a:ext cx="4000082" cy="3884870"/>
          </a:xfrm>
          <a:custGeom>
            <a:avLst/>
            <a:gdLst>
              <a:gd name="connsiteX0" fmla="*/ 0 w 3654444"/>
              <a:gd name="connsiteY0" fmla="*/ 1827222 h 3654444"/>
              <a:gd name="connsiteX1" fmla="*/ 1827222 w 3654444"/>
              <a:gd name="connsiteY1" fmla="*/ 0 h 3654444"/>
              <a:gd name="connsiteX2" fmla="*/ 3654444 w 3654444"/>
              <a:gd name="connsiteY2" fmla="*/ 1827222 h 3654444"/>
              <a:gd name="connsiteX3" fmla="*/ 1827222 w 3654444"/>
              <a:gd name="connsiteY3" fmla="*/ 3654444 h 3654444"/>
              <a:gd name="connsiteX4" fmla="*/ 0 w 3654444"/>
              <a:gd name="connsiteY4" fmla="*/ 1827222 h 365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444" h="3654444">
                <a:moveTo>
                  <a:pt x="0" y="1827222"/>
                </a:moveTo>
                <a:cubicBezTo>
                  <a:pt x="0" y="818075"/>
                  <a:pt x="818075" y="0"/>
                  <a:pt x="1827222" y="0"/>
                </a:cubicBezTo>
                <a:cubicBezTo>
                  <a:pt x="2836369" y="0"/>
                  <a:pt x="3654444" y="818075"/>
                  <a:pt x="3654444" y="1827222"/>
                </a:cubicBezTo>
                <a:cubicBezTo>
                  <a:pt x="3654444" y="2836369"/>
                  <a:pt x="2836369" y="3654444"/>
                  <a:pt x="1827222" y="3654444"/>
                </a:cubicBezTo>
                <a:cubicBezTo>
                  <a:pt x="818075" y="3654444"/>
                  <a:pt x="0" y="2836369"/>
                  <a:pt x="0" y="1827222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345072" tIns="375730" rIns="1345072" bIns="2933842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ea typeface="创艺简中圆" pitchFamily="2" charset="-122"/>
              </a:rPr>
              <a:t>图像处理</a:t>
            </a:r>
            <a:endParaRPr lang="zh-CN" altLang="en-US" sz="2400" kern="1200" dirty="0">
              <a:ea typeface="创艺简中圆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051741" y="3427219"/>
            <a:ext cx="3000062" cy="2913652"/>
          </a:xfrm>
          <a:custGeom>
            <a:avLst/>
            <a:gdLst>
              <a:gd name="connsiteX0" fmla="*/ 0 w 2740833"/>
              <a:gd name="connsiteY0" fmla="*/ 1370417 h 2740833"/>
              <a:gd name="connsiteX1" fmla="*/ 1370417 w 2740833"/>
              <a:gd name="connsiteY1" fmla="*/ 0 h 2740833"/>
              <a:gd name="connsiteX2" fmla="*/ 2740834 w 2740833"/>
              <a:gd name="connsiteY2" fmla="*/ 1370417 h 2740833"/>
              <a:gd name="connsiteX3" fmla="*/ 1370417 w 2740833"/>
              <a:gd name="connsiteY3" fmla="*/ 2740834 h 2740833"/>
              <a:gd name="connsiteX4" fmla="*/ 0 w 2740833"/>
              <a:gd name="connsiteY4" fmla="*/ 1370417 h 274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0833" h="2740833">
                <a:moveTo>
                  <a:pt x="0" y="1370417"/>
                </a:moveTo>
                <a:cubicBezTo>
                  <a:pt x="0" y="613557"/>
                  <a:pt x="613557" y="0"/>
                  <a:pt x="1370417" y="0"/>
                </a:cubicBezTo>
                <a:cubicBezTo>
                  <a:pt x="2127277" y="0"/>
                  <a:pt x="2740834" y="613557"/>
                  <a:pt x="2740834" y="1370417"/>
                </a:cubicBezTo>
                <a:cubicBezTo>
                  <a:pt x="2740834" y="2127277"/>
                  <a:pt x="2127277" y="2740834"/>
                  <a:pt x="1370417" y="2740834"/>
                </a:cubicBezTo>
                <a:cubicBezTo>
                  <a:pt x="613557" y="2740834"/>
                  <a:pt x="0" y="2127277"/>
                  <a:pt x="0" y="1370417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81154" tIns="354914" rIns="881155" bIns="2067936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ea typeface="创艺简中圆" pitchFamily="2" charset="-122"/>
              </a:rPr>
              <a:t>特征提取</a:t>
            </a:r>
            <a:endParaRPr lang="zh-CN" altLang="en-US" sz="2400" kern="1200" dirty="0">
              <a:ea typeface="创艺简中圆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551750" y="4398436"/>
            <a:ext cx="2000041" cy="1942435"/>
          </a:xfrm>
          <a:custGeom>
            <a:avLst/>
            <a:gdLst>
              <a:gd name="connsiteX0" fmla="*/ 0 w 1827222"/>
              <a:gd name="connsiteY0" fmla="*/ 913611 h 1827222"/>
              <a:gd name="connsiteX1" fmla="*/ 913611 w 1827222"/>
              <a:gd name="connsiteY1" fmla="*/ 0 h 1827222"/>
              <a:gd name="connsiteX2" fmla="*/ 1827222 w 1827222"/>
              <a:gd name="connsiteY2" fmla="*/ 913611 h 1827222"/>
              <a:gd name="connsiteX3" fmla="*/ 913611 w 1827222"/>
              <a:gd name="connsiteY3" fmla="*/ 1827222 h 1827222"/>
              <a:gd name="connsiteX4" fmla="*/ 0 w 1827222"/>
              <a:gd name="connsiteY4" fmla="*/ 913611 h 182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222" h="1827222">
                <a:moveTo>
                  <a:pt x="0" y="913611"/>
                </a:moveTo>
                <a:cubicBezTo>
                  <a:pt x="0" y="409038"/>
                  <a:pt x="409038" y="0"/>
                  <a:pt x="913611" y="0"/>
                </a:cubicBezTo>
                <a:cubicBezTo>
                  <a:pt x="1418184" y="0"/>
                  <a:pt x="1827222" y="409038"/>
                  <a:pt x="1827222" y="913611"/>
                </a:cubicBezTo>
                <a:cubicBezTo>
                  <a:pt x="1827222" y="1418184"/>
                  <a:pt x="1418184" y="1827222"/>
                  <a:pt x="913611" y="1827222"/>
                </a:cubicBezTo>
                <a:cubicBezTo>
                  <a:pt x="409038" y="1827222"/>
                  <a:pt x="0" y="1418184"/>
                  <a:pt x="0" y="913611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473839" tIns="663054" rIns="473838" bIns="663053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ea typeface="创艺简中圆" pitchFamily="2" charset="-122"/>
              </a:rPr>
              <a:t>半自动模式识别</a:t>
            </a:r>
            <a:endParaRPr lang="zh-CN" altLang="en-US" sz="2400" kern="1200" dirty="0">
              <a:ea typeface="创艺简中圆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8825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28707" y="862699"/>
            <a:ext cx="6967630" cy="72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半自动模式识别</a:t>
            </a:r>
            <a:endParaRPr lang="zh-CN" altLang="en-US" sz="3200" b="1" spc="1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187624" y="4005064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542" tIns="180542" rIns="180542" bIns="18054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模糊识别</a:t>
            </a:r>
            <a:endParaRPr lang="zh-CN" altLang="en-US" sz="24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952022" y="4286909"/>
            <a:ext cx="837589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789611" y="4005064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542" tIns="180542" rIns="180542" bIns="18054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sz="24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508104" y="4286909"/>
            <a:ext cx="837589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6337055" y="4005064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542" tIns="180542" rIns="180542" bIns="18054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sz="2400" kern="1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2400" kern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15224" y="2420886"/>
            <a:ext cx="2111184" cy="1728194"/>
            <a:chOff x="2315224" y="2420886"/>
            <a:chExt cx="2111184" cy="1728194"/>
          </a:xfrm>
        </p:grpSpPr>
        <p:sp>
          <p:nvSpPr>
            <p:cNvPr id="21" name="流程图: 决策 20"/>
            <p:cNvSpPr/>
            <p:nvPr/>
          </p:nvSpPr>
          <p:spPr>
            <a:xfrm>
              <a:off x="2315224" y="2420886"/>
              <a:ext cx="2111184" cy="1344513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人工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选择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接箭头连接符 23"/>
            <p:cNvCxnSpPr>
              <a:stCxn id="21" idx="2"/>
            </p:cNvCxnSpPr>
            <p:nvPr/>
          </p:nvCxnSpPr>
          <p:spPr>
            <a:xfrm>
              <a:off x="3370816" y="3765399"/>
              <a:ext cx="0" cy="3836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71306" y="2420887"/>
            <a:ext cx="2111184" cy="1728193"/>
            <a:chOff x="4871306" y="2420887"/>
            <a:chExt cx="2111184" cy="1728193"/>
          </a:xfrm>
        </p:grpSpPr>
        <p:sp>
          <p:nvSpPr>
            <p:cNvPr id="22" name="流程图: 决策 21"/>
            <p:cNvSpPr/>
            <p:nvPr/>
          </p:nvSpPr>
          <p:spPr>
            <a:xfrm>
              <a:off x="4871306" y="2420887"/>
              <a:ext cx="2111184" cy="1344513"/>
            </a:xfrm>
            <a:prstGeom prst="flowChartDecision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人工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选择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" name="直接箭头连接符 29"/>
            <p:cNvCxnSpPr>
              <a:stCxn id="22" idx="2"/>
            </p:cNvCxnSpPr>
            <p:nvPr/>
          </p:nvCxnSpPr>
          <p:spPr>
            <a:xfrm>
              <a:off x="5926898" y="3765400"/>
              <a:ext cx="0" cy="383680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流程图: 数据 2"/>
          <p:cNvSpPr/>
          <p:nvPr/>
        </p:nvSpPr>
        <p:spPr>
          <a:xfrm>
            <a:off x="3335857" y="3861591"/>
            <a:ext cx="1728192" cy="1247777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</a:t>
            </a:r>
            <a:endParaRPr lang="zh-CN" altLang="en-US" sz="32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50035" y="4286909"/>
            <a:ext cx="837589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预定义过程 4"/>
          <p:cNvSpPr/>
          <p:nvPr/>
        </p:nvSpPr>
        <p:spPr>
          <a:xfrm>
            <a:off x="1187624" y="5661248"/>
            <a:ext cx="1601390" cy="936104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80542" tIns="180542" rIns="180542" bIns="180542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模糊模型</a:t>
            </a:r>
          </a:p>
        </p:txBody>
      </p:sp>
      <p:sp>
        <p:nvSpPr>
          <p:cNvPr id="6" name="上箭头 5"/>
          <p:cNvSpPr/>
          <p:nvPr/>
        </p:nvSpPr>
        <p:spPr>
          <a:xfrm>
            <a:off x="1803995" y="4975642"/>
            <a:ext cx="368647" cy="5518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5118 0.0034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90" y="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" grpId="0" animBg="1"/>
      <p:bldP spid="3" grpId="1" animBg="1"/>
      <p:bldP spid="3" grpId="2" animBg="1"/>
      <p:bldP spid="3" grpId="3" animBg="1"/>
      <p:bldP spid="2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上箭头 4"/>
          <p:cNvSpPr/>
          <p:nvPr/>
        </p:nvSpPr>
        <p:spPr>
          <a:xfrm rot="5400000">
            <a:off x="1415552" y="3245737"/>
            <a:ext cx="1050131" cy="119553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多边形 5"/>
          <p:cNvSpPr/>
          <p:nvPr/>
        </p:nvSpPr>
        <p:spPr>
          <a:xfrm>
            <a:off x="1137331" y="2081645"/>
            <a:ext cx="1767802" cy="1237404"/>
          </a:xfrm>
          <a:custGeom>
            <a:avLst/>
            <a:gdLst>
              <a:gd name="connsiteX0" fmla="*/ 0 w 1767802"/>
              <a:gd name="connsiteY0" fmla="*/ 206275 h 1237404"/>
              <a:gd name="connsiteX1" fmla="*/ 206275 w 1767802"/>
              <a:gd name="connsiteY1" fmla="*/ 0 h 1237404"/>
              <a:gd name="connsiteX2" fmla="*/ 1561527 w 1767802"/>
              <a:gd name="connsiteY2" fmla="*/ 0 h 1237404"/>
              <a:gd name="connsiteX3" fmla="*/ 1767802 w 1767802"/>
              <a:gd name="connsiteY3" fmla="*/ 206275 h 1237404"/>
              <a:gd name="connsiteX4" fmla="*/ 1767802 w 1767802"/>
              <a:gd name="connsiteY4" fmla="*/ 1031129 h 1237404"/>
              <a:gd name="connsiteX5" fmla="*/ 1561527 w 1767802"/>
              <a:gd name="connsiteY5" fmla="*/ 1237404 h 1237404"/>
              <a:gd name="connsiteX6" fmla="*/ 206275 w 1767802"/>
              <a:gd name="connsiteY6" fmla="*/ 1237404 h 1237404"/>
              <a:gd name="connsiteX7" fmla="*/ 0 w 1767802"/>
              <a:gd name="connsiteY7" fmla="*/ 1031129 h 1237404"/>
              <a:gd name="connsiteX8" fmla="*/ 0 w 1767802"/>
              <a:gd name="connsiteY8" fmla="*/ 206275 h 123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7802" h="1237404">
                <a:moveTo>
                  <a:pt x="0" y="206275"/>
                </a:moveTo>
                <a:cubicBezTo>
                  <a:pt x="0" y="92352"/>
                  <a:pt x="92352" y="0"/>
                  <a:pt x="206275" y="0"/>
                </a:cubicBezTo>
                <a:lnTo>
                  <a:pt x="1561527" y="0"/>
                </a:lnTo>
                <a:cubicBezTo>
                  <a:pt x="1675450" y="0"/>
                  <a:pt x="1767802" y="92352"/>
                  <a:pt x="1767802" y="206275"/>
                </a:cubicBezTo>
                <a:lnTo>
                  <a:pt x="1767802" y="1031129"/>
                </a:lnTo>
                <a:cubicBezTo>
                  <a:pt x="1767802" y="1145052"/>
                  <a:pt x="1675450" y="1237404"/>
                  <a:pt x="1561527" y="1237404"/>
                </a:cubicBezTo>
                <a:lnTo>
                  <a:pt x="206275" y="1237404"/>
                </a:lnTo>
                <a:cubicBezTo>
                  <a:pt x="92352" y="1237404"/>
                  <a:pt x="0" y="1145052"/>
                  <a:pt x="0" y="1031129"/>
                </a:cubicBezTo>
                <a:lnTo>
                  <a:pt x="0" y="2062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246" tIns="224246" rIns="224246" bIns="224246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/>
              <a:t>现场照片采集</a:t>
            </a:r>
            <a:endParaRPr lang="zh-CN" altLang="en-US" sz="3200" kern="1200" dirty="0"/>
          </a:p>
        </p:txBody>
      </p:sp>
      <p:sp>
        <p:nvSpPr>
          <p:cNvPr id="8" name="直角上箭头 7"/>
          <p:cNvSpPr/>
          <p:nvPr/>
        </p:nvSpPr>
        <p:spPr>
          <a:xfrm rot="5400000">
            <a:off x="2881248" y="4635751"/>
            <a:ext cx="1050131" cy="119553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2603027" y="3471659"/>
            <a:ext cx="1767802" cy="1237404"/>
          </a:xfrm>
          <a:custGeom>
            <a:avLst/>
            <a:gdLst>
              <a:gd name="connsiteX0" fmla="*/ 0 w 1767802"/>
              <a:gd name="connsiteY0" fmla="*/ 206275 h 1237404"/>
              <a:gd name="connsiteX1" fmla="*/ 206275 w 1767802"/>
              <a:gd name="connsiteY1" fmla="*/ 0 h 1237404"/>
              <a:gd name="connsiteX2" fmla="*/ 1561527 w 1767802"/>
              <a:gd name="connsiteY2" fmla="*/ 0 h 1237404"/>
              <a:gd name="connsiteX3" fmla="*/ 1767802 w 1767802"/>
              <a:gd name="connsiteY3" fmla="*/ 206275 h 1237404"/>
              <a:gd name="connsiteX4" fmla="*/ 1767802 w 1767802"/>
              <a:gd name="connsiteY4" fmla="*/ 1031129 h 1237404"/>
              <a:gd name="connsiteX5" fmla="*/ 1561527 w 1767802"/>
              <a:gd name="connsiteY5" fmla="*/ 1237404 h 1237404"/>
              <a:gd name="connsiteX6" fmla="*/ 206275 w 1767802"/>
              <a:gd name="connsiteY6" fmla="*/ 1237404 h 1237404"/>
              <a:gd name="connsiteX7" fmla="*/ 0 w 1767802"/>
              <a:gd name="connsiteY7" fmla="*/ 1031129 h 1237404"/>
              <a:gd name="connsiteX8" fmla="*/ 0 w 1767802"/>
              <a:gd name="connsiteY8" fmla="*/ 206275 h 123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7802" h="1237404">
                <a:moveTo>
                  <a:pt x="0" y="206275"/>
                </a:moveTo>
                <a:cubicBezTo>
                  <a:pt x="0" y="92352"/>
                  <a:pt x="92352" y="0"/>
                  <a:pt x="206275" y="0"/>
                </a:cubicBezTo>
                <a:lnTo>
                  <a:pt x="1561527" y="0"/>
                </a:lnTo>
                <a:cubicBezTo>
                  <a:pt x="1675450" y="0"/>
                  <a:pt x="1767802" y="92352"/>
                  <a:pt x="1767802" y="206275"/>
                </a:cubicBezTo>
                <a:lnTo>
                  <a:pt x="1767802" y="1031129"/>
                </a:lnTo>
                <a:cubicBezTo>
                  <a:pt x="1767802" y="1145052"/>
                  <a:pt x="1675450" y="1237404"/>
                  <a:pt x="1561527" y="1237404"/>
                </a:cubicBezTo>
                <a:lnTo>
                  <a:pt x="206275" y="1237404"/>
                </a:lnTo>
                <a:cubicBezTo>
                  <a:pt x="92352" y="1237404"/>
                  <a:pt x="0" y="1145052"/>
                  <a:pt x="0" y="1031129"/>
                </a:cubicBezTo>
                <a:lnTo>
                  <a:pt x="0" y="2062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246" tIns="224246" rIns="224246" bIns="224246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/>
              <a:t>半自动模式识别</a:t>
            </a:r>
            <a:endParaRPr lang="zh-CN" altLang="en-US" sz="28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4068724" y="4861673"/>
            <a:ext cx="1767802" cy="1237404"/>
          </a:xfrm>
          <a:custGeom>
            <a:avLst/>
            <a:gdLst>
              <a:gd name="connsiteX0" fmla="*/ 0 w 1767802"/>
              <a:gd name="connsiteY0" fmla="*/ 206275 h 1237404"/>
              <a:gd name="connsiteX1" fmla="*/ 206275 w 1767802"/>
              <a:gd name="connsiteY1" fmla="*/ 0 h 1237404"/>
              <a:gd name="connsiteX2" fmla="*/ 1561527 w 1767802"/>
              <a:gd name="connsiteY2" fmla="*/ 0 h 1237404"/>
              <a:gd name="connsiteX3" fmla="*/ 1767802 w 1767802"/>
              <a:gd name="connsiteY3" fmla="*/ 206275 h 1237404"/>
              <a:gd name="connsiteX4" fmla="*/ 1767802 w 1767802"/>
              <a:gd name="connsiteY4" fmla="*/ 1031129 h 1237404"/>
              <a:gd name="connsiteX5" fmla="*/ 1561527 w 1767802"/>
              <a:gd name="connsiteY5" fmla="*/ 1237404 h 1237404"/>
              <a:gd name="connsiteX6" fmla="*/ 206275 w 1767802"/>
              <a:gd name="connsiteY6" fmla="*/ 1237404 h 1237404"/>
              <a:gd name="connsiteX7" fmla="*/ 0 w 1767802"/>
              <a:gd name="connsiteY7" fmla="*/ 1031129 h 1237404"/>
              <a:gd name="connsiteX8" fmla="*/ 0 w 1767802"/>
              <a:gd name="connsiteY8" fmla="*/ 206275 h 123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7802" h="1237404">
                <a:moveTo>
                  <a:pt x="0" y="206275"/>
                </a:moveTo>
                <a:cubicBezTo>
                  <a:pt x="0" y="92352"/>
                  <a:pt x="92352" y="0"/>
                  <a:pt x="206275" y="0"/>
                </a:cubicBezTo>
                <a:lnTo>
                  <a:pt x="1561527" y="0"/>
                </a:lnTo>
                <a:cubicBezTo>
                  <a:pt x="1675450" y="0"/>
                  <a:pt x="1767802" y="92352"/>
                  <a:pt x="1767802" y="206275"/>
                </a:cubicBezTo>
                <a:lnTo>
                  <a:pt x="1767802" y="1031129"/>
                </a:lnTo>
                <a:cubicBezTo>
                  <a:pt x="1767802" y="1145052"/>
                  <a:pt x="1675450" y="1237404"/>
                  <a:pt x="1561527" y="1237404"/>
                </a:cubicBezTo>
                <a:lnTo>
                  <a:pt x="206275" y="1237404"/>
                </a:lnTo>
                <a:cubicBezTo>
                  <a:pt x="92352" y="1237404"/>
                  <a:pt x="0" y="1145052"/>
                  <a:pt x="0" y="1031129"/>
                </a:cubicBezTo>
                <a:lnTo>
                  <a:pt x="0" y="2062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246" tIns="224246" rIns="224246" bIns="224246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/>
              <a:t>特征模型</a:t>
            </a:r>
            <a:endParaRPr lang="zh-CN" altLang="en-US" sz="3600" kern="1200" dirty="0"/>
          </a:p>
        </p:txBody>
      </p:sp>
      <p:sp>
        <p:nvSpPr>
          <p:cNvPr id="2" name="标题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8707" y="862699"/>
            <a:ext cx="6967630" cy="72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系统预计工作流程</a:t>
            </a:r>
            <a:endParaRPr lang="zh-CN" altLang="en-US" sz="3200" b="1" spc="1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952921" y="2780928"/>
            <a:ext cx="914400" cy="1368152"/>
            <a:chOff x="2987824" y="2852936"/>
            <a:chExt cx="914400" cy="136815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2987824" y="3501008"/>
              <a:ext cx="91440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87824" y="2852936"/>
              <a:ext cx="91440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流程图: 可选过程 30"/>
          <p:cNvSpPr/>
          <p:nvPr/>
        </p:nvSpPr>
        <p:spPr>
          <a:xfrm>
            <a:off x="4001610" y="2384884"/>
            <a:ext cx="2072831" cy="792088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直角坐标系变换</a:t>
            </a:r>
            <a:endParaRPr lang="zh-CN" altLang="en-US" dirty="0"/>
          </a:p>
        </p:txBody>
      </p:sp>
      <p:sp>
        <p:nvSpPr>
          <p:cNvPr id="32" name="流程图: 可选过程 31"/>
          <p:cNvSpPr/>
          <p:nvPr/>
        </p:nvSpPr>
        <p:spPr>
          <a:xfrm>
            <a:off x="4001610" y="3753036"/>
            <a:ext cx="2072831" cy="792088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斜坐标系变换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 rot="10800000">
            <a:off x="3544410" y="2780928"/>
            <a:ext cx="914400" cy="1368152"/>
            <a:chOff x="2987824" y="2852936"/>
            <a:chExt cx="914400" cy="1368152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2987824" y="3501008"/>
              <a:ext cx="91440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2987824" y="2852936"/>
              <a:ext cx="91440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流程图: 显示 35"/>
          <p:cNvSpPr/>
          <p:nvPr/>
        </p:nvSpPr>
        <p:spPr>
          <a:xfrm>
            <a:off x="4788024" y="2978948"/>
            <a:ext cx="2304256" cy="104411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实际数据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54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26 0.00023 " pathEditMode="relative" ptsTypes="AA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26 0.00023 " pathEditMode="relative" ptsTypes="AA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26 0.00023 " pathEditMode="relative" ptsTypes="AA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31" grpId="0" animBg="1"/>
      <p:bldP spid="31" grpId="1" animBg="1"/>
      <p:bldP spid="32" grpId="0" animBg="1"/>
      <p:bldP spid="32" grpId="1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sp>
        <p:nvSpPr>
          <p:cNvPr id="5" name="椭圆 4"/>
          <p:cNvSpPr/>
          <p:nvPr/>
        </p:nvSpPr>
        <p:spPr>
          <a:xfrm>
            <a:off x="2102220" y="2636912"/>
            <a:ext cx="4320480" cy="105881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6407064" y="743218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868" tIns="197868" rIns="197868" bIns="1978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Pic </a:t>
            </a:r>
            <a:endParaRPr lang="zh-CN" altLang="en-US" sz="2400" kern="1200" dirty="0"/>
          </a:p>
        </p:txBody>
      </p:sp>
      <p:sp>
        <p:nvSpPr>
          <p:cNvPr id="9" name="任意多边形 8"/>
          <p:cNvSpPr/>
          <p:nvPr/>
        </p:nvSpPr>
        <p:spPr>
          <a:xfrm>
            <a:off x="6012160" y="439779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868" tIns="197868" rIns="197868" bIns="1978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Pic </a:t>
            </a:r>
            <a:endParaRPr lang="zh-CN" altLang="en-US" sz="2400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6784958" y="171718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868" tIns="197868" rIns="197868" bIns="1978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Pic </a:t>
            </a:r>
            <a:endParaRPr lang="zh-CN" altLang="en-US" sz="2400" kern="1200" dirty="0"/>
          </a:p>
        </p:txBody>
      </p:sp>
      <p:sp>
        <p:nvSpPr>
          <p:cNvPr id="11" name="形状 10"/>
          <p:cNvSpPr/>
          <p:nvPr/>
        </p:nvSpPr>
        <p:spPr>
          <a:xfrm>
            <a:off x="1751034" y="2456710"/>
            <a:ext cx="5022852" cy="2750958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组合 12"/>
          <p:cNvGrpSpPr/>
          <p:nvPr/>
        </p:nvGrpSpPr>
        <p:grpSpPr>
          <a:xfrm>
            <a:off x="2648951" y="5455093"/>
            <a:ext cx="3773750" cy="1263073"/>
            <a:chOff x="2648951" y="5455093"/>
            <a:chExt cx="3773750" cy="1263073"/>
          </a:xfrm>
        </p:grpSpPr>
        <p:sp>
          <p:nvSpPr>
            <p:cNvPr id="6" name="下箭头 5"/>
            <p:cNvSpPr/>
            <p:nvPr/>
          </p:nvSpPr>
          <p:spPr>
            <a:xfrm>
              <a:off x="3944960" y="5455093"/>
              <a:ext cx="635000" cy="1263073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流程"/>
            <p:cNvSpPr txBox="1"/>
            <p:nvPr/>
          </p:nvSpPr>
          <p:spPr>
            <a:xfrm>
              <a:off x="2648951" y="5661284"/>
              <a:ext cx="3773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Feature	extraction 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628707" y="862699"/>
            <a:ext cx="6967630" cy="72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数据支持</a:t>
            </a:r>
            <a:r>
              <a:rPr lang="en-US" altLang="zh-CN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&amp;UI</a:t>
            </a:r>
            <a:r>
              <a:rPr lang="zh-CN" altLang="en-US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3200" b="1" spc="1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6 0.41342 L -4.44444E-6 3.33333E-6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22" y="-206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026 0.41342 L -4.44444E-6 3.33333E-6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22" y="-2067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6 0.41342 L -4.44444E-6 3.33333E-6 " pathEditMode="relative" rAng="0" ptsTypes="AA">
                                      <p:cBhvr>
                                        <p:cTn id="35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22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87624" y="1124744"/>
            <a:ext cx="6408712" cy="4643458"/>
            <a:chOff x="1619672" y="764704"/>
            <a:chExt cx="6096000" cy="3779520"/>
          </a:xfrm>
        </p:grpSpPr>
        <p:sp>
          <p:nvSpPr>
            <p:cNvPr id="4" name="任意多边形 3"/>
            <p:cNvSpPr/>
            <p:nvPr/>
          </p:nvSpPr>
          <p:spPr>
            <a:xfrm>
              <a:off x="1619672" y="764704"/>
              <a:ext cx="6096000" cy="1219200"/>
            </a:xfrm>
            <a:custGeom>
              <a:avLst/>
              <a:gdLst>
                <a:gd name="connsiteX0" fmla="*/ 0 w 6096000"/>
                <a:gd name="connsiteY0" fmla="*/ 0 h 1219200"/>
                <a:gd name="connsiteX1" fmla="*/ 6096000 w 6096000"/>
                <a:gd name="connsiteY1" fmla="*/ 0 h 1219200"/>
                <a:gd name="connsiteX2" fmla="*/ 6096000 w 6096000"/>
                <a:gd name="connsiteY2" fmla="*/ 1219200 h 1219200"/>
                <a:gd name="connsiteX3" fmla="*/ 0 w 6096000"/>
                <a:gd name="connsiteY3" fmla="*/ 1219200 h 1219200"/>
                <a:gd name="connsiteX4" fmla="*/ 0 w 60960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1219200">
                  <a:moveTo>
                    <a:pt x="0" y="0"/>
                  </a:moveTo>
                  <a:lnTo>
                    <a:pt x="6096000" y="0"/>
                  </a:lnTo>
                  <a:lnTo>
                    <a:pt x="60960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dirty="0" smtClean="0"/>
                <a:t>Feature model</a:t>
              </a:r>
              <a:endParaRPr lang="zh-CN" altLang="en-US" sz="4000" kern="1200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622648" y="1983904"/>
              <a:ext cx="2030015" cy="2560320"/>
            </a:xfrm>
            <a:custGeom>
              <a:avLst/>
              <a:gdLst>
                <a:gd name="connsiteX0" fmla="*/ 0 w 2030015"/>
                <a:gd name="connsiteY0" fmla="*/ 0 h 2560320"/>
                <a:gd name="connsiteX1" fmla="*/ 2030015 w 2030015"/>
                <a:gd name="connsiteY1" fmla="*/ 0 h 2560320"/>
                <a:gd name="connsiteX2" fmla="*/ 2030015 w 2030015"/>
                <a:gd name="connsiteY2" fmla="*/ 2560320 h 2560320"/>
                <a:gd name="connsiteX3" fmla="*/ 0 w 2030015"/>
                <a:gd name="connsiteY3" fmla="*/ 2560320 h 2560320"/>
                <a:gd name="connsiteX4" fmla="*/ 0 w 2030015"/>
                <a:gd name="connsiteY4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560320">
                  <a:moveTo>
                    <a:pt x="0" y="0"/>
                  </a:moveTo>
                  <a:lnTo>
                    <a:pt x="2030015" y="0"/>
                  </a:lnTo>
                  <a:lnTo>
                    <a:pt x="2030015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 smtClean="0"/>
                <a:t>Vehicle </a:t>
              </a:r>
              <a:endParaRPr lang="zh-CN" altLang="en-US" sz="32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652664" y="1983904"/>
              <a:ext cx="2030015" cy="2560320"/>
            </a:xfrm>
            <a:custGeom>
              <a:avLst/>
              <a:gdLst>
                <a:gd name="connsiteX0" fmla="*/ 0 w 2030015"/>
                <a:gd name="connsiteY0" fmla="*/ 0 h 2560320"/>
                <a:gd name="connsiteX1" fmla="*/ 2030015 w 2030015"/>
                <a:gd name="connsiteY1" fmla="*/ 0 h 2560320"/>
                <a:gd name="connsiteX2" fmla="*/ 2030015 w 2030015"/>
                <a:gd name="connsiteY2" fmla="*/ 2560320 h 2560320"/>
                <a:gd name="connsiteX3" fmla="*/ 0 w 2030015"/>
                <a:gd name="connsiteY3" fmla="*/ 2560320 h 2560320"/>
                <a:gd name="connsiteX4" fmla="*/ 0 w 2030015"/>
                <a:gd name="connsiteY4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560320">
                  <a:moveTo>
                    <a:pt x="0" y="0"/>
                  </a:moveTo>
                  <a:lnTo>
                    <a:pt x="2030015" y="0"/>
                  </a:lnTo>
                  <a:lnTo>
                    <a:pt x="2030015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Braking mark </a:t>
              </a:r>
              <a:endParaRPr lang="zh-CN" altLang="en-US" sz="32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682679" y="1983904"/>
              <a:ext cx="2030015" cy="2560320"/>
            </a:xfrm>
            <a:custGeom>
              <a:avLst/>
              <a:gdLst>
                <a:gd name="connsiteX0" fmla="*/ 0 w 2030015"/>
                <a:gd name="connsiteY0" fmla="*/ 0 h 2560320"/>
                <a:gd name="connsiteX1" fmla="*/ 2030015 w 2030015"/>
                <a:gd name="connsiteY1" fmla="*/ 0 h 2560320"/>
                <a:gd name="connsiteX2" fmla="*/ 2030015 w 2030015"/>
                <a:gd name="connsiteY2" fmla="*/ 2560320 h 2560320"/>
                <a:gd name="connsiteX3" fmla="*/ 0 w 2030015"/>
                <a:gd name="connsiteY3" fmla="*/ 2560320 h 2560320"/>
                <a:gd name="connsiteX4" fmla="*/ 0 w 2030015"/>
                <a:gd name="connsiteY4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560320">
                  <a:moveTo>
                    <a:pt x="0" y="0"/>
                  </a:moveTo>
                  <a:lnTo>
                    <a:pt x="2030015" y="0"/>
                  </a:lnTo>
                  <a:lnTo>
                    <a:pt x="2030015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Etc. …</a:t>
              </a:r>
              <a:endParaRPr lang="zh-CN" alt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03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403648" y="833382"/>
            <a:ext cx="1620687" cy="178639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536655" rIns="17146" bIns="536654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>
                <a:latin typeface="Arial Black" pitchFamily="34" charset="0"/>
              </a:rPr>
              <a:t>read</a:t>
            </a:r>
            <a:endParaRPr lang="zh-CN" altLang="en-US" sz="2700" kern="1200" dirty="0">
              <a:latin typeface="Arial Black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03648" y="2384309"/>
            <a:ext cx="1620685" cy="1786391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536654" rIns="17145" bIns="36000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dirty="0" smtClean="0">
                <a:latin typeface="Arial Black" pitchFamily="34" charset="0"/>
              </a:rPr>
              <a:t>recognition</a:t>
            </a:r>
            <a:endParaRPr lang="en-US" altLang="zh-CN" sz="2700" dirty="0">
              <a:latin typeface="Arial Black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03648" y="3935236"/>
            <a:ext cx="1620685" cy="1786391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536654" rIns="17145" bIns="36000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>
                <a:latin typeface="Arial Black" pitchFamily="34" charset="0"/>
              </a:rPr>
              <a:t>Compute </a:t>
            </a:r>
            <a:endParaRPr lang="zh-CN" altLang="en-US" sz="2700" kern="1200" dirty="0">
              <a:latin typeface="Arial Black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88024" y="833382"/>
            <a:ext cx="4032448" cy="4750889"/>
            <a:chOff x="4190310" y="1451593"/>
            <a:chExt cx="3498972" cy="4064000"/>
          </a:xfrm>
        </p:grpSpPr>
        <p:sp>
          <p:nvSpPr>
            <p:cNvPr id="13" name="任意多边形 12"/>
            <p:cNvSpPr/>
            <p:nvPr/>
          </p:nvSpPr>
          <p:spPr>
            <a:xfrm>
              <a:off x="4962469" y="3483593"/>
              <a:ext cx="506536" cy="965199"/>
            </a:xfrm>
            <a:custGeom>
              <a:avLst/>
              <a:gdLst>
                <a:gd name="connsiteX0" fmla="*/ 0 w 506536"/>
                <a:gd name="connsiteY0" fmla="*/ 0 h 965199"/>
                <a:gd name="connsiteX1" fmla="*/ 253268 w 506536"/>
                <a:gd name="connsiteY1" fmla="*/ 0 h 965199"/>
                <a:gd name="connsiteX2" fmla="*/ 253268 w 506536"/>
                <a:gd name="connsiteY2" fmla="*/ 965199 h 965199"/>
                <a:gd name="connsiteX3" fmla="*/ 506536 w 506536"/>
                <a:gd name="connsiteY3" fmla="*/ 965199 h 96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36" h="965199">
                  <a:moveTo>
                    <a:pt x="0" y="0"/>
                  </a:moveTo>
                  <a:lnTo>
                    <a:pt x="253268" y="0"/>
                  </a:lnTo>
                  <a:lnTo>
                    <a:pt x="253268" y="965199"/>
                  </a:lnTo>
                  <a:lnTo>
                    <a:pt x="506536" y="96519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8717" tIns="455348" rIns="238717" bIns="45534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962469" y="3437873"/>
              <a:ext cx="506536" cy="91440"/>
            </a:xfrm>
            <a:custGeom>
              <a:avLst/>
              <a:gdLst>
                <a:gd name="connsiteX0" fmla="*/ 0 w 506536"/>
                <a:gd name="connsiteY0" fmla="*/ 45720 h 91440"/>
                <a:gd name="connsiteX1" fmla="*/ 506536 w 506536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536" h="91440">
                  <a:moveTo>
                    <a:pt x="0" y="45720"/>
                  </a:moveTo>
                  <a:lnTo>
                    <a:pt x="506536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3305" tIns="33056" rIns="253305" bIns="3305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962469" y="2518392"/>
              <a:ext cx="506536" cy="965200"/>
            </a:xfrm>
            <a:custGeom>
              <a:avLst/>
              <a:gdLst>
                <a:gd name="connsiteX0" fmla="*/ 0 w 506536"/>
                <a:gd name="connsiteY0" fmla="*/ 965200 h 965200"/>
                <a:gd name="connsiteX1" fmla="*/ 253268 w 506536"/>
                <a:gd name="connsiteY1" fmla="*/ 965200 h 965200"/>
                <a:gd name="connsiteX2" fmla="*/ 253268 w 506536"/>
                <a:gd name="connsiteY2" fmla="*/ 0 h 965200"/>
                <a:gd name="connsiteX3" fmla="*/ 506536 w 506536"/>
                <a:gd name="connsiteY3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36" h="965200">
                  <a:moveTo>
                    <a:pt x="0" y="965200"/>
                  </a:moveTo>
                  <a:lnTo>
                    <a:pt x="253268" y="965200"/>
                  </a:lnTo>
                  <a:lnTo>
                    <a:pt x="253268" y="0"/>
                  </a:lnTo>
                  <a:lnTo>
                    <a:pt x="50653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8717" tIns="455349" rIns="238717" bIns="45534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6" name="任意多边形 15"/>
            <p:cNvSpPr/>
            <p:nvPr/>
          </p:nvSpPr>
          <p:spPr>
            <a:xfrm rot="16200000">
              <a:off x="2544390" y="3097513"/>
              <a:ext cx="4064000" cy="772160"/>
            </a:xfrm>
            <a:custGeom>
              <a:avLst/>
              <a:gdLst>
                <a:gd name="connsiteX0" fmla="*/ 0 w 4064000"/>
                <a:gd name="connsiteY0" fmla="*/ 0 h 772160"/>
                <a:gd name="connsiteX1" fmla="*/ 4064000 w 4064000"/>
                <a:gd name="connsiteY1" fmla="*/ 0 h 772160"/>
                <a:gd name="connsiteX2" fmla="*/ 4064000 w 4064000"/>
                <a:gd name="connsiteY2" fmla="*/ 772160 h 772160"/>
                <a:gd name="connsiteX3" fmla="*/ 0 w 4064000"/>
                <a:gd name="connsiteY3" fmla="*/ 772160 h 772160"/>
                <a:gd name="connsiteX4" fmla="*/ 0 w 4064000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772160">
                  <a:moveTo>
                    <a:pt x="0" y="0"/>
                  </a:moveTo>
                  <a:lnTo>
                    <a:pt x="4064000" y="0"/>
                  </a:lnTo>
                  <a:lnTo>
                    <a:pt x="4064000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eaVert" wrap="square" lIns="29844" tIns="29845" rIns="29845" bIns="2984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700" kern="1200" dirty="0" smtClean="0">
                  <a:latin typeface="Arial Black" pitchFamily="34" charset="0"/>
                </a:rPr>
                <a:t>G</a:t>
              </a:r>
            </a:p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700" kern="1200" dirty="0" smtClean="0">
                  <a:latin typeface="Arial Black" pitchFamily="34" charset="0"/>
                </a:rPr>
                <a:t>U</a:t>
              </a:r>
            </a:p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700" kern="1200" dirty="0" smtClean="0">
                  <a:latin typeface="Arial Black" pitchFamily="34" charset="0"/>
                </a:rPr>
                <a:t>I</a:t>
              </a:r>
              <a:endParaRPr lang="zh-CN" altLang="en-US" sz="4700" kern="1200" dirty="0">
                <a:latin typeface="Arial Black" pitchFamily="34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469006" y="2132312"/>
              <a:ext cx="2220276" cy="772160"/>
            </a:xfrm>
            <a:custGeom>
              <a:avLst/>
              <a:gdLst>
                <a:gd name="connsiteX0" fmla="*/ 0 w 2532684"/>
                <a:gd name="connsiteY0" fmla="*/ 0 h 772160"/>
                <a:gd name="connsiteX1" fmla="*/ 2532684 w 2532684"/>
                <a:gd name="connsiteY1" fmla="*/ 0 h 772160"/>
                <a:gd name="connsiteX2" fmla="*/ 2532684 w 2532684"/>
                <a:gd name="connsiteY2" fmla="*/ 772160 h 772160"/>
                <a:gd name="connsiteX3" fmla="*/ 0 w 2532684"/>
                <a:gd name="connsiteY3" fmla="*/ 772160 h 772160"/>
                <a:gd name="connsiteX4" fmla="*/ 0 w 2532684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2684" h="772160">
                  <a:moveTo>
                    <a:pt x="0" y="0"/>
                  </a:moveTo>
                  <a:lnTo>
                    <a:pt x="2532684" y="0"/>
                  </a:lnTo>
                  <a:lnTo>
                    <a:pt x="2532684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kern="1200" dirty="0" smtClean="0">
                  <a:latin typeface="Arial" pitchFamily="34" charset="0"/>
                  <a:cs typeface="Arial" pitchFamily="34" charset="0"/>
                </a:rPr>
                <a:t>Sub UI</a:t>
              </a:r>
              <a:endParaRPr lang="zh-CN" altLang="en-US" sz="4000" kern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469006" y="3097513"/>
              <a:ext cx="2220276" cy="772160"/>
            </a:xfrm>
            <a:custGeom>
              <a:avLst/>
              <a:gdLst>
                <a:gd name="connsiteX0" fmla="*/ 0 w 2532684"/>
                <a:gd name="connsiteY0" fmla="*/ 0 h 772160"/>
                <a:gd name="connsiteX1" fmla="*/ 2532684 w 2532684"/>
                <a:gd name="connsiteY1" fmla="*/ 0 h 772160"/>
                <a:gd name="connsiteX2" fmla="*/ 2532684 w 2532684"/>
                <a:gd name="connsiteY2" fmla="*/ 772160 h 772160"/>
                <a:gd name="connsiteX3" fmla="*/ 0 w 2532684"/>
                <a:gd name="connsiteY3" fmla="*/ 772160 h 772160"/>
                <a:gd name="connsiteX4" fmla="*/ 0 w 2532684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2684" h="772160">
                  <a:moveTo>
                    <a:pt x="0" y="0"/>
                  </a:moveTo>
                  <a:lnTo>
                    <a:pt x="2532684" y="0"/>
                  </a:lnTo>
                  <a:lnTo>
                    <a:pt x="2532684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kern="1200" dirty="0" smtClean="0">
                  <a:latin typeface="Arial" pitchFamily="34" charset="0"/>
                  <a:cs typeface="Arial" pitchFamily="34" charset="0"/>
                </a:rPr>
                <a:t>Sub UI</a:t>
              </a:r>
              <a:endParaRPr lang="zh-CN" altLang="en-US" sz="4000" kern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469006" y="4062712"/>
              <a:ext cx="2220276" cy="772160"/>
            </a:xfrm>
            <a:custGeom>
              <a:avLst/>
              <a:gdLst>
                <a:gd name="connsiteX0" fmla="*/ 0 w 2532684"/>
                <a:gd name="connsiteY0" fmla="*/ 0 h 772160"/>
                <a:gd name="connsiteX1" fmla="*/ 2532684 w 2532684"/>
                <a:gd name="connsiteY1" fmla="*/ 0 h 772160"/>
                <a:gd name="connsiteX2" fmla="*/ 2532684 w 2532684"/>
                <a:gd name="connsiteY2" fmla="*/ 772160 h 772160"/>
                <a:gd name="connsiteX3" fmla="*/ 0 w 2532684"/>
                <a:gd name="connsiteY3" fmla="*/ 772160 h 772160"/>
                <a:gd name="connsiteX4" fmla="*/ 0 w 2532684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2684" h="772160">
                  <a:moveTo>
                    <a:pt x="0" y="0"/>
                  </a:moveTo>
                  <a:lnTo>
                    <a:pt x="2532684" y="0"/>
                  </a:lnTo>
                  <a:lnTo>
                    <a:pt x="2532684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kern="1200" dirty="0" smtClean="0">
                  <a:latin typeface="Arial" pitchFamily="34" charset="0"/>
                  <a:cs typeface="Arial" pitchFamily="34" charset="0"/>
                </a:rPr>
                <a:t>Sub UI</a:t>
              </a:r>
              <a:endParaRPr lang="zh-CN" altLang="en-US" sz="40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H="1">
            <a:off x="3419872" y="148760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箭头 2"/>
          <p:cNvSpPr/>
          <p:nvPr/>
        </p:nvSpPr>
        <p:spPr>
          <a:xfrm>
            <a:off x="-828600" y="2784800"/>
            <a:ext cx="1944216" cy="848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10606" y="731448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Select File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流程图: 库存数据 10"/>
          <p:cNvSpPr/>
          <p:nvPr/>
        </p:nvSpPr>
        <p:spPr>
          <a:xfrm>
            <a:off x="-6013176" y="1903535"/>
            <a:ext cx="4320480" cy="261058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Feature model</a:t>
            </a:r>
            <a:endParaRPr lang="zh-CN" altLang="en-US" sz="4400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419872" y="3155379"/>
            <a:ext cx="1232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55865" y="2352269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choose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288367" y="4828431"/>
            <a:ext cx="137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41986" y="4170700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display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515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mph" presetSubtype="0" accel="25000" decel="2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5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2 0.00023 L 0.00521 0.0004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2 0.00023 L 0.00521 0.0004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625 0.06782 L 0.00364 0.0680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1 0.00023 L 0.00521 0.0004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1 0.00023 L 0.00521 0.0004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1 0.00023 L 0.00521 0.0004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2 0.00023 L 0.00521 0.0004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6" presetClass="emph" presetSubtype="0" accel="25000" decel="2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6" presetClass="emph" presetSubtype="0" accel="25000" decel="2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9" grpId="0" animBg="1"/>
      <p:bldP spid="3" grpId="0" animBg="1"/>
      <p:bldP spid="3" grpId="1" animBg="1"/>
      <p:bldP spid="3" grpId="2" animBg="1"/>
      <p:bldP spid="3" grpId="3" animBg="1"/>
      <p:bldP spid="10" grpId="0"/>
      <p:bldP spid="10" grpId="1"/>
      <p:bldP spid="10" grpId="2"/>
      <p:bldP spid="10" grpId="3"/>
      <p:bldP spid="10" grpId="4"/>
      <p:bldP spid="10" grpId="5"/>
      <p:bldP spid="11" grpId="0" animBg="1"/>
      <p:bldP spid="11" grpId="1" animBg="1"/>
      <p:bldP spid="24" grpId="0"/>
      <p:bldP spid="24" grpId="1"/>
      <p:bldP spid="24" grpId="2"/>
      <p:bldP spid="24" grpId="3"/>
      <p:bldP spid="27" grpId="0"/>
      <p:bldP spid="27" grpId="1"/>
      <p:bldP spid="27" grpId="2"/>
      <p:bldP spid="27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64800779"/>
              </p:ext>
            </p:extLst>
          </p:nvPr>
        </p:nvGraphicFramePr>
        <p:xfrm>
          <a:off x="1331640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34092202"/>
              </p:ext>
            </p:extLst>
          </p:nvPr>
        </p:nvGraphicFramePr>
        <p:xfrm>
          <a:off x="1484040" y="22852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圆角矩形 3"/>
          <p:cNvSpPr/>
          <p:nvPr/>
        </p:nvSpPr>
        <p:spPr>
          <a:xfrm>
            <a:off x="628707" y="862699"/>
            <a:ext cx="6967630" cy="72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遇到的问题</a:t>
            </a:r>
            <a:endParaRPr lang="zh-CN" altLang="en-US" sz="3200" b="1" spc="1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7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3" grpId="1">
        <p:bldAsOne/>
      </p:bldGraphic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项目架构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项目架构</Template>
  <TotalTime>589</TotalTime>
  <Words>236</Words>
  <Application>Microsoft Office PowerPoint</Application>
  <PresentationFormat>全屏显示(4:3)</PresentationFormat>
  <Paragraphs>71</Paragraphs>
  <Slides>9</Slides>
  <Notes>0</Notes>
  <HiddenSlides>0</HiddenSlides>
  <MMClips>2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项目架构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Zephor Wu</dc:creator>
  <cp:lastModifiedBy>Zephor Wu</cp:lastModifiedBy>
  <cp:revision>48</cp:revision>
  <dcterms:created xsi:type="dcterms:W3CDTF">2012-12-02T16:29:20Z</dcterms:created>
  <dcterms:modified xsi:type="dcterms:W3CDTF">2012-12-03T15:10:42Z</dcterms:modified>
</cp:coreProperties>
</file>