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CEFDB8-2F6B-4F6D-A9EC-B792BBD65269}">
          <p14:sldIdLst>
            <p14:sldId id="256"/>
            <p14:sldId id="259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0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7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01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66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0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"/>
          <p:cNvSpPr txBox="1"/>
          <p:nvPr/>
        </p:nvSpPr>
        <p:spPr>
          <a:xfrm>
            <a:off x="616687" y="525354"/>
            <a:ext cx="6638682" cy="8874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spcCol="360000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600" b="1" kern="1500" spc="900" dirty="0" smtClean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基于计算机视觉的</a:t>
            </a:r>
            <a:endParaRPr lang="en-US" altLang="zh-CN" sz="2600" b="1" kern="1500" spc="900" dirty="0" smtClean="0"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uFill>
                <a:solidFill>
                  <a:schemeClr val="bg2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900000">
              <a:lnSpc>
                <a:spcPts val="3100"/>
              </a:lnSpc>
            </a:pPr>
            <a:r>
              <a:rPr lang="zh-CN" altLang="en-US" sz="2600" b="1" kern="1500" spc="900" dirty="0" smtClean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道路交通事故</a:t>
            </a:r>
            <a:r>
              <a:rPr lang="zh-CN" altLang="en-US" sz="2600" b="1" kern="1500" spc="9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现场测量</a:t>
            </a:r>
          </a:p>
        </p:txBody>
      </p:sp>
    </p:spTree>
    <p:extLst>
      <p:ext uri="{BB962C8B-B14F-4D97-AF65-F5344CB8AC3E}">
        <p14:creationId xmlns:p14="http://schemas.microsoft.com/office/powerpoint/2010/main" val="24717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grpSp>
        <p:nvGrpSpPr>
          <p:cNvPr id="4" name="特征提取"/>
          <p:cNvGrpSpPr/>
          <p:nvPr/>
        </p:nvGrpSpPr>
        <p:grpSpPr>
          <a:xfrm>
            <a:off x="1751034" y="2456710"/>
            <a:ext cx="5022852" cy="4261456"/>
            <a:chOff x="1791714" y="2372478"/>
            <a:chExt cx="5022852" cy="4261456"/>
          </a:xfrm>
        </p:grpSpPr>
        <p:sp>
          <p:nvSpPr>
            <p:cNvPr id="5" name="椭圆 4"/>
            <p:cNvSpPr/>
            <p:nvPr/>
          </p:nvSpPr>
          <p:spPr>
            <a:xfrm>
              <a:off x="2142900" y="2552680"/>
              <a:ext cx="4320480" cy="1058814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下箭头 5"/>
            <p:cNvSpPr/>
            <p:nvPr/>
          </p:nvSpPr>
          <p:spPr>
            <a:xfrm>
              <a:off x="3985640" y="5370861"/>
              <a:ext cx="635000" cy="1263073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/>
            <p:cNvSpPr/>
            <p:nvPr/>
          </p:nvSpPr>
          <p:spPr>
            <a:xfrm>
              <a:off x="3820592" y="3523760"/>
              <a:ext cx="1143000" cy="1143000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868" tIns="197868" rIns="197868" bIns="19786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Pic </a:t>
              </a:r>
              <a:endParaRPr lang="zh-CN" altLang="en-US" sz="24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933973" y="3039994"/>
              <a:ext cx="1143000" cy="1143000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868" tIns="197868" rIns="197868" bIns="19786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Pic </a:t>
              </a:r>
              <a:endParaRPr lang="zh-CN" altLang="en-US" sz="24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013405" y="2768704"/>
              <a:ext cx="1143000" cy="1143000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868" tIns="197868" rIns="197868" bIns="19786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Pic </a:t>
              </a:r>
              <a:endParaRPr lang="zh-CN" altLang="en-US" sz="2400" kern="1200" dirty="0"/>
            </a:p>
          </p:txBody>
        </p:sp>
        <p:sp>
          <p:nvSpPr>
            <p:cNvPr id="11" name="形状 10"/>
            <p:cNvSpPr/>
            <p:nvPr/>
          </p:nvSpPr>
          <p:spPr>
            <a:xfrm>
              <a:off x="1791714" y="2372478"/>
              <a:ext cx="5022852" cy="2750958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2" name="流程"/>
          <p:cNvSpPr txBox="1"/>
          <p:nvPr/>
        </p:nvSpPr>
        <p:spPr>
          <a:xfrm>
            <a:off x="2371037" y="5449578"/>
            <a:ext cx="432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Feature       Extraction </a:t>
            </a:r>
            <a:endParaRPr lang="zh-CN" alt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03648" y="548680"/>
            <a:ext cx="5515479" cy="2952328"/>
            <a:chOff x="1619672" y="764704"/>
            <a:chExt cx="6096000" cy="3779520"/>
          </a:xfrm>
        </p:grpSpPr>
        <p:sp>
          <p:nvSpPr>
            <p:cNvPr id="4" name="任意多边形 3"/>
            <p:cNvSpPr/>
            <p:nvPr/>
          </p:nvSpPr>
          <p:spPr>
            <a:xfrm>
              <a:off x="1619672" y="764704"/>
              <a:ext cx="6096000" cy="1219200"/>
            </a:xfrm>
            <a:custGeom>
              <a:avLst/>
              <a:gdLst>
                <a:gd name="connsiteX0" fmla="*/ 0 w 6096000"/>
                <a:gd name="connsiteY0" fmla="*/ 0 h 1219200"/>
                <a:gd name="connsiteX1" fmla="*/ 6096000 w 6096000"/>
                <a:gd name="connsiteY1" fmla="*/ 0 h 1219200"/>
                <a:gd name="connsiteX2" fmla="*/ 6096000 w 6096000"/>
                <a:gd name="connsiteY2" fmla="*/ 1219200 h 1219200"/>
                <a:gd name="connsiteX3" fmla="*/ 0 w 6096000"/>
                <a:gd name="connsiteY3" fmla="*/ 1219200 h 1219200"/>
                <a:gd name="connsiteX4" fmla="*/ 0 w 60960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219200">
                  <a:moveTo>
                    <a:pt x="0" y="0"/>
                  </a:moveTo>
                  <a:lnTo>
                    <a:pt x="6096000" y="0"/>
                  </a:lnTo>
                  <a:lnTo>
                    <a:pt x="60960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kern="1200" dirty="0" smtClean="0"/>
                <a:t>Feature </a:t>
              </a:r>
              <a:r>
                <a:rPr lang="en-US" altLang="zh-CN" sz="4000" dirty="0"/>
                <a:t>lib</a:t>
              </a:r>
              <a:endParaRPr lang="zh-CN" altLang="en-US" sz="4000" kern="1200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622648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 smtClean="0"/>
                <a:t>Vehicle </a:t>
              </a:r>
              <a:endParaRPr lang="zh-CN" altLang="en-US" sz="32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652664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Braking mark </a:t>
              </a:r>
              <a:endParaRPr lang="zh-CN" altLang="en-US" sz="32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682679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Etc. …</a:t>
              </a:r>
              <a:endParaRPr lang="zh-CN" alt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03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</p:spTree>
    <p:extLst>
      <p:ext uri="{BB962C8B-B14F-4D97-AF65-F5344CB8AC3E}">
        <p14:creationId xmlns:p14="http://schemas.microsoft.com/office/powerpoint/2010/main" val="35287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31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都市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Zephor</dc:creator>
  <cp:lastModifiedBy>Zephor Wu</cp:lastModifiedBy>
  <cp:revision>7</cp:revision>
  <dcterms:created xsi:type="dcterms:W3CDTF">2012-12-01T13:21:08Z</dcterms:created>
  <dcterms:modified xsi:type="dcterms:W3CDTF">2012-12-02T06:55:14Z</dcterms:modified>
</cp:coreProperties>
</file>