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3831F-F632-4D30-8A8F-0D41E94F254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409FF2-59BD-4E18-AA3F-99265D291CE6}">
      <dgm:prSet/>
      <dgm:spPr/>
      <dgm:t>
        <a:bodyPr/>
        <a:lstStyle/>
        <a:p>
          <a:r>
            <a:rPr lang="fr-FR" dirty="0"/>
            <a:t>Notre Projet</a:t>
          </a:r>
          <a:endParaRPr lang="en-US" dirty="0"/>
        </a:p>
      </dgm:t>
    </dgm:pt>
    <dgm:pt modelId="{F6586DB1-33B2-46BD-998E-2C586915FB6E}" type="parTrans" cxnId="{2D7ED51A-5E6F-4D76-BB55-59CD27989755}">
      <dgm:prSet/>
      <dgm:spPr/>
      <dgm:t>
        <a:bodyPr/>
        <a:lstStyle/>
        <a:p>
          <a:endParaRPr lang="en-US"/>
        </a:p>
      </dgm:t>
    </dgm:pt>
    <dgm:pt modelId="{EF4B4841-DC9B-4B22-81F3-B270B29E01BA}" type="sibTrans" cxnId="{2D7ED51A-5E6F-4D76-BB55-59CD27989755}">
      <dgm:prSet/>
      <dgm:spPr/>
      <dgm:t>
        <a:bodyPr/>
        <a:lstStyle/>
        <a:p>
          <a:endParaRPr lang="en-US"/>
        </a:p>
      </dgm:t>
    </dgm:pt>
    <dgm:pt modelId="{44DFDC64-65B9-4BAC-AC6B-0431018215AC}">
      <dgm:prSet/>
      <dgm:spPr/>
      <dgm:t>
        <a:bodyPr/>
        <a:lstStyle/>
        <a:p>
          <a:r>
            <a:rPr lang="fr-FR"/>
            <a:t>Technologies</a:t>
          </a:r>
          <a:endParaRPr lang="en-US"/>
        </a:p>
      </dgm:t>
    </dgm:pt>
    <dgm:pt modelId="{3A1EC10F-F780-44BD-95B5-9A8C4A48E010}" type="parTrans" cxnId="{64FB43B0-8B1F-433A-8019-B9CE51F9271C}">
      <dgm:prSet/>
      <dgm:spPr/>
      <dgm:t>
        <a:bodyPr/>
        <a:lstStyle/>
        <a:p>
          <a:endParaRPr lang="en-US"/>
        </a:p>
      </dgm:t>
    </dgm:pt>
    <dgm:pt modelId="{F1824526-C12F-470A-AE09-9C66CA9C15C7}" type="sibTrans" cxnId="{64FB43B0-8B1F-433A-8019-B9CE51F9271C}">
      <dgm:prSet/>
      <dgm:spPr/>
      <dgm:t>
        <a:bodyPr/>
        <a:lstStyle/>
        <a:p>
          <a:endParaRPr lang="en-US"/>
        </a:p>
      </dgm:t>
    </dgm:pt>
    <dgm:pt modelId="{F2E9F678-9AF8-4BB4-B602-B1415E768D70}">
      <dgm:prSet/>
      <dgm:spPr/>
      <dgm:t>
        <a:bodyPr/>
        <a:lstStyle/>
        <a:p>
          <a:r>
            <a:rPr lang="fr-FR"/>
            <a:t>Fonctionnalités  </a:t>
          </a:r>
          <a:endParaRPr lang="en-US"/>
        </a:p>
      </dgm:t>
    </dgm:pt>
    <dgm:pt modelId="{62A743B6-690A-45F8-8D59-B2A6DB15D1C9}" type="parTrans" cxnId="{4B088FFA-D477-4AB6-AB72-A69B790BDFC3}">
      <dgm:prSet/>
      <dgm:spPr/>
      <dgm:t>
        <a:bodyPr/>
        <a:lstStyle/>
        <a:p>
          <a:endParaRPr lang="en-US"/>
        </a:p>
      </dgm:t>
    </dgm:pt>
    <dgm:pt modelId="{F90F10D9-2FDB-4B17-92FA-0B4460C25BD2}" type="sibTrans" cxnId="{4B088FFA-D477-4AB6-AB72-A69B790BDFC3}">
      <dgm:prSet/>
      <dgm:spPr/>
      <dgm:t>
        <a:bodyPr/>
        <a:lstStyle/>
        <a:p>
          <a:endParaRPr lang="en-US"/>
        </a:p>
      </dgm:t>
    </dgm:pt>
    <dgm:pt modelId="{9E983A8D-8FA1-4673-979F-962408FB7A17}">
      <dgm:prSet/>
      <dgm:spPr/>
      <dgm:t>
        <a:bodyPr/>
        <a:lstStyle/>
        <a:p>
          <a:r>
            <a:rPr lang="fr-FR"/>
            <a:t>Problèmes rencontrés et axes d’amélioration</a:t>
          </a:r>
          <a:endParaRPr lang="en-US"/>
        </a:p>
      </dgm:t>
    </dgm:pt>
    <dgm:pt modelId="{0C3B9BBA-13DC-4AE9-B8F3-5F91364B2089}" type="parTrans" cxnId="{7FB85285-CE7A-416B-8B4E-71841653C918}">
      <dgm:prSet/>
      <dgm:spPr/>
      <dgm:t>
        <a:bodyPr/>
        <a:lstStyle/>
        <a:p>
          <a:endParaRPr lang="en-US"/>
        </a:p>
      </dgm:t>
    </dgm:pt>
    <dgm:pt modelId="{94BCEEE6-0F2E-45C5-8F15-6F5FFA5FA391}" type="sibTrans" cxnId="{7FB85285-CE7A-416B-8B4E-71841653C918}">
      <dgm:prSet/>
      <dgm:spPr/>
      <dgm:t>
        <a:bodyPr/>
        <a:lstStyle/>
        <a:p>
          <a:endParaRPr lang="en-US"/>
        </a:p>
      </dgm:t>
    </dgm:pt>
    <dgm:pt modelId="{3D92EC61-B744-49FA-8B31-88E8F1A4F911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040BC638-B427-4C63-8E0B-F9323B30E00D}" type="parTrans" cxnId="{A5B3A44C-F6AB-4422-8AC2-5756D91EDF81}">
      <dgm:prSet/>
      <dgm:spPr/>
      <dgm:t>
        <a:bodyPr/>
        <a:lstStyle/>
        <a:p>
          <a:endParaRPr lang="en-US"/>
        </a:p>
      </dgm:t>
    </dgm:pt>
    <dgm:pt modelId="{8225E9D8-50C4-44F9-827D-1FD0FAF20DBC}" type="sibTrans" cxnId="{A5B3A44C-F6AB-4422-8AC2-5756D91EDF81}">
      <dgm:prSet/>
      <dgm:spPr/>
      <dgm:t>
        <a:bodyPr/>
        <a:lstStyle/>
        <a:p>
          <a:endParaRPr lang="en-US"/>
        </a:p>
      </dgm:t>
    </dgm:pt>
    <dgm:pt modelId="{046A7471-1107-4E68-B54C-D43BF8DB3C73}" type="pres">
      <dgm:prSet presAssocID="{42C3831F-F632-4D30-8A8F-0D41E94F2549}" presName="linear" presStyleCnt="0">
        <dgm:presLayoutVars>
          <dgm:dir/>
          <dgm:animLvl val="lvl"/>
          <dgm:resizeHandles val="exact"/>
        </dgm:presLayoutVars>
      </dgm:prSet>
      <dgm:spPr/>
    </dgm:pt>
    <dgm:pt modelId="{7EFA9984-D440-4070-8D3B-C15DD2C8B65D}" type="pres">
      <dgm:prSet presAssocID="{D9409FF2-59BD-4E18-AA3F-99265D291CE6}" presName="parentLin" presStyleCnt="0"/>
      <dgm:spPr/>
    </dgm:pt>
    <dgm:pt modelId="{9601A05F-0727-4705-90C7-E06DB7CB8448}" type="pres">
      <dgm:prSet presAssocID="{D9409FF2-59BD-4E18-AA3F-99265D291CE6}" presName="parentLeftMargin" presStyleLbl="node1" presStyleIdx="0" presStyleCnt="5"/>
      <dgm:spPr/>
    </dgm:pt>
    <dgm:pt modelId="{36538125-6FEE-46F6-8F8B-E5165CB73584}" type="pres">
      <dgm:prSet presAssocID="{D9409FF2-59BD-4E18-AA3F-99265D291CE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ED720B-605C-4D37-9922-C99E0EEB9BF8}" type="pres">
      <dgm:prSet presAssocID="{D9409FF2-59BD-4E18-AA3F-99265D291CE6}" presName="negativeSpace" presStyleCnt="0"/>
      <dgm:spPr/>
    </dgm:pt>
    <dgm:pt modelId="{21AF6B85-209E-442C-8B4D-7A69D3E4BA5C}" type="pres">
      <dgm:prSet presAssocID="{D9409FF2-59BD-4E18-AA3F-99265D291CE6}" presName="childText" presStyleLbl="conFgAcc1" presStyleIdx="0" presStyleCnt="5">
        <dgm:presLayoutVars>
          <dgm:bulletEnabled val="1"/>
        </dgm:presLayoutVars>
      </dgm:prSet>
      <dgm:spPr/>
    </dgm:pt>
    <dgm:pt modelId="{6337E491-0132-4305-9B78-B5C2825C5A85}" type="pres">
      <dgm:prSet presAssocID="{EF4B4841-DC9B-4B22-81F3-B270B29E01BA}" presName="spaceBetweenRectangles" presStyleCnt="0"/>
      <dgm:spPr/>
    </dgm:pt>
    <dgm:pt modelId="{91443DDC-1344-4304-8143-34A25EB9627F}" type="pres">
      <dgm:prSet presAssocID="{44DFDC64-65B9-4BAC-AC6B-0431018215AC}" presName="parentLin" presStyleCnt="0"/>
      <dgm:spPr/>
    </dgm:pt>
    <dgm:pt modelId="{C6BEE1C8-85AA-4516-AC11-E6FE856639FA}" type="pres">
      <dgm:prSet presAssocID="{44DFDC64-65B9-4BAC-AC6B-0431018215AC}" presName="parentLeftMargin" presStyleLbl="node1" presStyleIdx="0" presStyleCnt="5"/>
      <dgm:spPr/>
    </dgm:pt>
    <dgm:pt modelId="{A7982C9C-2F21-4A12-A25E-8C4FC2E0AA3B}" type="pres">
      <dgm:prSet presAssocID="{44DFDC64-65B9-4BAC-AC6B-0431018215A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7D4EE82-3456-4CD1-BBB9-324882F906BF}" type="pres">
      <dgm:prSet presAssocID="{44DFDC64-65B9-4BAC-AC6B-0431018215AC}" presName="negativeSpace" presStyleCnt="0"/>
      <dgm:spPr/>
    </dgm:pt>
    <dgm:pt modelId="{18E340A7-3D02-4BF2-A7B8-EBA62C6AA6FB}" type="pres">
      <dgm:prSet presAssocID="{44DFDC64-65B9-4BAC-AC6B-0431018215AC}" presName="childText" presStyleLbl="conFgAcc1" presStyleIdx="1" presStyleCnt="5">
        <dgm:presLayoutVars>
          <dgm:bulletEnabled val="1"/>
        </dgm:presLayoutVars>
      </dgm:prSet>
      <dgm:spPr/>
    </dgm:pt>
    <dgm:pt modelId="{D8F788DC-8AAF-4E11-ADC4-C9966B5F75DB}" type="pres">
      <dgm:prSet presAssocID="{F1824526-C12F-470A-AE09-9C66CA9C15C7}" presName="spaceBetweenRectangles" presStyleCnt="0"/>
      <dgm:spPr/>
    </dgm:pt>
    <dgm:pt modelId="{69296345-DC1E-49DA-9669-C07338FFB1CB}" type="pres">
      <dgm:prSet presAssocID="{F2E9F678-9AF8-4BB4-B602-B1415E768D70}" presName="parentLin" presStyleCnt="0"/>
      <dgm:spPr/>
    </dgm:pt>
    <dgm:pt modelId="{DF0C81F6-61E5-49CF-81C1-8269287C4D2A}" type="pres">
      <dgm:prSet presAssocID="{F2E9F678-9AF8-4BB4-B602-B1415E768D70}" presName="parentLeftMargin" presStyleLbl="node1" presStyleIdx="1" presStyleCnt="5"/>
      <dgm:spPr/>
    </dgm:pt>
    <dgm:pt modelId="{9AB5DC9D-9DBB-46CF-A7D3-7A0BA8E9CAE8}" type="pres">
      <dgm:prSet presAssocID="{F2E9F678-9AF8-4BB4-B602-B1415E768D7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BE0441-0911-4457-8873-3ABE07F632CC}" type="pres">
      <dgm:prSet presAssocID="{F2E9F678-9AF8-4BB4-B602-B1415E768D70}" presName="negativeSpace" presStyleCnt="0"/>
      <dgm:spPr/>
    </dgm:pt>
    <dgm:pt modelId="{B20520ED-A83C-446D-97D4-AF5E16B82BF2}" type="pres">
      <dgm:prSet presAssocID="{F2E9F678-9AF8-4BB4-B602-B1415E768D70}" presName="childText" presStyleLbl="conFgAcc1" presStyleIdx="2" presStyleCnt="5">
        <dgm:presLayoutVars>
          <dgm:bulletEnabled val="1"/>
        </dgm:presLayoutVars>
      </dgm:prSet>
      <dgm:spPr/>
    </dgm:pt>
    <dgm:pt modelId="{56FBBE51-0D50-485E-9776-EA71F016E421}" type="pres">
      <dgm:prSet presAssocID="{F90F10D9-2FDB-4B17-92FA-0B4460C25BD2}" presName="spaceBetweenRectangles" presStyleCnt="0"/>
      <dgm:spPr/>
    </dgm:pt>
    <dgm:pt modelId="{8323D9C0-BFB7-4BE6-9CDA-7467A5E40F0F}" type="pres">
      <dgm:prSet presAssocID="{9E983A8D-8FA1-4673-979F-962408FB7A17}" presName="parentLin" presStyleCnt="0"/>
      <dgm:spPr/>
    </dgm:pt>
    <dgm:pt modelId="{BAD60DC3-FD8E-431B-95CC-A508E3613AD1}" type="pres">
      <dgm:prSet presAssocID="{9E983A8D-8FA1-4673-979F-962408FB7A17}" presName="parentLeftMargin" presStyleLbl="node1" presStyleIdx="2" presStyleCnt="5"/>
      <dgm:spPr/>
    </dgm:pt>
    <dgm:pt modelId="{57B6651B-3707-4742-BCD8-1F0BB98CAC3C}" type="pres">
      <dgm:prSet presAssocID="{9E983A8D-8FA1-4673-979F-962408FB7A1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1841CC-269F-4F55-AFF5-79896292C56F}" type="pres">
      <dgm:prSet presAssocID="{9E983A8D-8FA1-4673-979F-962408FB7A17}" presName="negativeSpace" presStyleCnt="0"/>
      <dgm:spPr/>
    </dgm:pt>
    <dgm:pt modelId="{D3965C92-81D0-4435-94D2-B90BD58BE9D5}" type="pres">
      <dgm:prSet presAssocID="{9E983A8D-8FA1-4673-979F-962408FB7A17}" presName="childText" presStyleLbl="conFgAcc1" presStyleIdx="3" presStyleCnt="5">
        <dgm:presLayoutVars>
          <dgm:bulletEnabled val="1"/>
        </dgm:presLayoutVars>
      </dgm:prSet>
      <dgm:spPr/>
    </dgm:pt>
    <dgm:pt modelId="{6DDFFA04-D3D1-49E0-8F35-6FAB1EBCAC8D}" type="pres">
      <dgm:prSet presAssocID="{94BCEEE6-0F2E-45C5-8F15-6F5FFA5FA391}" presName="spaceBetweenRectangles" presStyleCnt="0"/>
      <dgm:spPr/>
    </dgm:pt>
    <dgm:pt modelId="{10D2D49B-F52A-45E7-8880-157D1DADFF9E}" type="pres">
      <dgm:prSet presAssocID="{3D92EC61-B744-49FA-8B31-88E8F1A4F911}" presName="parentLin" presStyleCnt="0"/>
      <dgm:spPr/>
    </dgm:pt>
    <dgm:pt modelId="{61F76355-5EB0-46B5-A4FD-8AE1C6B43EB5}" type="pres">
      <dgm:prSet presAssocID="{3D92EC61-B744-49FA-8B31-88E8F1A4F911}" presName="parentLeftMargin" presStyleLbl="node1" presStyleIdx="3" presStyleCnt="5"/>
      <dgm:spPr/>
    </dgm:pt>
    <dgm:pt modelId="{7F8EACCE-5578-4BF7-9A91-2F5AFA728ADB}" type="pres">
      <dgm:prSet presAssocID="{3D92EC61-B744-49FA-8B31-88E8F1A4F91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6198368-9466-4497-AB48-25EFF259E3F7}" type="pres">
      <dgm:prSet presAssocID="{3D92EC61-B744-49FA-8B31-88E8F1A4F911}" presName="negativeSpace" presStyleCnt="0"/>
      <dgm:spPr/>
    </dgm:pt>
    <dgm:pt modelId="{D045A639-062D-483A-9B49-DDCD83BD55E0}" type="pres">
      <dgm:prSet presAssocID="{3D92EC61-B744-49FA-8B31-88E8F1A4F91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5193100-2AA8-4508-9B7E-2AE33F35D7DC}" type="presOf" srcId="{F2E9F678-9AF8-4BB4-B602-B1415E768D70}" destId="{9AB5DC9D-9DBB-46CF-A7D3-7A0BA8E9CAE8}" srcOrd="1" destOrd="0" presId="urn:microsoft.com/office/officeart/2005/8/layout/list1"/>
    <dgm:cxn modelId="{26E2F501-5C7C-4FAD-BFA8-14DB41E63C2F}" type="presOf" srcId="{D9409FF2-59BD-4E18-AA3F-99265D291CE6}" destId="{36538125-6FEE-46F6-8F8B-E5165CB73584}" srcOrd="1" destOrd="0" presId="urn:microsoft.com/office/officeart/2005/8/layout/list1"/>
    <dgm:cxn modelId="{2D7ED51A-5E6F-4D76-BB55-59CD27989755}" srcId="{42C3831F-F632-4D30-8A8F-0D41E94F2549}" destId="{D9409FF2-59BD-4E18-AA3F-99265D291CE6}" srcOrd="0" destOrd="0" parTransId="{F6586DB1-33B2-46BD-998E-2C586915FB6E}" sibTransId="{EF4B4841-DC9B-4B22-81F3-B270B29E01BA}"/>
    <dgm:cxn modelId="{A5B3A44C-F6AB-4422-8AC2-5756D91EDF81}" srcId="{42C3831F-F632-4D30-8A8F-0D41E94F2549}" destId="{3D92EC61-B744-49FA-8B31-88E8F1A4F911}" srcOrd="4" destOrd="0" parTransId="{040BC638-B427-4C63-8E0B-F9323B30E00D}" sibTransId="{8225E9D8-50C4-44F9-827D-1FD0FAF20DBC}"/>
    <dgm:cxn modelId="{C3A71358-D606-4962-8D57-8204057F6695}" type="presOf" srcId="{3D92EC61-B744-49FA-8B31-88E8F1A4F911}" destId="{7F8EACCE-5578-4BF7-9A91-2F5AFA728ADB}" srcOrd="1" destOrd="0" presId="urn:microsoft.com/office/officeart/2005/8/layout/list1"/>
    <dgm:cxn modelId="{6A7D3358-6994-4747-A3DE-F510C2F9679C}" type="presOf" srcId="{44DFDC64-65B9-4BAC-AC6B-0431018215AC}" destId="{C6BEE1C8-85AA-4516-AC11-E6FE856639FA}" srcOrd="0" destOrd="0" presId="urn:microsoft.com/office/officeart/2005/8/layout/list1"/>
    <dgm:cxn modelId="{A470D259-0B3B-4726-B759-63FEB4B171A2}" type="presOf" srcId="{9E983A8D-8FA1-4673-979F-962408FB7A17}" destId="{BAD60DC3-FD8E-431B-95CC-A508E3613AD1}" srcOrd="0" destOrd="0" presId="urn:microsoft.com/office/officeart/2005/8/layout/list1"/>
    <dgm:cxn modelId="{7FB85285-CE7A-416B-8B4E-71841653C918}" srcId="{42C3831F-F632-4D30-8A8F-0D41E94F2549}" destId="{9E983A8D-8FA1-4673-979F-962408FB7A17}" srcOrd="3" destOrd="0" parTransId="{0C3B9BBA-13DC-4AE9-B8F3-5F91364B2089}" sibTransId="{94BCEEE6-0F2E-45C5-8F15-6F5FFA5FA391}"/>
    <dgm:cxn modelId="{EB48D8A7-871C-48F7-B18C-58EAD3CA0961}" type="presOf" srcId="{9E983A8D-8FA1-4673-979F-962408FB7A17}" destId="{57B6651B-3707-4742-BCD8-1F0BB98CAC3C}" srcOrd="1" destOrd="0" presId="urn:microsoft.com/office/officeart/2005/8/layout/list1"/>
    <dgm:cxn modelId="{64FB43B0-8B1F-433A-8019-B9CE51F9271C}" srcId="{42C3831F-F632-4D30-8A8F-0D41E94F2549}" destId="{44DFDC64-65B9-4BAC-AC6B-0431018215AC}" srcOrd="1" destOrd="0" parTransId="{3A1EC10F-F780-44BD-95B5-9A8C4A48E010}" sibTransId="{F1824526-C12F-470A-AE09-9C66CA9C15C7}"/>
    <dgm:cxn modelId="{385884CA-94C9-4CDD-AAD5-858F8CCEBD26}" type="presOf" srcId="{44DFDC64-65B9-4BAC-AC6B-0431018215AC}" destId="{A7982C9C-2F21-4A12-A25E-8C4FC2E0AA3B}" srcOrd="1" destOrd="0" presId="urn:microsoft.com/office/officeart/2005/8/layout/list1"/>
    <dgm:cxn modelId="{535E06CF-A7D3-4B77-BFFC-8E1154A23446}" type="presOf" srcId="{3D92EC61-B744-49FA-8B31-88E8F1A4F911}" destId="{61F76355-5EB0-46B5-A4FD-8AE1C6B43EB5}" srcOrd="0" destOrd="0" presId="urn:microsoft.com/office/officeart/2005/8/layout/list1"/>
    <dgm:cxn modelId="{0385CCEC-B9C6-4327-A526-373D246F9005}" type="presOf" srcId="{F2E9F678-9AF8-4BB4-B602-B1415E768D70}" destId="{DF0C81F6-61E5-49CF-81C1-8269287C4D2A}" srcOrd="0" destOrd="0" presId="urn:microsoft.com/office/officeart/2005/8/layout/list1"/>
    <dgm:cxn modelId="{2B4159F0-750A-4DEA-8A75-B3FE714D6BED}" type="presOf" srcId="{42C3831F-F632-4D30-8A8F-0D41E94F2549}" destId="{046A7471-1107-4E68-B54C-D43BF8DB3C73}" srcOrd="0" destOrd="0" presId="urn:microsoft.com/office/officeart/2005/8/layout/list1"/>
    <dgm:cxn modelId="{4141A8F6-471E-4AB0-BCE7-A1BB336AE776}" type="presOf" srcId="{D9409FF2-59BD-4E18-AA3F-99265D291CE6}" destId="{9601A05F-0727-4705-90C7-E06DB7CB8448}" srcOrd="0" destOrd="0" presId="urn:microsoft.com/office/officeart/2005/8/layout/list1"/>
    <dgm:cxn modelId="{4B088FFA-D477-4AB6-AB72-A69B790BDFC3}" srcId="{42C3831F-F632-4D30-8A8F-0D41E94F2549}" destId="{F2E9F678-9AF8-4BB4-B602-B1415E768D70}" srcOrd="2" destOrd="0" parTransId="{62A743B6-690A-45F8-8D59-B2A6DB15D1C9}" sibTransId="{F90F10D9-2FDB-4B17-92FA-0B4460C25BD2}"/>
    <dgm:cxn modelId="{0A91DEAB-269F-4BF4-B57A-A5D7CB70FE05}" type="presParOf" srcId="{046A7471-1107-4E68-B54C-D43BF8DB3C73}" destId="{7EFA9984-D440-4070-8D3B-C15DD2C8B65D}" srcOrd="0" destOrd="0" presId="urn:microsoft.com/office/officeart/2005/8/layout/list1"/>
    <dgm:cxn modelId="{20C4F40F-D175-4913-BB86-85876E2F4381}" type="presParOf" srcId="{7EFA9984-D440-4070-8D3B-C15DD2C8B65D}" destId="{9601A05F-0727-4705-90C7-E06DB7CB8448}" srcOrd="0" destOrd="0" presId="urn:microsoft.com/office/officeart/2005/8/layout/list1"/>
    <dgm:cxn modelId="{FADBA260-A6CC-4D43-93F1-F0FFF4B59413}" type="presParOf" srcId="{7EFA9984-D440-4070-8D3B-C15DD2C8B65D}" destId="{36538125-6FEE-46F6-8F8B-E5165CB73584}" srcOrd="1" destOrd="0" presId="urn:microsoft.com/office/officeart/2005/8/layout/list1"/>
    <dgm:cxn modelId="{43B026CA-92D7-4CA4-8DD3-4F3073C11847}" type="presParOf" srcId="{046A7471-1107-4E68-B54C-D43BF8DB3C73}" destId="{EBED720B-605C-4D37-9922-C99E0EEB9BF8}" srcOrd="1" destOrd="0" presId="urn:microsoft.com/office/officeart/2005/8/layout/list1"/>
    <dgm:cxn modelId="{882CA611-C6CC-4417-B6CB-04DC1C04C871}" type="presParOf" srcId="{046A7471-1107-4E68-B54C-D43BF8DB3C73}" destId="{21AF6B85-209E-442C-8B4D-7A69D3E4BA5C}" srcOrd="2" destOrd="0" presId="urn:microsoft.com/office/officeart/2005/8/layout/list1"/>
    <dgm:cxn modelId="{3AA159F9-E02C-463E-BB9E-374475146482}" type="presParOf" srcId="{046A7471-1107-4E68-B54C-D43BF8DB3C73}" destId="{6337E491-0132-4305-9B78-B5C2825C5A85}" srcOrd="3" destOrd="0" presId="urn:microsoft.com/office/officeart/2005/8/layout/list1"/>
    <dgm:cxn modelId="{67FC1AF7-96A6-4F1A-9949-CF1C8CF219B0}" type="presParOf" srcId="{046A7471-1107-4E68-B54C-D43BF8DB3C73}" destId="{91443DDC-1344-4304-8143-34A25EB9627F}" srcOrd="4" destOrd="0" presId="urn:microsoft.com/office/officeart/2005/8/layout/list1"/>
    <dgm:cxn modelId="{B57DBE91-15C4-4603-829B-4BA1334CE790}" type="presParOf" srcId="{91443DDC-1344-4304-8143-34A25EB9627F}" destId="{C6BEE1C8-85AA-4516-AC11-E6FE856639FA}" srcOrd="0" destOrd="0" presId="urn:microsoft.com/office/officeart/2005/8/layout/list1"/>
    <dgm:cxn modelId="{87ECD36A-2A12-4E54-9ACA-676EB80C4EC9}" type="presParOf" srcId="{91443DDC-1344-4304-8143-34A25EB9627F}" destId="{A7982C9C-2F21-4A12-A25E-8C4FC2E0AA3B}" srcOrd="1" destOrd="0" presId="urn:microsoft.com/office/officeart/2005/8/layout/list1"/>
    <dgm:cxn modelId="{04AE7070-A94E-4213-ACCA-5E3E9A3C3BEE}" type="presParOf" srcId="{046A7471-1107-4E68-B54C-D43BF8DB3C73}" destId="{F7D4EE82-3456-4CD1-BBB9-324882F906BF}" srcOrd="5" destOrd="0" presId="urn:microsoft.com/office/officeart/2005/8/layout/list1"/>
    <dgm:cxn modelId="{D1DBD6A0-7022-4999-AA9A-8603195AB06F}" type="presParOf" srcId="{046A7471-1107-4E68-B54C-D43BF8DB3C73}" destId="{18E340A7-3D02-4BF2-A7B8-EBA62C6AA6FB}" srcOrd="6" destOrd="0" presId="urn:microsoft.com/office/officeart/2005/8/layout/list1"/>
    <dgm:cxn modelId="{D0B417D5-1163-4B57-9D60-B45A3DAC08F5}" type="presParOf" srcId="{046A7471-1107-4E68-B54C-D43BF8DB3C73}" destId="{D8F788DC-8AAF-4E11-ADC4-C9966B5F75DB}" srcOrd="7" destOrd="0" presId="urn:microsoft.com/office/officeart/2005/8/layout/list1"/>
    <dgm:cxn modelId="{02FE961A-1DF5-474D-9AF1-78CB125038A1}" type="presParOf" srcId="{046A7471-1107-4E68-B54C-D43BF8DB3C73}" destId="{69296345-DC1E-49DA-9669-C07338FFB1CB}" srcOrd="8" destOrd="0" presId="urn:microsoft.com/office/officeart/2005/8/layout/list1"/>
    <dgm:cxn modelId="{14A54B78-3B21-40CD-9287-E06C29B419E0}" type="presParOf" srcId="{69296345-DC1E-49DA-9669-C07338FFB1CB}" destId="{DF0C81F6-61E5-49CF-81C1-8269287C4D2A}" srcOrd="0" destOrd="0" presId="urn:microsoft.com/office/officeart/2005/8/layout/list1"/>
    <dgm:cxn modelId="{3ED9AB87-7416-4953-9C67-1E4AE9730935}" type="presParOf" srcId="{69296345-DC1E-49DA-9669-C07338FFB1CB}" destId="{9AB5DC9D-9DBB-46CF-A7D3-7A0BA8E9CAE8}" srcOrd="1" destOrd="0" presId="urn:microsoft.com/office/officeart/2005/8/layout/list1"/>
    <dgm:cxn modelId="{AD291C73-B7C7-4BC9-9548-A54F2EE4C4DB}" type="presParOf" srcId="{046A7471-1107-4E68-B54C-D43BF8DB3C73}" destId="{AEBE0441-0911-4457-8873-3ABE07F632CC}" srcOrd="9" destOrd="0" presId="urn:microsoft.com/office/officeart/2005/8/layout/list1"/>
    <dgm:cxn modelId="{14C9DEEC-3B81-45A7-9546-30EF88D28A64}" type="presParOf" srcId="{046A7471-1107-4E68-B54C-D43BF8DB3C73}" destId="{B20520ED-A83C-446D-97D4-AF5E16B82BF2}" srcOrd="10" destOrd="0" presId="urn:microsoft.com/office/officeart/2005/8/layout/list1"/>
    <dgm:cxn modelId="{2A0A06A3-5397-4ADB-AB00-E3E140EF71C3}" type="presParOf" srcId="{046A7471-1107-4E68-B54C-D43BF8DB3C73}" destId="{56FBBE51-0D50-485E-9776-EA71F016E421}" srcOrd="11" destOrd="0" presId="urn:microsoft.com/office/officeart/2005/8/layout/list1"/>
    <dgm:cxn modelId="{563FD837-3274-42FE-A536-B5C2E8C1C53A}" type="presParOf" srcId="{046A7471-1107-4E68-B54C-D43BF8DB3C73}" destId="{8323D9C0-BFB7-4BE6-9CDA-7467A5E40F0F}" srcOrd="12" destOrd="0" presId="urn:microsoft.com/office/officeart/2005/8/layout/list1"/>
    <dgm:cxn modelId="{23A9064D-5D22-438B-AFEC-E3A6DF28636E}" type="presParOf" srcId="{8323D9C0-BFB7-4BE6-9CDA-7467A5E40F0F}" destId="{BAD60DC3-FD8E-431B-95CC-A508E3613AD1}" srcOrd="0" destOrd="0" presId="urn:microsoft.com/office/officeart/2005/8/layout/list1"/>
    <dgm:cxn modelId="{53355A0E-4EB7-4FDA-8C99-F53F37906733}" type="presParOf" srcId="{8323D9C0-BFB7-4BE6-9CDA-7467A5E40F0F}" destId="{57B6651B-3707-4742-BCD8-1F0BB98CAC3C}" srcOrd="1" destOrd="0" presId="urn:microsoft.com/office/officeart/2005/8/layout/list1"/>
    <dgm:cxn modelId="{D819502B-633B-4858-8210-B83BAF8590F6}" type="presParOf" srcId="{046A7471-1107-4E68-B54C-D43BF8DB3C73}" destId="{791841CC-269F-4F55-AFF5-79896292C56F}" srcOrd="13" destOrd="0" presId="urn:microsoft.com/office/officeart/2005/8/layout/list1"/>
    <dgm:cxn modelId="{F6BC5424-DFA7-4365-8C28-B4105958CD29}" type="presParOf" srcId="{046A7471-1107-4E68-B54C-D43BF8DB3C73}" destId="{D3965C92-81D0-4435-94D2-B90BD58BE9D5}" srcOrd="14" destOrd="0" presId="urn:microsoft.com/office/officeart/2005/8/layout/list1"/>
    <dgm:cxn modelId="{704A5752-A516-428F-B250-3E93F19A6928}" type="presParOf" srcId="{046A7471-1107-4E68-B54C-D43BF8DB3C73}" destId="{6DDFFA04-D3D1-49E0-8F35-6FAB1EBCAC8D}" srcOrd="15" destOrd="0" presId="urn:microsoft.com/office/officeart/2005/8/layout/list1"/>
    <dgm:cxn modelId="{3ED3E8B5-15C5-4E89-841E-25FFA1AA62BD}" type="presParOf" srcId="{046A7471-1107-4E68-B54C-D43BF8DB3C73}" destId="{10D2D49B-F52A-45E7-8880-157D1DADFF9E}" srcOrd="16" destOrd="0" presId="urn:microsoft.com/office/officeart/2005/8/layout/list1"/>
    <dgm:cxn modelId="{D54F180B-6FE6-47E8-941C-D0DE0D24D575}" type="presParOf" srcId="{10D2D49B-F52A-45E7-8880-157D1DADFF9E}" destId="{61F76355-5EB0-46B5-A4FD-8AE1C6B43EB5}" srcOrd="0" destOrd="0" presId="urn:microsoft.com/office/officeart/2005/8/layout/list1"/>
    <dgm:cxn modelId="{4392F244-015F-452D-995E-FD3BF746F105}" type="presParOf" srcId="{10D2D49B-F52A-45E7-8880-157D1DADFF9E}" destId="{7F8EACCE-5578-4BF7-9A91-2F5AFA728ADB}" srcOrd="1" destOrd="0" presId="urn:microsoft.com/office/officeart/2005/8/layout/list1"/>
    <dgm:cxn modelId="{C39DBB7E-2859-4137-8F33-974DE7E20408}" type="presParOf" srcId="{046A7471-1107-4E68-B54C-D43BF8DB3C73}" destId="{56198368-9466-4497-AB48-25EFF259E3F7}" srcOrd="17" destOrd="0" presId="urn:microsoft.com/office/officeart/2005/8/layout/list1"/>
    <dgm:cxn modelId="{F63EBADC-FF18-4261-959D-FCA99FE3344B}" type="presParOf" srcId="{046A7471-1107-4E68-B54C-D43BF8DB3C73}" destId="{D045A639-062D-483A-9B49-DDCD83BD55E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EE511-6157-47EB-AE34-C05D5FC82A6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BE0CCE-95C3-4710-9378-BFFFC6681E8E}">
      <dgm:prSet/>
      <dgm:spPr/>
      <dgm:t>
        <a:bodyPr/>
        <a:lstStyle/>
        <a:p>
          <a:r>
            <a:rPr lang="fr-FR" dirty="0"/>
            <a:t>Générateur de labyrinthe</a:t>
          </a:r>
          <a:endParaRPr lang="en-US" dirty="0"/>
        </a:p>
      </dgm:t>
    </dgm:pt>
    <dgm:pt modelId="{770F5215-80F4-4941-A740-863E591BE247}" type="parTrans" cxnId="{7B44B441-337B-49E0-B774-1994ACB66353}">
      <dgm:prSet/>
      <dgm:spPr/>
      <dgm:t>
        <a:bodyPr/>
        <a:lstStyle/>
        <a:p>
          <a:endParaRPr lang="en-US"/>
        </a:p>
      </dgm:t>
    </dgm:pt>
    <dgm:pt modelId="{7DCA41D5-D0EC-41E7-A7B3-E7838BB2D694}" type="sibTrans" cxnId="{7B44B441-337B-49E0-B774-1994ACB66353}">
      <dgm:prSet/>
      <dgm:spPr/>
      <dgm:t>
        <a:bodyPr/>
        <a:lstStyle/>
        <a:p>
          <a:endParaRPr lang="en-US"/>
        </a:p>
      </dgm:t>
    </dgm:pt>
    <dgm:pt modelId="{5D4CB8E4-C2C9-415D-B546-C88400B27376}">
      <dgm:prSet/>
      <dgm:spPr/>
      <dgm:t>
        <a:bodyPr/>
        <a:lstStyle/>
        <a:p>
          <a:r>
            <a:rPr lang="fr-FR" dirty="0"/>
            <a:t>Résolution des labyrinthes</a:t>
          </a:r>
          <a:endParaRPr lang="en-US" dirty="0"/>
        </a:p>
      </dgm:t>
    </dgm:pt>
    <dgm:pt modelId="{70BAA073-B976-4261-90F0-87FAF90C38EF}" type="parTrans" cxnId="{ADD410CA-EB88-4117-BB50-553A6045B4A1}">
      <dgm:prSet/>
      <dgm:spPr/>
      <dgm:t>
        <a:bodyPr/>
        <a:lstStyle/>
        <a:p>
          <a:endParaRPr lang="en-US"/>
        </a:p>
      </dgm:t>
    </dgm:pt>
    <dgm:pt modelId="{6354B470-D5AF-42E3-A3C5-7A9F25E5F30F}" type="sibTrans" cxnId="{ADD410CA-EB88-4117-BB50-553A6045B4A1}">
      <dgm:prSet/>
      <dgm:spPr/>
      <dgm:t>
        <a:bodyPr/>
        <a:lstStyle/>
        <a:p>
          <a:endParaRPr lang="en-US"/>
        </a:p>
      </dgm:t>
    </dgm:pt>
    <dgm:pt modelId="{4143F624-ABDB-418B-AC30-BCE0E00E4ED1}">
      <dgm:prSet/>
      <dgm:spPr/>
      <dgm:t>
        <a:bodyPr/>
        <a:lstStyle/>
        <a:p>
          <a:r>
            <a:rPr lang="fr-FR"/>
            <a:t>Affichage en WEB</a:t>
          </a:r>
          <a:endParaRPr lang="en-US"/>
        </a:p>
      </dgm:t>
    </dgm:pt>
    <dgm:pt modelId="{E6C62ED7-C6BB-4B31-A7BF-8EB4A924B5B8}" type="parTrans" cxnId="{E40C591E-30C4-4538-90B0-EAE73E2A6B7B}">
      <dgm:prSet/>
      <dgm:spPr/>
      <dgm:t>
        <a:bodyPr/>
        <a:lstStyle/>
        <a:p>
          <a:endParaRPr lang="en-US"/>
        </a:p>
      </dgm:t>
    </dgm:pt>
    <dgm:pt modelId="{C0A5AEF3-989A-4B4C-98B3-1EEA36634E89}" type="sibTrans" cxnId="{E40C591E-30C4-4538-90B0-EAE73E2A6B7B}">
      <dgm:prSet/>
      <dgm:spPr/>
      <dgm:t>
        <a:bodyPr/>
        <a:lstStyle/>
        <a:p>
          <a:endParaRPr lang="en-US"/>
        </a:p>
      </dgm:t>
    </dgm:pt>
    <dgm:pt modelId="{36437D65-1EB5-48D6-AD2E-978C1A6F1D97}" type="pres">
      <dgm:prSet presAssocID="{C97EE511-6157-47EB-AE34-C05D5FC82A6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04153D-C95A-45A5-95E7-C916F39555EB}" type="pres">
      <dgm:prSet presAssocID="{99BE0CCE-95C3-4710-9378-BFFFC6681E8E}" presName="hierRoot1" presStyleCnt="0"/>
      <dgm:spPr/>
    </dgm:pt>
    <dgm:pt modelId="{1B9AB649-F3FE-4EE7-B7AB-787941AFF84A}" type="pres">
      <dgm:prSet presAssocID="{99BE0CCE-95C3-4710-9378-BFFFC6681E8E}" presName="composite" presStyleCnt="0"/>
      <dgm:spPr/>
    </dgm:pt>
    <dgm:pt modelId="{0BCF0BA3-6909-4361-AD18-E4375978698C}" type="pres">
      <dgm:prSet presAssocID="{99BE0CCE-95C3-4710-9378-BFFFC6681E8E}" presName="background" presStyleLbl="node0" presStyleIdx="0" presStyleCnt="3"/>
      <dgm:spPr/>
    </dgm:pt>
    <dgm:pt modelId="{E9E27482-48F4-418F-9458-8E6BDB21620A}" type="pres">
      <dgm:prSet presAssocID="{99BE0CCE-95C3-4710-9378-BFFFC6681E8E}" presName="text" presStyleLbl="fgAcc0" presStyleIdx="0" presStyleCnt="3" custLinFactNeighborX="103" custLinFactNeighborY="1506">
        <dgm:presLayoutVars>
          <dgm:chPref val="3"/>
        </dgm:presLayoutVars>
      </dgm:prSet>
      <dgm:spPr/>
    </dgm:pt>
    <dgm:pt modelId="{B2D24C2D-1710-42D4-B487-4ECCF10FA707}" type="pres">
      <dgm:prSet presAssocID="{99BE0CCE-95C3-4710-9378-BFFFC6681E8E}" presName="hierChild2" presStyleCnt="0"/>
      <dgm:spPr/>
    </dgm:pt>
    <dgm:pt modelId="{B0A659D7-DB60-469D-8AE5-4F5F3CA75A1A}" type="pres">
      <dgm:prSet presAssocID="{5D4CB8E4-C2C9-415D-B546-C88400B27376}" presName="hierRoot1" presStyleCnt="0"/>
      <dgm:spPr/>
    </dgm:pt>
    <dgm:pt modelId="{090296EA-9ECD-4B77-9857-A9FA6B27F174}" type="pres">
      <dgm:prSet presAssocID="{5D4CB8E4-C2C9-415D-B546-C88400B27376}" presName="composite" presStyleCnt="0"/>
      <dgm:spPr/>
    </dgm:pt>
    <dgm:pt modelId="{D621729B-39D0-463D-B6D0-F8F570082A8B}" type="pres">
      <dgm:prSet presAssocID="{5D4CB8E4-C2C9-415D-B546-C88400B27376}" presName="background" presStyleLbl="node0" presStyleIdx="1" presStyleCnt="3"/>
      <dgm:spPr/>
    </dgm:pt>
    <dgm:pt modelId="{134288B3-C0C0-4EE3-ABDD-B61E0E7A442E}" type="pres">
      <dgm:prSet presAssocID="{5D4CB8E4-C2C9-415D-B546-C88400B27376}" presName="text" presStyleLbl="fgAcc0" presStyleIdx="1" presStyleCnt="3">
        <dgm:presLayoutVars>
          <dgm:chPref val="3"/>
        </dgm:presLayoutVars>
      </dgm:prSet>
      <dgm:spPr/>
    </dgm:pt>
    <dgm:pt modelId="{B3E89AA8-716A-4001-8A78-F8EC8E0FA762}" type="pres">
      <dgm:prSet presAssocID="{5D4CB8E4-C2C9-415D-B546-C88400B27376}" presName="hierChild2" presStyleCnt="0"/>
      <dgm:spPr/>
    </dgm:pt>
    <dgm:pt modelId="{756A1BF3-149F-4264-88FE-6B3016135D9B}" type="pres">
      <dgm:prSet presAssocID="{4143F624-ABDB-418B-AC30-BCE0E00E4ED1}" presName="hierRoot1" presStyleCnt="0"/>
      <dgm:spPr/>
    </dgm:pt>
    <dgm:pt modelId="{E745281E-C262-4E1E-A354-56A489DC107F}" type="pres">
      <dgm:prSet presAssocID="{4143F624-ABDB-418B-AC30-BCE0E00E4ED1}" presName="composite" presStyleCnt="0"/>
      <dgm:spPr/>
    </dgm:pt>
    <dgm:pt modelId="{E49F500C-113C-46F0-9FD1-3F5A549F495F}" type="pres">
      <dgm:prSet presAssocID="{4143F624-ABDB-418B-AC30-BCE0E00E4ED1}" presName="background" presStyleLbl="node0" presStyleIdx="2" presStyleCnt="3"/>
      <dgm:spPr/>
    </dgm:pt>
    <dgm:pt modelId="{A9539196-715E-457F-866B-C2DCF41824DD}" type="pres">
      <dgm:prSet presAssocID="{4143F624-ABDB-418B-AC30-BCE0E00E4ED1}" presName="text" presStyleLbl="fgAcc0" presStyleIdx="2" presStyleCnt="3">
        <dgm:presLayoutVars>
          <dgm:chPref val="3"/>
        </dgm:presLayoutVars>
      </dgm:prSet>
      <dgm:spPr/>
    </dgm:pt>
    <dgm:pt modelId="{17456D8E-E49F-48C9-B11A-477255688397}" type="pres">
      <dgm:prSet presAssocID="{4143F624-ABDB-418B-AC30-BCE0E00E4ED1}" presName="hierChild2" presStyleCnt="0"/>
      <dgm:spPr/>
    </dgm:pt>
  </dgm:ptLst>
  <dgm:cxnLst>
    <dgm:cxn modelId="{E40C591E-30C4-4538-90B0-EAE73E2A6B7B}" srcId="{C97EE511-6157-47EB-AE34-C05D5FC82A69}" destId="{4143F624-ABDB-418B-AC30-BCE0E00E4ED1}" srcOrd="2" destOrd="0" parTransId="{E6C62ED7-C6BB-4B31-A7BF-8EB4A924B5B8}" sibTransId="{C0A5AEF3-989A-4B4C-98B3-1EEA36634E89}"/>
    <dgm:cxn modelId="{10A91E29-1091-4805-9F61-4AE0544D7234}" type="presOf" srcId="{C97EE511-6157-47EB-AE34-C05D5FC82A69}" destId="{36437D65-1EB5-48D6-AD2E-978C1A6F1D97}" srcOrd="0" destOrd="0" presId="urn:microsoft.com/office/officeart/2005/8/layout/hierarchy1"/>
    <dgm:cxn modelId="{5D1F7D2A-4E0D-40A7-8DC7-5E14085E469D}" type="presOf" srcId="{5D4CB8E4-C2C9-415D-B546-C88400B27376}" destId="{134288B3-C0C0-4EE3-ABDD-B61E0E7A442E}" srcOrd="0" destOrd="0" presId="urn:microsoft.com/office/officeart/2005/8/layout/hierarchy1"/>
    <dgm:cxn modelId="{7B44B441-337B-49E0-B774-1994ACB66353}" srcId="{C97EE511-6157-47EB-AE34-C05D5FC82A69}" destId="{99BE0CCE-95C3-4710-9378-BFFFC6681E8E}" srcOrd="0" destOrd="0" parTransId="{770F5215-80F4-4941-A740-863E591BE247}" sibTransId="{7DCA41D5-D0EC-41E7-A7B3-E7838BB2D694}"/>
    <dgm:cxn modelId="{C5A75253-71DC-4031-B62C-A704583B8EA0}" type="presOf" srcId="{99BE0CCE-95C3-4710-9378-BFFFC6681E8E}" destId="{E9E27482-48F4-418F-9458-8E6BDB21620A}" srcOrd="0" destOrd="0" presId="urn:microsoft.com/office/officeart/2005/8/layout/hierarchy1"/>
    <dgm:cxn modelId="{A978D599-719F-4243-9275-81197C0DF1A9}" type="presOf" srcId="{4143F624-ABDB-418B-AC30-BCE0E00E4ED1}" destId="{A9539196-715E-457F-866B-C2DCF41824DD}" srcOrd="0" destOrd="0" presId="urn:microsoft.com/office/officeart/2005/8/layout/hierarchy1"/>
    <dgm:cxn modelId="{ADD410CA-EB88-4117-BB50-553A6045B4A1}" srcId="{C97EE511-6157-47EB-AE34-C05D5FC82A69}" destId="{5D4CB8E4-C2C9-415D-B546-C88400B27376}" srcOrd="1" destOrd="0" parTransId="{70BAA073-B976-4261-90F0-87FAF90C38EF}" sibTransId="{6354B470-D5AF-42E3-A3C5-7A9F25E5F30F}"/>
    <dgm:cxn modelId="{6B73970C-13E1-424E-AB73-6BB87D2016A1}" type="presParOf" srcId="{36437D65-1EB5-48D6-AD2E-978C1A6F1D97}" destId="{2E04153D-C95A-45A5-95E7-C916F39555EB}" srcOrd="0" destOrd="0" presId="urn:microsoft.com/office/officeart/2005/8/layout/hierarchy1"/>
    <dgm:cxn modelId="{C76C64F9-BB3E-433E-96F3-ECCBE063FE83}" type="presParOf" srcId="{2E04153D-C95A-45A5-95E7-C916F39555EB}" destId="{1B9AB649-F3FE-4EE7-B7AB-787941AFF84A}" srcOrd="0" destOrd="0" presId="urn:microsoft.com/office/officeart/2005/8/layout/hierarchy1"/>
    <dgm:cxn modelId="{ABB3AD59-C99B-4071-BFD5-F4C017AA0F6F}" type="presParOf" srcId="{1B9AB649-F3FE-4EE7-B7AB-787941AFF84A}" destId="{0BCF0BA3-6909-4361-AD18-E4375978698C}" srcOrd="0" destOrd="0" presId="urn:microsoft.com/office/officeart/2005/8/layout/hierarchy1"/>
    <dgm:cxn modelId="{34A68557-792C-449E-906F-2EDA4BB75C1E}" type="presParOf" srcId="{1B9AB649-F3FE-4EE7-B7AB-787941AFF84A}" destId="{E9E27482-48F4-418F-9458-8E6BDB21620A}" srcOrd="1" destOrd="0" presId="urn:microsoft.com/office/officeart/2005/8/layout/hierarchy1"/>
    <dgm:cxn modelId="{E1D246C4-8100-4D99-8E1B-0E94B2BE9386}" type="presParOf" srcId="{2E04153D-C95A-45A5-95E7-C916F39555EB}" destId="{B2D24C2D-1710-42D4-B487-4ECCF10FA707}" srcOrd="1" destOrd="0" presId="urn:microsoft.com/office/officeart/2005/8/layout/hierarchy1"/>
    <dgm:cxn modelId="{FD8D551D-7269-4248-9326-CF0B173537A3}" type="presParOf" srcId="{36437D65-1EB5-48D6-AD2E-978C1A6F1D97}" destId="{B0A659D7-DB60-469D-8AE5-4F5F3CA75A1A}" srcOrd="1" destOrd="0" presId="urn:microsoft.com/office/officeart/2005/8/layout/hierarchy1"/>
    <dgm:cxn modelId="{529030C7-BC60-48FC-A6F8-7B94B2ABD558}" type="presParOf" srcId="{B0A659D7-DB60-469D-8AE5-4F5F3CA75A1A}" destId="{090296EA-9ECD-4B77-9857-A9FA6B27F174}" srcOrd="0" destOrd="0" presId="urn:microsoft.com/office/officeart/2005/8/layout/hierarchy1"/>
    <dgm:cxn modelId="{12EC1915-DD3C-4369-A646-C41D4E8710F0}" type="presParOf" srcId="{090296EA-9ECD-4B77-9857-A9FA6B27F174}" destId="{D621729B-39D0-463D-B6D0-F8F570082A8B}" srcOrd="0" destOrd="0" presId="urn:microsoft.com/office/officeart/2005/8/layout/hierarchy1"/>
    <dgm:cxn modelId="{2039616F-E5DD-4879-AD3A-A007D151C151}" type="presParOf" srcId="{090296EA-9ECD-4B77-9857-A9FA6B27F174}" destId="{134288B3-C0C0-4EE3-ABDD-B61E0E7A442E}" srcOrd="1" destOrd="0" presId="urn:microsoft.com/office/officeart/2005/8/layout/hierarchy1"/>
    <dgm:cxn modelId="{D815B9CD-913B-4951-BB26-4301D354DD50}" type="presParOf" srcId="{B0A659D7-DB60-469D-8AE5-4F5F3CA75A1A}" destId="{B3E89AA8-716A-4001-8A78-F8EC8E0FA762}" srcOrd="1" destOrd="0" presId="urn:microsoft.com/office/officeart/2005/8/layout/hierarchy1"/>
    <dgm:cxn modelId="{2C0581C2-9EC2-4A8D-B095-F1BED156B6F9}" type="presParOf" srcId="{36437D65-1EB5-48D6-AD2E-978C1A6F1D97}" destId="{756A1BF3-149F-4264-88FE-6B3016135D9B}" srcOrd="2" destOrd="0" presId="urn:microsoft.com/office/officeart/2005/8/layout/hierarchy1"/>
    <dgm:cxn modelId="{ED8BEC07-4B18-47BE-86CF-5EC2BA369464}" type="presParOf" srcId="{756A1BF3-149F-4264-88FE-6B3016135D9B}" destId="{E745281E-C262-4E1E-A354-56A489DC107F}" srcOrd="0" destOrd="0" presId="urn:microsoft.com/office/officeart/2005/8/layout/hierarchy1"/>
    <dgm:cxn modelId="{6F97EFD5-A878-48A2-8F6A-DEE7CC818024}" type="presParOf" srcId="{E745281E-C262-4E1E-A354-56A489DC107F}" destId="{E49F500C-113C-46F0-9FD1-3F5A549F495F}" srcOrd="0" destOrd="0" presId="urn:microsoft.com/office/officeart/2005/8/layout/hierarchy1"/>
    <dgm:cxn modelId="{BE375119-1147-4762-AC59-26AD828903FE}" type="presParOf" srcId="{E745281E-C262-4E1E-A354-56A489DC107F}" destId="{A9539196-715E-457F-866B-C2DCF41824DD}" srcOrd="1" destOrd="0" presId="urn:microsoft.com/office/officeart/2005/8/layout/hierarchy1"/>
    <dgm:cxn modelId="{7DEF4865-D8C9-4D32-B642-73331FA06723}" type="presParOf" srcId="{756A1BF3-149F-4264-88FE-6B3016135D9B}" destId="{17456D8E-E49F-48C9-B11A-4772556883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F6B85-209E-442C-8B4D-7A69D3E4BA5C}">
      <dsp:nvSpPr>
        <dsp:cNvPr id="0" name=""/>
        <dsp:cNvSpPr/>
      </dsp:nvSpPr>
      <dsp:spPr>
        <a:xfrm>
          <a:off x="0" y="1317815"/>
          <a:ext cx="636422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38125-6FEE-46F6-8F8B-E5165CB73584}">
      <dsp:nvSpPr>
        <dsp:cNvPr id="0" name=""/>
        <dsp:cNvSpPr/>
      </dsp:nvSpPr>
      <dsp:spPr>
        <a:xfrm>
          <a:off x="318211" y="1096415"/>
          <a:ext cx="4454956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Notre Projet</a:t>
          </a:r>
          <a:endParaRPr lang="en-US" sz="1500" kern="1200" dirty="0"/>
        </a:p>
      </dsp:txBody>
      <dsp:txXfrm>
        <a:off x="339827" y="1118031"/>
        <a:ext cx="4411724" cy="399568"/>
      </dsp:txXfrm>
    </dsp:sp>
    <dsp:sp modelId="{18E340A7-3D02-4BF2-A7B8-EBA62C6AA6FB}">
      <dsp:nvSpPr>
        <dsp:cNvPr id="0" name=""/>
        <dsp:cNvSpPr/>
      </dsp:nvSpPr>
      <dsp:spPr>
        <a:xfrm>
          <a:off x="0" y="1998216"/>
          <a:ext cx="636422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73744"/>
              <a:satOff val="-105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82C9C-2F21-4A12-A25E-8C4FC2E0AA3B}">
      <dsp:nvSpPr>
        <dsp:cNvPr id="0" name=""/>
        <dsp:cNvSpPr/>
      </dsp:nvSpPr>
      <dsp:spPr>
        <a:xfrm>
          <a:off x="318211" y="1776815"/>
          <a:ext cx="4454956" cy="442800"/>
        </a:xfrm>
        <a:prstGeom prst="roundRect">
          <a:avLst/>
        </a:prstGeom>
        <a:solidFill>
          <a:schemeClr val="accent2">
            <a:hueOff val="-373744"/>
            <a:satOff val="-105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Technologies</a:t>
          </a:r>
          <a:endParaRPr lang="en-US" sz="1500" kern="1200"/>
        </a:p>
      </dsp:txBody>
      <dsp:txXfrm>
        <a:off x="339827" y="1798431"/>
        <a:ext cx="4411724" cy="399568"/>
      </dsp:txXfrm>
    </dsp:sp>
    <dsp:sp modelId="{B20520ED-A83C-446D-97D4-AF5E16B82BF2}">
      <dsp:nvSpPr>
        <dsp:cNvPr id="0" name=""/>
        <dsp:cNvSpPr/>
      </dsp:nvSpPr>
      <dsp:spPr>
        <a:xfrm>
          <a:off x="0" y="2678616"/>
          <a:ext cx="636422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47488"/>
              <a:satOff val="-209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B5DC9D-9DBB-46CF-A7D3-7A0BA8E9CAE8}">
      <dsp:nvSpPr>
        <dsp:cNvPr id="0" name=""/>
        <dsp:cNvSpPr/>
      </dsp:nvSpPr>
      <dsp:spPr>
        <a:xfrm>
          <a:off x="318211" y="2457216"/>
          <a:ext cx="4454956" cy="442800"/>
        </a:xfrm>
        <a:prstGeom prst="roundRect">
          <a:avLst/>
        </a:prstGeom>
        <a:solidFill>
          <a:schemeClr val="accent2">
            <a:hueOff val="-747488"/>
            <a:satOff val="-209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Fonctionnalités  </a:t>
          </a:r>
          <a:endParaRPr lang="en-US" sz="1500" kern="1200"/>
        </a:p>
      </dsp:txBody>
      <dsp:txXfrm>
        <a:off x="339827" y="2478832"/>
        <a:ext cx="4411724" cy="399568"/>
      </dsp:txXfrm>
    </dsp:sp>
    <dsp:sp modelId="{D3965C92-81D0-4435-94D2-B90BD58BE9D5}">
      <dsp:nvSpPr>
        <dsp:cNvPr id="0" name=""/>
        <dsp:cNvSpPr/>
      </dsp:nvSpPr>
      <dsp:spPr>
        <a:xfrm>
          <a:off x="0" y="3359016"/>
          <a:ext cx="636422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21232"/>
              <a:satOff val="-314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6651B-3707-4742-BCD8-1F0BB98CAC3C}">
      <dsp:nvSpPr>
        <dsp:cNvPr id="0" name=""/>
        <dsp:cNvSpPr/>
      </dsp:nvSpPr>
      <dsp:spPr>
        <a:xfrm>
          <a:off x="318211" y="3137616"/>
          <a:ext cx="4454956" cy="442800"/>
        </a:xfrm>
        <a:prstGeom prst="roundRect">
          <a:avLst/>
        </a:prstGeom>
        <a:solidFill>
          <a:schemeClr val="accent2">
            <a:hueOff val="-1121232"/>
            <a:satOff val="-314"/>
            <a:lumOff val="5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Problèmes rencontrés et axes d’amélioration</a:t>
          </a:r>
          <a:endParaRPr lang="en-US" sz="1500" kern="1200"/>
        </a:p>
      </dsp:txBody>
      <dsp:txXfrm>
        <a:off x="339827" y="3159232"/>
        <a:ext cx="4411724" cy="399568"/>
      </dsp:txXfrm>
    </dsp:sp>
    <dsp:sp modelId="{D045A639-062D-483A-9B49-DDCD83BD55E0}">
      <dsp:nvSpPr>
        <dsp:cNvPr id="0" name=""/>
        <dsp:cNvSpPr/>
      </dsp:nvSpPr>
      <dsp:spPr>
        <a:xfrm>
          <a:off x="0" y="4039416"/>
          <a:ext cx="6364224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94976"/>
              <a:satOff val="-418"/>
              <a:lumOff val="70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EACCE-5578-4BF7-9A91-2F5AFA728ADB}">
      <dsp:nvSpPr>
        <dsp:cNvPr id="0" name=""/>
        <dsp:cNvSpPr/>
      </dsp:nvSpPr>
      <dsp:spPr>
        <a:xfrm>
          <a:off x="318211" y="3818016"/>
          <a:ext cx="4454956" cy="442800"/>
        </a:xfrm>
        <a:prstGeom prst="roundRect">
          <a:avLst/>
        </a:prstGeom>
        <a:solidFill>
          <a:schemeClr val="accent2">
            <a:hueOff val="-1494976"/>
            <a:satOff val="-418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Conclusion</a:t>
          </a:r>
          <a:endParaRPr lang="en-US" sz="1500" kern="1200"/>
        </a:p>
      </dsp:txBody>
      <dsp:txXfrm>
        <a:off x="339827" y="3839632"/>
        <a:ext cx="4411724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F0BA3-6909-4361-AD18-E4375978698C}">
      <dsp:nvSpPr>
        <dsp:cNvPr id="0" name=""/>
        <dsp:cNvSpPr/>
      </dsp:nvSpPr>
      <dsp:spPr>
        <a:xfrm>
          <a:off x="3046" y="1111943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27482-48F4-418F-9458-8E6BDB21620A}">
      <dsp:nvSpPr>
        <dsp:cNvPr id="0" name=""/>
        <dsp:cNvSpPr/>
      </dsp:nvSpPr>
      <dsp:spPr>
        <a:xfrm>
          <a:off x="331658" y="1424125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Générateur de labyrinthe</a:t>
          </a:r>
          <a:endParaRPr lang="en-US" sz="3500" kern="1200" dirty="0"/>
        </a:p>
      </dsp:txBody>
      <dsp:txXfrm>
        <a:off x="386663" y="1479130"/>
        <a:ext cx="2847502" cy="1768010"/>
      </dsp:txXfrm>
    </dsp:sp>
    <dsp:sp modelId="{D621729B-39D0-463D-B6D0-F8F570082A8B}">
      <dsp:nvSpPr>
        <dsp:cNvPr id="0" name=""/>
        <dsp:cNvSpPr/>
      </dsp:nvSpPr>
      <dsp:spPr>
        <a:xfrm>
          <a:off x="3614737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288B3-C0C0-4EE3-ABDD-B61E0E7A442E}">
      <dsp:nvSpPr>
        <dsp:cNvPr id="0" name=""/>
        <dsp:cNvSpPr/>
      </dsp:nvSpPr>
      <dsp:spPr>
        <a:xfrm>
          <a:off x="3943350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Résolution des labyrinthes</a:t>
          </a:r>
          <a:endParaRPr lang="en-US" sz="3500" kern="1200" dirty="0"/>
        </a:p>
      </dsp:txBody>
      <dsp:txXfrm>
        <a:off x="3998355" y="1450847"/>
        <a:ext cx="2847502" cy="1768010"/>
      </dsp:txXfrm>
    </dsp:sp>
    <dsp:sp modelId="{E49F500C-113C-46F0-9FD1-3F5A549F495F}">
      <dsp:nvSpPr>
        <dsp:cNvPr id="0" name=""/>
        <dsp:cNvSpPr/>
      </dsp:nvSpPr>
      <dsp:spPr>
        <a:xfrm>
          <a:off x="7229475" y="1083660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39196-715E-457F-866B-C2DCF41824DD}">
      <dsp:nvSpPr>
        <dsp:cNvPr id="0" name=""/>
        <dsp:cNvSpPr/>
      </dsp:nvSpPr>
      <dsp:spPr>
        <a:xfrm>
          <a:off x="7558087" y="139584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Affichage en WEB</a:t>
          </a:r>
          <a:endParaRPr lang="en-US" sz="3500" kern="1200"/>
        </a:p>
      </dsp:txBody>
      <dsp:txXfrm>
        <a:off x="7613092" y="1450847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8D5A3-2F2B-4781-A6CA-66615E9B92A9}" type="datetimeFigureOut">
              <a:rPr lang="fr-FR" smtClean="0"/>
              <a:t>03/05/2022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18D66-F16F-4B9A-A44A-DA3D93907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34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C’est ici qu’on explique le choix des langages, les choix techniques, vous pouvez rajouter une slide pour expliquer une petite partie de code si vous voulez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18D66-F16F-4B9A-A44A-DA3D9390794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074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Retour d’expérience sur le module, ce qu’on a appris, comment on a monté en compétence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18D66-F16F-4B9A-A44A-DA3D9390794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87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8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5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6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2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6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5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1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0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5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8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e image contenant brosse, outil&#10;&#10;Description générée automatiquement">
            <a:extLst>
              <a:ext uri="{FF2B5EF4-FFF2-40B4-BE49-F238E27FC236}">
                <a16:creationId xmlns:a16="http://schemas.microsoft.com/office/drawing/2014/main" id="{6B14E53C-C1BA-BA8D-ECA6-89C862D84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9" r="576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4314855-E813-B67E-892B-AECA94EC1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100" dirty="0" err="1"/>
              <a:t>MyMazeRunner</a:t>
            </a:r>
            <a:endParaRPr lang="fr-FR" sz="41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EC8617-EFA7-D2CC-C36C-C73E827A1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fr-FR" sz="2000"/>
              <a:t>YNOV Bordeaux B3</a:t>
            </a:r>
          </a:p>
          <a:p>
            <a:r>
              <a:rPr lang="fr-FR" sz="2000"/>
              <a:t>Arthur VIARD | Nathan MEZOU | Axel BOUDEAU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412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8A88E9-A922-8163-1A3B-C8943BEF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dirty="0"/>
              <a:t>SOMMAIRE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5B2BBBDA-F004-B677-AEBD-90D6B7D9E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97441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64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7D12574-25F0-4BB1-AA48-9DE7527AF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E748C5-4102-B453-B8B8-A09F1F51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Notre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28C5962-52D8-5E8A-836C-9FB5F438C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8" y="2578774"/>
            <a:ext cx="3310513" cy="331051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7CBED6F-8CFD-FC35-69CF-EB5CEE664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318" y="2578774"/>
            <a:ext cx="3517475" cy="331051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5" name="Espace réservé du contenu 4" descr="Une image contenant invertébré&#10;&#10;Description générée automatiquement">
            <a:extLst>
              <a:ext uri="{FF2B5EF4-FFF2-40B4-BE49-F238E27FC236}">
                <a16:creationId xmlns:a16="http://schemas.microsoft.com/office/drawing/2014/main" id="{6218CC24-F28A-9C10-2FAE-AE6610BD0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708" y="3199201"/>
            <a:ext cx="3310513" cy="189795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1537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958F8D2-E168-45AA-84D7-14C902177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891C52-0FCF-432E-7F9A-8AFD7236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Technologies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74029BE-3E4E-A027-5B4E-E14C8B049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8" y="2558637"/>
            <a:ext cx="2834640" cy="32582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B0ED557-8868-9815-7ECB-0019F72D1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124750"/>
            <a:ext cx="2834640" cy="2125980"/>
          </a:xfrm>
          <a:prstGeom prst="rect">
            <a:avLst/>
          </a:prstGeo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BDE6992-BF93-4CC2-FF9D-F509EC3AD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12" y="3124750"/>
            <a:ext cx="2834640" cy="21259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4DFB22F-30D0-1F83-B9E6-6DBDA08CD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4" y="3390497"/>
            <a:ext cx="2834640" cy="15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7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BDBFBC-D325-C1E8-796F-291E8BD1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dirty="0"/>
              <a:t>Fonctionnalités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28B00FB-B519-8893-2036-A17C749FB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30535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578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D5F2D7-6022-B9DB-4FC1-4070082C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Démonstration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Graphic 6" descr="Enseignant">
            <a:extLst>
              <a:ext uri="{FF2B5EF4-FFF2-40B4-BE49-F238E27FC236}">
                <a16:creationId xmlns:a16="http://schemas.microsoft.com/office/drawing/2014/main" id="{58753C59-A522-626E-4B32-54AD77E24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0099" y="625683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29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A4B62-FA54-3AC8-145B-26B207FA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Problèmes rencontrés &amp; axes d’amélioration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817AB-CF1C-68FE-FEBB-AB234B746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26" y="2788743"/>
            <a:ext cx="5160945" cy="2928476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Les changements de technologies en cour de projet.</a:t>
            </a:r>
          </a:p>
          <a:p>
            <a:endParaRPr lang="fr-FR" sz="2000" dirty="0"/>
          </a:p>
          <a:p>
            <a:r>
              <a:rPr lang="fr-FR" sz="2000" dirty="0"/>
              <a:t>Une mauvaise répartition des tâches.</a:t>
            </a:r>
          </a:p>
          <a:p>
            <a:endParaRPr lang="fr-FR" sz="2000" dirty="0"/>
          </a:p>
          <a:p>
            <a:r>
              <a:rPr lang="fr-FR" sz="2000" dirty="0"/>
              <a:t>Mauvais jugement de la complexité des points de difficultés</a:t>
            </a:r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11AC1FB-C935-3C2C-EC8A-9CFF897CB296}"/>
              </a:ext>
            </a:extLst>
          </p:cNvPr>
          <p:cNvSpPr txBox="1">
            <a:spLocks/>
          </p:cNvSpPr>
          <p:nvPr/>
        </p:nvSpPr>
        <p:spPr>
          <a:xfrm>
            <a:off x="5749771" y="2784035"/>
            <a:ext cx="5160945" cy="2928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Savoir se rendre efficace en coworking.</a:t>
            </a:r>
          </a:p>
          <a:p>
            <a:endParaRPr lang="fr-FR" sz="2000" dirty="0"/>
          </a:p>
          <a:p>
            <a:r>
              <a:rPr lang="fr-FR" sz="2000" dirty="0"/>
              <a:t>Meilleur répartition du temps consacré au travail.</a:t>
            </a:r>
          </a:p>
          <a:p>
            <a:endParaRPr lang="fr-FR" sz="2000" dirty="0"/>
          </a:p>
          <a:p>
            <a:r>
              <a:rPr lang="fr-FR" sz="2000" dirty="0"/>
              <a:t>Mieux réfléchir les bases du projet.</a:t>
            </a:r>
          </a:p>
        </p:txBody>
      </p:sp>
    </p:spTree>
    <p:extLst>
      <p:ext uri="{BB962C8B-B14F-4D97-AF65-F5344CB8AC3E}">
        <p14:creationId xmlns:p14="http://schemas.microsoft.com/office/powerpoint/2010/main" val="199639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Pen placed on top of a signature line">
            <a:extLst>
              <a:ext uri="{FF2B5EF4-FFF2-40B4-BE49-F238E27FC236}">
                <a16:creationId xmlns:a16="http://schemas.microsoft.com/office/drawing/2014/main" id="{AEE64587-D02D-C660-E8F0-5584A53A7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E97B05-B201-B3B8-4486-3013D248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Conclusion</a:t>
            </a:r>
          </a:p>
        </p:txBody>
      </p:sp>
      <p:sp>
        <p:nvSpPr>
          <p:cNvPr id="26" name="Rectangle: Rounded Corners 1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5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25" descr="Question marks in a line and one question mark is lit">
            <a:extLst>
              <a:ext uri="{FF2B5EF4-FFF2-40B4-BE49-F238E27FC236}">
                <a16:creationId xmlns:a16="http://schemas.microsoft.com/office/drawing/2014/main" id="{575DB9D2-D9CC-49D1-9642-99BD97F98E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8" b="1358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D5F2D7-6022-B9DB-4FC1-4070082C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Question ?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4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241B"/>
      </a:dk2>
      <a:lt2>
        <a:srgbClr val="F0F2F3"/>
      </a:lt2>
      <a:accent1>
        <a:srgbClr val="C37D4D"/>
      </a:accent1>
      <a:accent2>
        <a:srgbClr val="B13B3C"/>
      </a:accent2>
      <a:accent3>
        <a:srgbClr val="C34D7F"/>
      </a:accent3>
      <a:accent4>
        <a:srgbClr val="B13B9F"/>
      </a:accent4>
      <a:accent5>
        <a:srgbClr val="A44DC3"/>
      </a:accent5>
      <a:accent6>
        <a:srgbClr val="643EB3"/>
      </a:accent6>
      <a:hlink>
        <a:srgbClr val="B3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138</Words>
  <Application>Microsoft Office PowerPoint</Application>
  <PresentationFormat>Grand écran</PresentationFormat>
  <Paragraphs>33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Calibri</vt:lpstr>
      <vt:lpstr>AccentBoxVTI</vt:lpstr>
      <vt:lpstr>MyMazeRunner</vt:lpstr>
      <vt:lpstr>SOMMAIRE</vt:lpstr>
      <vt:lpstr>Notre Projet</vt:lpstr>
      <vt:lpstr>Technologies</vt:lpstr>
      <vt:lpstr>Fonctionnalités</vt:lpstr>
      <vt:lpstr>Démonstration</vt:lpstr>
      <vt:lpstr>Problèmes rencontrés &amp; axes d’amélioration</vt:lpstr>
      <vt:lpstr>Conclusion</vt:lpstr>
      <vt:lpstr>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MyMazeRunner</dc:title>
  <dc:creator>Nathan Mezou</dc:creator>
  <cp:lastModifiedBy>arthur viard</cp:lastModifiedBy>
  <cp:revision>3</cp:revision>
  <dcterms:created xsi:type="dcterms:W3CDTF">2022-05-02T18:26:47Z</dcterms:created>
  <dcterms:modified xsi:type="dcterms:W3CDTF">2022-05-03T01:48:46Z</dcterms:modified>
</cp:coreProperties>
</file>