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0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145 159 800,'0'0'7050,"-6"-4"-6349,-20-14-19,20 14 60,1 4 618,4 0-1256,1 0-1,-1-1 0,1 1 1,-1 0-1,1 0 0,-1 0 1,1 0-1,-1 0 0,0 0 1,1 0-1,-1 0 0,1 0 1,-1 0-1,1 0 0,-1 0 1,1 0-1,-1 0 0,1 0 0,-1 1 1,1-1-1,-1 0 0,1 0 1,-1 1-1,1-1 0,-1 0 1,1 1-1,0-1 0,-1 0 1,1 1-1,0-1 0,-1 1 1,-18 49-40,3 0 0,2 1 0,2 0 0,2 1 0,-4 96 0,14-147-68,0-1 0,0 1 0,1-1 1,-1 0-1,0 0 0,1 1 0,-1-1 0,0 0 1,1 0-1,-1 1 0,0-1 0,1 0 0,-1 0 1,0 0-1,1 1 0,-1-1 0,1 0 0,-1 0 1,0 0-1,1 0 0,-1 0 0,1 0 0,-1 0 1,0 0-1,1 0 0,-1 0 0,1 0 0,-1 0 1,0 0-1,1 0 0,0-1 0,4 1-19,34-3 31,-1-1 0,1-2 1,48-14-1,-22 5 108,686-181 718,-9-34-1278,-613 189 71,-112 35-323,1 0 0,0 2 0,0 0 0,1 1-1,-1 0 1,23 1 0,-28 2-3165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36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0 407 3345,'0'0'5122,"0"-15"2329,1 35-7435,0-1-1,1 0 1,1 0 0,1 0-1,1 0 1,0 0 0,9 20-1,-4-11 10,-1 1 0,-2 0-1,-1 1 1,-2 0-1,0 0 1,-2 51-1,-2-78-24,0 0 0,0 0-1,0 0 1,0 0 0,0 0-1,1 0 1,0 0 0,-1 0-1,1 0 1,0 0-1,0 0 1,3 4 0,-3-6-15,1 0-1,0 1 1,0-1 0,0 0 0,-1 0 0,1 0 0,0 0-1,0 0 1,0 0 0,1 0 0,-1-1 0,0 1 0,0-1-1,0 0 1,0 1 0,1-1 0,-1 0 0,0 0 0,2-1-1,19 0 27,0-1 0,0-1 0,-1-2-1,0 0 1,24-8 0,114-50 120,-111 42-107,345-153 70,494-299 0,-869 461-99,1-1-5,0 1 0,0 1 0,1 1 0,0 0 0,1 2 0,30-8-1,104-8-853,-128 22-1204,48 3 1,-60 3-304,-13 9-1553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6161,'0'0'6682,"-10"16"-4773,11-11-1714,-1 0 0,1 0-1,0 0 1,0 0 0,1-1-1,0 1 1,-1 0-1,2 0 1,-1-1 0,0 1-1,1-1 1,0 0-1,0 0 1,7 7 0,6 6-9,2-1 0,20 15 1,19 17 275,336 376 184,-389-419-758,0-1-1,1 1 1,-1-1 0,1 0-1,0-1 1,0 1 0,1-1-1,-1 0 1,10 4 0,-24-16-5284,-5-6 2586,-29-10-5840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6065,'0'0'5153,"328"-20"-3832,-184-15-281,20-8-272,-1-6-224,-18 0-304,-1 6-224,-28 8-16,-20 12-120,-10 8-1032,1 12-808,-29 3-385,-10 0-3520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5145,'0'0'8269,"0"-5"-7336,0-18-341,0 17-312,5 8-198,79 36-77,-1 3 0,-2 4 0,-2 4 0,80 64 0,-66-35 140,-81-67-271,0 1 0,-1 0 0,-1 0 0,0 1 0,10 17 0,-19-28-93,0 0 0,0 0 0,-1 0 0,1 1 0,-1-1 0,1 0 0,-1 0 0,0 0 0,0 0 0,0 0 0,0 3 0,0 0-1258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9010,'0'0'5777,"385"-176"-5193,-221 118-344,0 9-240,-20 9-432,10 23-1328,-48 8-977,-29 9-4984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2921,'0'0'9456,"13"-5"-9094,-5 5-325,-1 0 1,1 1-1,0-1 1,0 1-1,-1 1 1,1 0-1,-1 0 1,1 0-1,-1 1 0,0 0 1,0 0-1,0 1 1,0 0-1,-1 0 1,10 8-1,12 11 292,48 51 0,-70-69-310,15 19 121,-1 0-1,-1 2 1,-1 0-1,16 31 1,49 119-4,-69-148-714,1 0 1,19 27 0,16 12-3501,-30-42-760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8690,'0'0'5161,"442"-156"-4969,-249 93-192,-20 2-544,10-2-904,-48 19-1161,-49 18-4448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6409,'0'0'3849,"13"25"-3443,-4-7-334,6 13 60,2 0 0,2-2 1,33 43-1,29 27 446,279 376 2381,-331-423-5300,-27-41-1182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4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0 555 9010,'0'0'5777,"337"-170"-4064,-192 101-609,9 2-416,9 1-432,97-9-256,-48 17-1536,0 9-3089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1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154 534 4537,'0'0'9653,"-21"7"-6007,16-3-3526,0 1 1,0 0-1,0 0 0,0 1 1,1-1-1,0 1 0,0 0 1,1 0-1,-5 10 1,-22 64-188,25-65 121,-7 21-88,1 1 1,3 1-1,1 0 0,1 0 1,0 70-1,6-107-20,16-3 14,0 1 25,0-2 0,-1 0 0,1-1 0,-1-1 0,29-13-1,-1 2 25,703-273 435,-22-53-286,-699 329-177,200-115 48,-187 104-204,-1-3 0,-1-1 0,50-50 0,-84 76-44,0 1 0,0-1 1,0 1-1,0 0 0,0 0 0,0-1 0,1 1 0,-1 1 0,0-1 0,0 0 0,1 1 0,-1-1 0,4 0 0,-4 1-152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45:05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29 6361,'0'0'5628,"-20"1"1378,19 7-6981,0 0-1,-1-1 1,0 1 0,-1-1 0,0 0 0,0 0 0,-6 10-1,-5 13 46,-3 19-27,1 0 0,3 0 0,3 2 0,1-1 0,3 1 0,0 97 0,6-82-180,0-65 127,0 0 0,0-1 0,0 1 0,1 0 0,-1 0 0,0 0 0,1-1-1,-1 1 1,0 0 0,1 0 0,-1-1 0,1 1 0,-1-1 0,1 1 0,0 0 0,-1-1 0,1 1 0,-1-1 0,1 1 0,0-1 0,0 1 0,-1-1 0,1 0 0,0 1 0,0-1 0,-1 0 0,1 0 0,0 1 0,0-1 0,0 0-1,-1 0 1,3 0 0,34 0-128,-24 0 120,57-2 292,-1-4 0,97-19 0,132-48 321,540-227-320,-444 144-207,-252 106-1890,-94 35-1465,51-7 0,-41 13-1286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15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41 8314,'0'0'4577,"-10"-20"-6474,1 0-2456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0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31 578 6905,'0'0'8320,"-29"6"399,29 0-8661,-1 9-25,1 0 0,0-1 0,2 1 0,-1-1 0,2 1 0,0-1 1,8 23-1,135 256 101,-74-158-74,-58-114-54,4 13-10,-16-30 4,4-4 0,-4 0 4,0 0 0,0 0 0,1 0 1,-1-1-1,0 1 0,0-1 1,0 0-1,0 1 0,0-1 0,-1 0 1,1 0-1,0 0 0,0 0 0,-1-1 1,1 1-1,0 0 0,-1-1 1,1 1-1,-1-1 0,2-1 0,13-13 56,193-142 568,31-23-367,-55 43-145,197-189-1,-69 26-319,-300 287 201,23-17 10,-35 30-110,-1 1-1,0 0 1,0-1-1,0 1 0,1 0 1,-1-1-1,0 1 1,0 0-1,0-1 1,0 1-1,0 0 1,1-1-1,-1 1 1,0 0-1,0-1 1,0 1-1,0-1 1,0 1-1,0 0 0,0-1 1,0 1-1,-1 0 1,1-1-1,0 1 1,0 0-1,0-1 1,0 1-1,0 0 1,0-1-1,-1 1 1,1 0-1,0-1 1,0 1-1,-1 0 1,1-1-1,0 1 0,0 0 1,-1 0-1,1 0 1,0-1-1,-1 1 1,1 0-1,0 0 1,-1 0-1,1-1 1,0 1-1,-1 0 1,0 0-1,-34-6-3190,-19-2-2661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2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78 312 5881,'0'0'7418,"-19"12"-455,9 19-5487,8 11-1176,-12 68 0,0 3-116,6-27-31,-2 56-134,32-141-99,54-3 338,-1-4 1,144-29-1,140-65-75,-56-2-349,305-149 1,-529 211 153,-3-3 0,-1-3 1,-2-3-1,99-87 0,-116 100-468,-55 34 459,-20 10-13050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3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87 307 4305,'0'0'6680,"0"-23"-5577,0-93 3131,0 126-2923,-3 48-911,-3-1 0,-2 1 0,-18 59 0,13-60-268,1 1 0,4 0 0,-2 64 1,10-121-132,0-1 1,0 0 0,0 1 0,0-1 0,0 0 0,0 1 0,0-1 0,1 0-1,-1 0 1,0 1 0,0-1 0,0 0 0,0 0 0,1 1 0,-1-1 0,0 0-1,0 0 1,1 0 0,-1 1 0,0-1 0,0 0 0,1 0 0,-1 0 0,0 0-1,0 0 1,1 0 0,-1 0 0,0 1 0,1-1 0,-1 0 0,0 0-1,1 0 1,-1 0 0,0 0 0,0 0 0,1 0 0,-1 0 0,0-1 0,1 1-1,-1 0 1,0 0 0,1 0 0,-1 0 0,0 0 0,0 0 0,1-1 0,50 1 264,0-2 1,0-3 0,78-16 0,150-51 227,-275 71-488,152-46 226,265-118 0,-318 115-1445,-2-6 0,-2-3 1,116-93-1,-136 81-2031,-33 22-2039,-33 32-1876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4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0 477 3241,'0'0'6586,"4"-3"-5984,-4 2-559,0 1 1,0 0 0,0-1-1,0 1 1,0 0-1,0-1 1,1 1 0,-1-1-1,0 1 1,0 0-1,0 0 1,1-1 0,-1 1-1,0 0 1,0-1-1,1 1 1,-1 0 0,0 0-1,1-1 1,-1 1-1,0 0 1,1 0 0,-1 0-1,0 0 1,1-1-1,-1 1 1,0 0-1,1 0 1,-1 0 0,0 0-1,1 0 1,-1 0-1,1 0 1,-1 0 0,0 0-1,1 0 1,-1 0-1,0 0 1,1 0 0,-1 1-1,1-1 1,-1 0-1,0 0 1,1 0 0,-1 0-1,0 1 1,1-1-1,-1 0 1,2 26 2225,-2-14-2556,0 359 3082,0-370-2777,0 0 0,-1 0 0,1-1-1,0 1 1,0 0 0,1-1-1,-1 1 1,0 0 0,0-1 0,0 1-1,0 0 1,1-1 0,-1 1 0,0 0-1,1-1 1,-1 1 0,0 0 0,1-1-1,-1 1 1,1-1 0,-1 1-1,1-1 1,-1 1 0,1-1 0,-1 1-1,1-1 1,-1 0 0,2 1 0,21 0 147,-9-1-72,21-3 5,-1 0 0,0-3 1,0-1-1,54-18 1,1484-412-141,-1565 435 21,244-62-1918,280-111 0,-497 162 1422,-1-3 1,48-30-1,-60 32-1149,-2-1 1,27-26-1,-15 13-5981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9:55:2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241 699 1504,'0'0'10756,"-5"10"-9409,-12 24-575,-25 34 0,18-30-406,-23 48-1,47-85-359,-22 43 427,3 1-1,1 1 1,3 0 0,-13 65 0,27-106-375,0-2-22,0 0 0,1 0 0,0 0 0,-1 0 0,1 0 0,0 0 0,0 0 0,0-1 1,1 1-1,-1 0 0,1 0 0,0 0 0,1 3 0,0-4-17,0 0-1,0 0 1,0-1-1,0 1 1,1-1 0,-1 1-1,1-1 1,-1 0-1,1 0 1,-1 0-1,1 0 1,-1-1 0,1 1-1,0-1 1,-1 1-1,1-1 1,0 0 0,0 0-1,-1 0 1,5-1-1,26-1 63,-1-1-1,1-1 0,46-13 1,243-89 564,505-242 457,-11-40-741,-278 148-2158,-195 108-4091,-193 77 628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1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1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15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2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30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1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ED5A3E-B62B-4306-8E16-FBD852DA639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511193B-69C7-4046-8B87-92CC95ED70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65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0.png"/><Relationship Id="rId18" Type="http://schemas.openxmlformats.org/officeDocument/2006/relationships/customXml" Target="../ink/ink18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5.xml"/><Relationship Id="rId17" Type="http://schemas.openxmlformats.org/officeDocument/2006/relationships/image" Target="../media/image2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4.xml"/><Relationship Id="rId19" Type="http://schemas.openxmlformats.org/officeDocument/2006/relationships/image" Target="../media/image23.png"/><Relationship Id="rId4" Type="http://schemas.openxmlformats.org/officeDocument/2006/relationships/customXml" Target="../ink/ink11.xml"/><Relationship Id="rId9" Type="http://schemas.openxmlformats.org/officeDocument/2006/relationships/image" Target="../media/image18.png"/><Relationship Id="rId1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599C-3CA2-A06C-279E-258B545FC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488" y="2402523"/>
            <a:ext cx="9144000" cy="2387600"/>
          </a:xfrm>
        </p:spPr>
        <p:txBody>
          <a:bodyPr>
            <a:normAutofit/>
          </a:bodyPr>
          <a:lstStyle/>
          <a:p>
            <a:r>
              <a:rPr lang="de-DE" sz="2000" dirty="0"/>
              <a:t>(Portfolio Project)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3B599D7-93FD-1AF6-FFF6-B7C09F11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89" b="60000"/>
          <a:stretch/>
        </p:blipFill>
        <p:spPr>
          <a:xfrm>
            <a:off x="3755136" y="1453896"/>
            <a:ext cx="41087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ED67-326F-B573-822B-49C9DE1B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CA8E-F3F0-F529-1D7E-F1ED0F1D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avoiding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86194-6C99-F4A3-14B7-5369CA4A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2" y="2969163"/>
            <a:ext cx="5078790" cy="33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B839-9866-AB31-D314-84C24523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C805-B7C9-DBA4-68ED-8909A11F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Gameplay - Prototype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grappling</a:t>
            </a:r>
            <a:r>
              <a:rPr lang="de-DE" dirty="0"/>
              <a:t> hook </a:t>
            </a:r>
            <a:r>
              <a:rPr lang="de-DE" dirty="0" err="1"/>
              <a:t>traversal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Player </a:t>
            </a:r>
            <a:r>
              <a:rPr lang="de-DE" dirty="0" err="1"/>
              <a:t>feedback</a:t>
            </a:r>
            <a:endParaRPr lang="de-DE" dirty="0"/>
          </a:p>
        </p:txBody>
      </p:sp>
      <p:pic>
        <p:nvPicPr>
          <p:cNvPr id="5" name="Picture 4" descr="A white stick figure with a hat and head pointing at a black background&#10;&#10;Description automatically generated">
            <a:extLst>
              <a:ext uri="{FF2B5EF4-FFF2-40B4-BE49-F238E27FC236}">
                <a16:creationId xmlns:a16="http://schemas.microsoft.com/office/drawing/2014/main" id="{AD8CEDB1-27B5-68EF-966C-484DFD26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12" y="2029968"/>
            <a:ext cx="4828032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4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D283-AC0D-3B48-C6A1-7B59E25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B9CC-21AD-E6D2-9278-80AFBA6E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Gather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</p:txBody>
      </p:sp>
      <p:pic>
        <p:nvPicPr>
          <p:cNvPr id="5" name="Picture 4" descr="A stick figure with a book and glasses on his head&#10;&#10;Description automatically generated">
            <a:extLst>
              <a:ext uri="{FF2B5EF4-FFF2-40B4-BE49-F238E27FC236}">
                <a16:creationId xmlns:a16="http://schemas.microsoft.com/office/drawing/2014/main" id="{DC62345A-68C4-DA47-DAE5-8F5D9625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01240"/>
            <a:ext cx="4383024" cy="43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7B6-B882-AE7C-FA50-29DFB88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1755-69D8-CDBE-1E3E-A2FC787F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Movement </a:t>
            </a:r>
            <a:r>
              <a:rPr lang="de-DE" dirty="0" err="1"/>
              <a:t>mechanic</a:t>
            </a:r>
            <a:endParaRPr lang="de-DE" dirty="0"/>
          </a:p>
          <a:p>
            <a:r>
              <a:rPr lang="de-DE" dirty="0" err="1"/>
              <a:t>Grappling</a:t>
            </a:r>
            <a:r>
              <a:rPr lang="de-DE" dirty="0"/>
              <a:t> Hook </a:t>
            </a:r>
            <a:r>
              <a:rPr lang="de-DE" dirty="0" err="1"/>
              <a:t>mechanic</a:t>
            </a:r>
            <a:r>
              <a:rPr lang="de-DE" dirty="0"/>
              <a:t> </a:t>
            </a:r>
          </a:p>
          <a:p>
            <a:r>
              <a:rPr lang="de-DE" dirty="0" err="1"/>
              <a:t>Animations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1853C7-1B64-3776-DF63-1E92945D5334}"/>
                  </a:ext>
                </a:extLst>
              </p14:cNvPr>
              <p14:cNvContentPartPr/>
              <p14:nvPr/>
            </p14:nvContentPartPr>
            <p14:xfrm>
              <a:off x="4819104" y="1994976"/>
              <a:ext cx="745200" cy="19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1853C7-1B64-3776-DF63-1E92945D5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0464" y="1985976"/>
                <a:ext cx="762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F42CF3-0F4A-605B-7E51-BC1C8BDD8348}"/>
                  </a:ext>
                </a:extLst>
              </p14:cNvPr>
              <p14:cNvContentPartPr/>
              <p14:nvPr/>
            </p14:nvContentPartPr>
            <p14:xfrm>
              <a:off x="5397984" y="2368296"/>
              <a:ext cx="768240" cy="35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F42CF3-0F4A-605B-7E51-BC1C8BDD8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8984" y="2359296"/>
                <a:ext cx="785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F57A45-992A-8487-2E94-963A3F2BE2DA}"/>
                  </a:ext>
                </a:extLst>
              </p14:cNvPr>
              <p14:cNvContentPartPr/>
              <p14:nvPr/>
            </p14:nvContentPartPr>
            <p14:xfrm>
              <a:off x="3388104" y="3069576"/>
              <a:ext cx="811080" cy="23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F57A45-992A-8487-2E94-963A3F2BE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9464" y="3060936"/>
                <a:ext cx="828720" cy="255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drawing of an object and a mouse&#10;&#10;Description automatically generated">
            <a:extLst>
              <a:ext uri="{FF2B5EF4-FFF2-40B4-BE49-F238E27FC236}">
                <a16:creationId xmlns:a16="http://schemas.microsoft.com/office/drawing/2014/main" id="{87845453-4386-E730-A12F-2E519A45CE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20" y="2093076"/>
            <a:ext cx="4806696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899D-51AF-1163-3482-DB610073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D008-C589-4E09-37C3-2A43984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Gun</a:t>
            </a:r>
            <a:r>
              <a:rPr lang="de-DE" dirty="0"/>
              <a:t> &amp; Shooting</a:t>
            </a:r>
          </a:p>
          <a:p>
            <a:r>
              <a:rPr lang="de-DE" dirty="0"/>
              <a:t>Targets</a:t>
            </a:r>
          </a:p>
          <a:p>
            <a:r>
              <a:rPr lang="de-DE" dirty="0"/>
              <a:t>UI</a:t>
            </a:r>
          </a:p>
          <a:p>
            <a:r>
              <a:rPr lang="de-DE" dirty="0" err="1"/>
              <a:t>Particle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Wallrunning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00E33-1B6F-5F10-62BE-B34B201821D0}"/>
                  </a:ext>
                </a:extLst>
              </p14:cNvPr>
              <p14:cNvContentPartPr/>
              <p14:nvPr/>
            </p14:nvContentPartPr>
            <p14:xfrm>
              <a:off x="3970224" y="2054016"/>
              <a:ext cx="7200" cy="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00E33-1B6F-5F10-62BE-B34B20182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584" y="2045376"/>
                <a:ext cx="24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47FA71-1E45-341F-5931-D30B77B4662E}"/>
                  </a:ext>
                </a:extLst>
              </p14:cNvPr>
              <p14:cNvContentPartPr/>
              <p14:nvPr/>
            </p14:nvContentPartPr>
            <p14:xfrm>
              <a:off x="3914424" y="1804536"/>
              <a:ext cx="617760" cy="43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47FA71-1E45-341F-5931-D30B77B46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5784" y="1795896"/>
                <a:ext cx="6354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E74350-EEA4-0532-4629-CA7555215B50}"/>
                  </a:ext>
                </a:extLst>
              </p14:cNvPr>
              <p14:cNvContentPartPr/>
              <p14:nvPr/>
            </p14:nvContentPartPr>
            <p14:xfrm>
              <a:off x="3921624" y="2388816"/>
              <a:ext cx="790200" cy="30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E74350-EEA4-0532-4629-CA7555215B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2984" y="2380176"/>
                <a:ext cx="807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353B54-093A-4146-FE5D-C14777AF82C6}"/>
                  </a:ext>
                </a:extLst>
              </p14:cNvPr>
              <p14:cNvContentPartPr/>
              <p14:nvPr/>
            </p14:nvContentPartPr>
            <p14:xfrm>
              <a:off x="3887064" y="3002976"/>
              <a:ext cx="651600" cy="27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353B54-093A-4146-FE5D-C14777AF8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8424" y="2994336"/>
                <a:ext cx="66924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0E9652F-5067-4CFF-9A39-8CCFC00F2AFB}"/>
              </a:ext>
            </a:extLst>
          </p:cNvPr>
          <p:cNvGrpSpPr/>
          <p:nvPr/>
        </p:nvGrpSpPr>
        <p:grpSpPr>
          <a:xfrm>
            <a:off x="3907944" y="3464496"/>
            <a:ext cx="1164600" cy="794520"/>
            <a:chOff x="3907944" y="3464496"/>
            <a:chExt cx="1164600" cy="79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CAA9B-B1A6-BC63-02DB-887694FE6175}"/>
                    </a:ext>
                  </a:extLst>
                </p14:cNvPr>
                <p14:cNvContentPartPr/>
                <p14:nvPr/>
              </p14:nvContentPartPr>
              <p14:xfrm>
                <a:off x="3935664" y="3464496"/>
                <a:ext cx="1050120" cy="32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CAA9B-B1A6-BC63-02DB-887694FE6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6664" y="3455856"/>
                  <a:ext cx="1067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950457-1578-9D17-75A6-56A3BA13C16F}"/>
                    </a:ext>
                  </a:extLst>
                </p14:cNvPr>
                <p14:cNvContentPartPr/>
                <p14:nvPr/>
              </p14:nvContentPartPr>
              <p14:xfrm>
                <a:off x="3907944" y="3792096"/>
                <a:ext cx="1164600" cy="46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950457-1578-9D17-75A6-56A3BA13C1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8944" y="3783096"/>
                  <a:ext cx="1182240" cy="484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Picture 14" descr="A stick figure with an object&#10;&#10;Description automatically generated">
            <a:extLst>
              <a:ext uri="{FF2B5EF4-FFF2-40B4-BE49-F238E27FC236}">
                <a16:creationId xmlns:a16="http://schemas.microsoft.com/office/drawing/2014/main" id="{21C30456-6C05-7D46-5B21-B24C5E2491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41" y="1880012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73049-0D63-1018-9B09-13996AA4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A40D-3573-CC35-62D4-8119E6D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FC70-5EE3-55CB-A8BB-60ED7FE0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Enemies</a:t>
            </a:r>
            <a:endParaRPr lang="de-DE" dirty="0"/>
          </a:p>
          <a:p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guns</a:t>
            </a:r>
            <a:endParaRPr lang="de-DE" dirty="0"/>
          </a:p>
          <a:p>
            <a:r>
              <a:rPr lang="de-DE" dirty="0"/>
              <a:t>Self </a:t>
            </a: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gun</a:t>
            </a:r>
            <a:endParaRPr lang="de-DE" dirty="0"/>
          </a:p>
          <a:p>
            <a:r>
              <a:rPr lang="de-DE" dirty="0"/>
              <a:t>Pretty </a:t>
            </a:r>
            <a:r>
              <a:rPr lang="de-DE" dirty="0" err="1"/>
              <a:t>environment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4F7B3C-9BF8-ED0B-3FC2-15631E633B54}"/>
                  </a:ext>
                </a:extLst>
              </p14:cNvPr>
              <p14:cNvContentPartPr/>
              <p14:nvPr/>
            </p14:nvContentPartPr>
            <p14:xfrm>
              <a:off x="4316904" y="2407536"/>
              <a:ext cx="811080" cy="31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4F7B3C-9BF8-ED0B-3FC2-15631E633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904" y="2398536"/>
                <a:ext cx="82872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A1A23A0-20D4-44A5-29BB-2FC2612ECD5B}"/>
              </a:ext>
            </a:extLst>
          </p:cNvPr>
          <p:cNvGrpSpPr/>
          <p:nvPr/>
        </p:nvGrpSpPr>
        <p:grpSpPr>
          <a:xfrm>
            <a:off x="2781864" y="1956456"/>
            <a:ext cx="568440" cy="241200"/>
            <a:chOff x="2781864" y="1956456"/>
            <a:chExt cx="56844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C3F3-A7C1-271A-316D-E4C616EE4374}"/>
                    </a:ext>
                  </a:extLst>
                </p14:cNvPr>
                <p14:cNvContentPartPr/>
                <p14:nvPr/>
              </p14:nvContentPartPr>
              <p14:xfrm>
                <a:off x="2958624" y="1956456"/>
                <a:ext cx="221400" cy="24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C3F3-A7C1-271A-316D-E4C616EE43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624" y="1947456"/>
                  <a:ext cx="239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DACB47-DEE5-AFE6-F85E-46C8BF8E2697}"/>
                    </a:ext>
                  </a:extLst>
                </p14:cNvPr>
                <p14:cNvContentPartPr/>
                <p14:nvPr/>
              </p14:nvContentPartPr>
              <p14:xfrm>
                <a:off x="2781864" y="2028096"/>
                <a:ext cx="568440" cy="11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DACB47-DEE5-AFE6-F85E-46C8BF8E26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2864" y="2019096"/>
                  <a:ext cx="5860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6E00A-5301-7EB1-B99E-F6804A74642C}"/>
              </a:ext>
            </a:extLst>
          </p:cNvPr>
          <p:cNvGrpSpPr/>
          <p:nvPr/>
        </p:nvGrpSpPr>
        <p:grpSpPr>
          <a:xfrm>
            <a:off x="3152664" y="3011256"/>
            <a:ext cx="429840" cy="176400"/>
            <a:chOff x="3152664" y="3011256"/>
            <a:chExt cx="429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58E63F-6ECD-36EE-9F67-8142D9DCC166}"/>
                    </a:ext>
                  </a:extLst>
                </p14:cNvPr>
                <p14:cNvContentPartPr/>
                <p14:nvPr/>
              </p14:nvContentPartPr>
              <p14:xfrm>
                <a:off x="3221784" y="3011256"/>
                <a:ext cx="239760" cy="17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58E63F-6ECD-36EE-9F67-8142D9DCC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3144" y="3002616"/>
                  <a:ext cx="257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490C6F-95F8-6C1B-26CB-7C41A13626C6}"/>
                    </a:ext>
                  </a:extLst>
                </p14:cNvPr>
                <p14:cNvContentPartPr/>
                <p14:nvPr/>
              </p14:nvContentPartPr>
              <p14:xfrm>
                <a:off x="3152664" y="3028896"/>
                <a:ext cx="429840" cy="12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490C6F-95F8-6C1B-26CB-7C41A13626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3664" y="3020256"/>
                  <a:ext cx="4474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55A2A-3D23-DF91-EFB8-70633428B8E6}"/>
              </a:ext>
            </a:extLst>
          </p:cNvPr>
          <p:cNvGrpSpPr/>
          <p:nvPr/>
        </p:nvGrpSpPr>
        <p:grpSpPr>
          <a:xfrm>
            <a:off x="4136544" y="3514536"/>
            <a:ext cx="437040" cy="245520"/>
            <a:chOff x="4136544" y="3514536"/>
            <a:chExt cx="43704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842B86-563E-1926-C725-1AD7B37D8BBF}"/>
                    </a:ext>
                  </a:extLst>
                </p14:cNvPr>
                <p14:cNvContentPartPr/>
                <p14:nvPr/>
              </p14:nvContentPartPr>
              <p14:xfrm>
                <a:off x="4198824" y="3514536"/>
                <a:ext cx="208080" cy="24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842B86-563E-1926-C725-1AD7B37D8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0184" y="3505896"/>
                  <a:ext cx="225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8E84E6-78E2-B4CE-A91F-0E505F320C37}"/>
                    </a:ext>
                  </a:extLst>
                </p14:cNvPr>
                <p14:cNvContentPartPr/>
                <p14:nvPr/>
              </p14:nvContentPartPr>
              <p14:xfrm>
                <a:off x="4136544" y="3549816"/>
                <a:ext cx="437040" cy="14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8E84E6-78E2-B4CE-A91F-0E505F320C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7904" y="3540816"/>
                  <a:ext cx="4546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97F930-1B72-1C84-1DEC-B8F84B303E2A}"/>
              </a:ext>
            </a:extLst>
          </p:cNvPr>
          <p:cNvGrpSpPr/>
          <p:nvPr/>
        </p:nvGrpSpPr>
        <p:grpSpPr>
          <a:xfrm>
            <a:off x="4323744" y="3962376"/>
            <a:ext cx="533880" cy="303840"/>
            <a:chOff x="4323744" y="3962376"/>
            <a:chExt cx="53388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23AC47-4D1C-BAA1-C7B5-7A522FACBA5E}"/>
                    </a:ext>
                  </a:extLst>
                </p14:cNvPr>
                <p14:cNvContentPartPr/>
                <p14:nvPr/>
              </p14:nvContentPartPr>
              <p14:xfrm>
                <a:off x="4420584" y="3962376"/>
                <a:ext cx="215280" cy="303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23AC47-4D1C-BAA1-C7B5-7A522FACBA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1944" y="3953736"/>
                  <a:ext cx="232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07F9BC-A3B5-F74B-78C0-250F54BF96AF}"/>
                    </a:ext>
                  </a:extLst>
                </p14:cNvPr>
                <p14:cNvContentPartPr/>
                <p14:nvPr/>
              </p14:nvContentPartPr>
              <p14:xfrm>
                <a:off x="4323744" y="4034016"/>
                <a:ext cx="533880" cy="19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07F9BC-A3B5-F74B-78C0-250F54BF96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4744" y="4025376"/>
                  <a:ext cx="551520" cy="217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 descr="A group of white drawings on a black background&#10;&#10;Description automatically generated">
            <a:extLst>
              <a:ext uri="{FF2B5EF4-FFF2-40B4-BE49-F238E27FC236}">
                <a16:creationId xmlns:a16="http://schemas.microsoft.com/office/drawing/2014/main" id="{B2ED8D38-EA88-4FA9-C9CF-520D437B5B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40" y="1143732"/>
            <a:ext cx="4570536" cy="45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6E4E-6DB4-AA71-D440-441E4A1E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 / </a:t>
            </a:r>
            <a:r>
              <a:rPr lang="de-DE" dirty="0" err="1"/>
              <a:t>Proud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endParaRPr lang="de-DE" dirty="0"/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B668D329-2612-16C4-9020-D8901A84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7903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89D2-9858-562E-6909-08E642DE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F9C-74B2-752F-125E-BA590CFF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Wallrun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9209-4C5A-A7AA-F741-EF971B70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Velocity </a:t>
            </a:r>
            <a:r>
              <a:rPr lang="de-DE" dirty="0" err="1"/>
              <a:t>retention</a:t>
            </a:r>
            <a:endParaRPr lang="de-DE" dirty="0"/>
          </a:p>
        </p:txBody>
      </p:sp>
      <p:pic>
        <p:nvPicPr>
          <p:cNvPr id="9" name="Picture 8" descr="A drawing of a person running&#10;&#10;Description automatically generated">
            <a:extLst>
              <a:ext uri="{FF2B5EF4-FFF2-40B4-BE49-F238E27FC236}">
                <a16:creationId xmlns:a16="http://schemas.microsoft.com/office/drawing/2014/main" id="{649C5C5B-36CD-60D3-2991-AE3FB520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34691"/>
            <a:ext cx="3758184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0841-C881-BCA5-9EB6-515EBDEB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Animations</a:t>
            </a:r>
            <a:endParaRPr lang="de-DE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F249EF-A7C2-05C3-37D7-E63DEDD525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Player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 err="1"/>
              <a:t>Reload</a:t>
            </a:r>
            <a:r>
              <a:rPr lang="de-DE" dirty="0"/>
              <a:t> Animation</a:t>
            </a:r>
          </a:p>
          <a:p>
            <a:r>
              <a:rPr lang="de-DE" dirty="0" err="1"/>
              <a:t>Implementaion</a:t>
            </a:r>
            <a:endParaRPr lang="de-DE" dirty="0"/>
          </a:p>
        </p:txBody>
      </p:sp>
      <p:pic>
        <p:nvPicPr>
          <p:cNvPr id="10" name="Content Placeholder 9" descr="A white line drawing of a person&#10;&#10;Description automatically generated">
            <a:extLst>
              <a:ext uri="{FF2B5EF4-FFF2-40B4-BE49-F238E27FC236}">
                <a16:creationId xmlns:a16="http://schemas.microsoft.com/office/drawing/2014/main" id="{2C991C98-60F6-87FA-E911-B6CD85A7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51" y="1825625"/>
            <a:ext cx="435133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54024D-2477-899E-4453-A3F87B44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9559"/>
            <a:ext cx="4851775" cy="28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(Portfolio Project)</vt:lpstr>
      <vt:lpstr>The goal</vt:lpstr>
      <vt:lpstr>More Goals</vt:lpstr>
      <vt:lpstr>Must Haves</vt:lpstr>
      <vt:lpstr>Should Haves</vt:lpstr>
      <vt:lpstr>Nice to haves</vt:lpstr>
      <vt:lpstr>Difficulties / Proud achievements</vt:lpstr>
      <vt:lpstr>Wallrun</vt:lpstr>
      <vt:lpstr>Animations</vt:lpstr>
      <vt:lpstr>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Ortmann</dc:creator>
  <cp:lastModifiedBy>Ole Ortmann</cp:lastModifiedBy>
  <cp:revision>4</cp:revision>
  <dcterms:created xsi:type="dcterms:W3CDTF">2024-12-09T19:22:37Z</dcterms:created>
  <dcterms:modified xsi:type="dcterms:W3CDTF">2024-12-10T14:32:00Z</dcterms:modified>
</cp:coreProperties>
</file>