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723" r:id="rId2"/>
  </p:sldMasterIdLst>
  <p:notesMasterIdLst>
    <p:notesMasterId r:id="rId20"/>
  </p:notesMasterIdLst>
  <p:handoutMasterIdLst>
    <p:handoutMasterId r:id="rId21"/>
  </p:handoutMasterIdLst>
  <p:sldIdLst>
    <p:sldId id="571" r:id="rId3"/>
    <p:sldId id="874" r:id="rId4"/>
    <p:sldId id="899" r:id="rId5"/>
    <p:sldId id="900" r:id="rId6"/>
    <p:sldId id="901" r:id="rId7"/>
    <p:sldId id="935" r:id="rId8"/>
    <p:sldId id="941" r:id="rId9"/>
    <p:sldId id="943" r:id="rId10"/>
    <p:sldId id="952" r:id="rId11"/>
    <p:sldId id="957" r:id="rId12"/>
    <p:sldId id="948" r:id="rId13"/>
    <p:sldId id="959" r:id="rId14"/>
    <p:sldId id="958" r:id="rId15"/>
    <p:sldId id="956" r:id="rId16"/>
    <p:sldId id="954" r:id="rId17"/>
    <p:sldId id="949" r:id="rId18"/>
    <p:sldId id="386" r:id="rId1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79CA"/>
    <a:srgbClr val="CAF297"/>
    <a:srgbClr val="639629"/>
    <a:srgbClr val="00B0F0"/>
    <a:srgbClr val="0D8021"/>
    <a:srgbClr val="72AF2F"/>
    <a:srgbClr val="E989FF"/>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9478" autoAdjust="0"/>
  </p:normalViewPr>
  <p:slideViewPr>
    <p:cSldViewPr>
      <p:cViewPr>
        <p:scale>
          <a:sx n="100" d="100"/>
          <a:sy n="100" d="100"/>
        </p:scale>
        <p:origin x="-1944" y="-39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86" d="100"/>
          <a:sy n="86" d="100"/>
        </p:scale>
        <p:origin x="-389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112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fld id="{7F29019E-2722-4592-A4C9-CA3F9C9784EA}" type="datetime6">
              <a:rPr lang="zh-CN" altLang="en-US"/>
              <a:pPr>
                <a:defRPr/>
              </a:pPr>
              <a:t>2016年8月</a:t>
            </a:fld>
            <a:endParaRPr lang="en-US" altLang="zh-CN" dirty="0"/>
          </a:p>
        </p:txBody>
      </p:sp>
      <p:sp>
        <p:nvSpPr>
          <p:cNvPr id="112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112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宋体" charset="-122"/>
              </a:defRPr>
            </a:lvl1pPr>
          </a:lstStyle>
          <a:p>
            <a:pPr>
              <a:defRPr/>
            </a:pPr>
            <a:fld id="{6C079680-B439-463C-8EC4-7DB726382B6F}" type="slidenum">
              <a:rPr lang="en-US" altLang="zh-CN"/>
              <a:pPr>
                <a:defRPr/>
              </a:pPr>
              <a:t>‹#›</a:t>
            </a:fld>
            <a:endParaRPr lang="en-US" altLang="zh-CN"/>
          </a:p>
        </p:txBody>
      </p:sp>
    </p:spTree>
    <p:extLst>
      <p:ext uri="{BB962C8B-B14F-4D97-AF65-F5344CB8AC3E}">
        <p14:creationId xmlns:p14="http://schemas.microsoft.com/office/powerpoint/2010/main" val="17475712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fld id="{19D64640-CC7C-4E35-9A8C-E707A3750968}" type="datetime6">
              <a:rPr lang="zh-CN" altLang="en-US"/>
              <a:pPr>
                <a:defRPr/>
              </a:pPr>
              <a:t>2016年8月</a:t>
            </a:fld>
            <a:endParaRPr lang="en-US" altLang="zh-CN" dirty="0"/>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宋体" charset="-122"/>
              </a:defRPr>
            </a:lvl1pPr>
          </a:lstStyle>
          <a:p>
            <a:pPr>
              <a:defRPr/>
            </a:pPr>
            <a:fld id="{EEF42BD0-0F35-4F53-99B6-145D1D36FE01}" type="slidenum">
              <a:rPr lang="en-US" altLang="zh-CN"/>
              <a:pPr>
                <a:defRPr/>
              </a:pPr>
              <a:t>‹#›</a:t>
            </a:fld>
            <a:endParaRPr lang="en-US" altLang="zh-CN"/>
          </a:p>
        </p:txBody>
      </p:sp>
    </p:spTree>
    <p:extLst>
      <p:ext uri="{BB962C8B-B14F-4D97-AF65-F5344CB8AC3E}">
        <p14:creationId xmlns:p14="http://schemas.microsoft.com/office/powerpoint/2010/main" val="38476516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76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A2D9470-EEBC-48D8-9650-07F99538BEB1}" type="slidenum">
              <a:rPr lang="zh-CN" altLang="en-US" smtClean="0">
                <a:solidFill>
                  <a:srgbClr val="000000"/>
                </a:solidFill>
              </a:rPr>
              <a:pPr/>
              <a:t>1</a:t>
            </a:fld>
            <a:endParaRPr lang="zh-CN" altLang="en-US" smtClean="0">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368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FA5217F-58E1-4500-8918-5B4EB77B3E3E}" type="slidenum">
              <a:rPr lang="zh-CN" altLang="en-US" smtClean="0"/>
              <a:pPr/>
              <a:t>17</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BC3DC36-2079-4CA1-9F35-8EB40737E226}" type="slidenum">
              <a:rPr lang="en-US" altLang="zh-CN" smtClean="0"/>
              <a:pPr>
                <a:defRPr/>
              </a:pPr>
              <a:t>9</a:t>
            </a:fld>
            <a:endParaRPr lang="en-US" altLang="zh-CN"/>
          </a:p>
        </p:txBody>
      </p:sp>
    </p:spTree>
    <p:extLst>
      <p:ext uri="{BB962C8B-B14F-4D97-AF65-F5344CB8AC3E}">
        <p14:creationId xmlns:p14="http://schemas.microsoft.com/office/powerpoint/2010/main" val="3355670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BC3DC36-2079-4CA1-9F35-8EB40737E226}" type="slidenum">
              <a:rPr lang="en-US" altLang="zh-CN" smtClean="0"/>
              <a:pPr>
                <a:defRPr/>
              </a:pPr>
              <a:t>10</a:t>
            </a:fld>
            <a:endParaRPr lang="en-US" altLang="zh-CN"/>
          </a:p>
        </p:txBody>
      </p:sp>
    </p:spTree>
    <p:extLst>
      <p:ext uri="{BB962C8B-B14F-4D97-AF65-F5344CB8AC3E}">
        <p14:creationId xmlns:p14="http://schemas.microsoft.com/office/powerpoint/2010/main" val="3355670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BC3DC36-2079-4CA1-9F35-8EB40737E226}" type="slidenum">
              <a:rPr lang="en-US" altLang="zh-CN" smtClean="0"/>
              <a:pPr>
                <a:defRPr/>
              </a:pPr>
              <a:t>11</a:t>
            </a:fld>
            <a:endParaRPr lang="en-US" altLang="zh-CN"/>
          </a:p>
        </p:txBody>
      </p:sp>
    </p:spTree>
    <p:extLst>
      <p:ext uri="{BB962C8B-B14F-4D97-AF65-F5344CB8AC3E}">
        <p14:creationId xmlns:p14="http://schemas.microsoft.com/office/powerpoint/2010/main" val="3355670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BC3DC36-2079-4CA1-9F35-8EB40737E226}" type="slidenum">
              <a:rPr lang="en-US" altLang="zh-CN" smtClean="0"/>
              <a:pPr>
                <a:defRPr/>
              </a:pPr>
              <a:t>12</a:t>
            </a:fld>
            <a:endParaRPr lang="en-US" altLang="zh-CN"/>
          </a:p>
        </p:txBody>
      </p:sp>
    </p:spTree>
    <p:extLst>
      <p:ext uri="{BB962C8B-B14F-4D97-AF65-F5344CB8AC3E}">
        <p14:creationId xmlns:p14="http://schemas.microsoft.com/office/powerpoint/2010/main" val="3355670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BC3DC36-2079-4CA1-9F35-8EB40737E226}" type="slidenum">
              <a:rPr lang="en-US" altLang="zh-CN" smtClean="0"/>
              <a:pPr>
                <a:defRPr/>
              </a:pPr>
              <a:t>13</a:t>
            </a:fld>
            <a:endParaRPr lang="en-US" altLang="zh-CN"/>
          </a:p>
        </p:txBody>
      </p:sp>
    </p:spTree>
    <p:extLst>
      <p:ext uri="{BB962C8B-B14F-4D97-AF65-F5344CB8AC3E}">
        <p14:creationId xmlns:p14="http://schemas.microsoft.com/office/powerpoint/2010/main" val="3355670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BC3DC36-2079-4CA1-9F35-8EB40737E226}" type="slidenum">
              <a:rPr lang="en-US" altLang="zh-CN" smtClean="0"/>
              <a:pPr>
                <a:defRPr/>
              </a:pPr>
              <a:t>14</a:t>
            </a:fld>
            <a:endParaRPr lang="en-US" altLang="zh-CN"/>
          </a:p>
        </p:txBody>
      </p:sp>
    </p:spTree>
    <p:extLst>
      <p:ext uri="{BB962C8B-B14F-4D97-AF65-F5344CB8AC3E}">
        <p14:creationId xmlns:p14="http://schemas.microsoft.com/office/powerpoint/2010/main" val="3355670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BC3DC36-2079-4CA1-9F35-8EB40737E226}" type="slidenum">
              <a:rPr lang="en-US" altLang="zh-CN" smtClean="0"/>
              <a:pPr>
                <a:defRPr/>
              </a:pPr>
              <a:t>15</a:t>
            </a:fld>
            <a:endParaRPr lang="en-US" altLang="zh-CN"/>
          </a:p>
        </p:txBody>
      </p:sp>
    </p:spTree>
    <p:extLst>
      <p:ext uri="{BB962C8B-B14F-4D97-AF65-F5344CB8AC3E}">
        <p14:creationId xmlns:p14="http://schemas.microsoft.com/office/powerpoint/2010/main" val="3355670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BC3DC36-2079-4CA1-9F35-8EB40737E226}" type="slidenum">
              <a:rPr lang="en-US" altLang="zh-CN" smtClean="0"/>
              <a:pPr>
                <a:defRPr/>
              </a:pPr>
              <a:t>16</a:t>
            </a:fld>
            <a:endParaRPr lang="en-US" altLang="zh-CN"/>
          </a:p>
        </p:txBody>
      </p:sp>
    </p:spTree>
    <p:extLst>
      <p:ext uri="{BB962C8B-B14F-4D97-AF65-F5344CB8AC3E}">
        <p14:creationId xmlns:p14="http://schemas.microsoft.com/office/powerpoint/2010/main" val="3355670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1533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540E3AE-12FA-4321-A65C-0D66128E831B}" type="datetime1">
              <a:rPr lang="zh-CN" altLang="en-US"/>
              <a:pPr>
                <a:defRPr/>
              </a:pPr>
              <a:t>2016/8/25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8A26BF8-73E7-4289-A53B-0B7BC6D6FA66}" type="slidenum">
              <a:rPr lang="zh-CN" altLang="en-US"/>
              <a:pPr>
                <a:defRPr/>
              </a:pPr>
              <a:t>‹#›</a:t>
            </a:fld>
            <a:endParaRPr lang="zh-CN" altLang="en-US"/>
          </a:p>
        </p:txBody>
      </p:sp>
    </p:spTree>
    <p:extLst>
      <p:ext uri="{BB962C8B-B14F-4D97-AF65-F5344CB8AC3E}">
        <p14:creationId xmlns:p14="http://schemas.microsoft.com/office/powerpoint/2010/main" val="4244333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1D8BFC1-E04D-4FD7-A361-224B818482C9}" type="datetime1">
              <a:rPr lang="zh-CN" altLang="en-US"/>
              <a:pPr>
                <a:defRPr/>
              </a:pPr>
              <a:t>2016/8/25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B4CA6BA-C1A0-41C1-A870-9F2D8E70D81C}" type="slidenum">
              <a:rPr lang="zh-CN" altLang="en-US"/>
              <a:pPr>
                <a:defRPr/>
              </a:pPr>
              <a:t>‹#›</a:t>
            </a:fld>
            <a:endParaRPr lang="zh-CN" altLang="en-US"/>
          </a:p>
        </p:txBody>
      </p:sp>
    </p:spTree>
    <p:extLst>
      <p:ext uri="{BB962C8B-B14F-4D97-AF65-F5344CB8AC3E}">
        <p14:creationId xmlns:p14="http://schemas.microsoft.com/office/powerpoint/2010/main" val="3192951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E554400-1C9C-4627-8D43-7ED9B56A7D5B}" type="datetime1">
              <a:rPr lang="zh-CN" altLang="en-US"/>
              <a:pPr>
                <a:defRPr/>
              </a:pPr>
              <a:t>2016/8/25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E3A9A0F-B660-4791-930F-081CCEB5FFE0}" type="slidenum">
              <a:rPr lang="zh-CN" altLang="en-US"/>
              <a:pPr>
                <a:defRPr/>
              </a:pPr>
              <a:t>‹#›</a:t>
            </a:fld>
            <a:endParaRPr lang="zh-CN" altLang="en-US"/>
          </a:p>
        </p:txBody>
      </p:sp>
    </p:spTree>
    <p:extLst>
      <p:ext uri="{BB962C8B-B14F-4D97-AF65-F5344CB8AC3E}">
        <p14:creationId xmlns:p14="http://schemas.microsoft.com/office/powerpoint/2010/main" val="3171357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1DDCE17-7139-452F-B05A-52BC1C74D274}" type="datetime1">
              <a:rPr lang="zh-CN" altLang="en-US"/>
              <a:pPr>
                <a:defRPr/>
              </a:pPr>
              <a:t>2016/8/25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AA6603E-E1BF-4CFF-ABDB-4FBFDCDC3C64}" type="slidenum">
              <a:rPr lang="zh-CN" altLang="en-US"/>
              <a:pPr>
                <a:defRPr/>
              </a:pPr>
              <a:t>‹#›</a:t>
            </a:fld>
            <a:endParaRPr lang="zh-CN" altLang="en-US"/>
          </a:p>
        </p:txBody>
      </p:sp>
    </p:spTree>
    <p:extLst>
      <p:ext uri="{BB962C8B-B14F-4D97-AF65-F5344CB8AC3E}">
        <p14:creationId xmlns:p14="http://schemas.microsoft.com/office/powerpoint/2010/main" val="1576822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85800"/>
            <a:ext cx="8229600" cy="731838"/>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524000"/>
            <a:ext cx="8229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E3A45F9F-4AD5-42E7-8C17-D86B5CF99543}" type="slidenum">
              <a:rPr lang="en-US" altLang="zh-CN"/>
              <a:pPr>
                <a:defRPr/>
              </a:pPr>
              <a:t>‹#›</a:t>
            </a:fld>
            <a:endParaRPr lang="en-US" altLang="zh-CN"/>
          </a:p>
        </p:txBody>
      </p:sp>
      <p:sp>
        <p:nvSpPr>
          <p:cNvPr id="6" name="日期占位符 8"/>
          <p:cNvSpPr>
            <a:spLocks noGrp="1"/>
          </p:cNvSpPr>
          <p:nvPr>
            <p:ph type="dt" sz="half" idx="12"/>
          </p:nvPr>
        </p:nvSpPr>
        <p:spPr/>
        <p:txBody>
          <a:bodyPr/>
          <a:lstStyle>
            <a:lvl1pPr>
              <a:defRPr/>
            </a:lvl1pPr>
          </a:lstStyle>
          <a:p>
            <a:pPr>
              <a:defRPr/>
            </a:pPr>
            <a:fld id="{3B833B28-D510-4B1F-825D-399A7B1E2818}" type="datetime1">
              <a:rPr lang="zh-CN" altLang="en-US"/>
              <a:pPr>
                <a:defRPr/>
              </a:pPr>
              <a:t>2016/8/25</a:t>
            </a:fld>
            <a:endParaRPr lang="zh-CN" altLang="en-US"/>
          </a:p>
        </p:txBody>
      </p:sp>
    </p:spTree>
    <p:extLst>
      <p:ext uri="{BB962C8B-B14F-4D97-AF65-F5344CB8AC3E}">
        <p14:creationId xmlns:p14="http://schemas.microsoft.com/office/powerpoint/2010/main" val="175934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499C089-F526-4D84-9CDB-16979E66D7F7}" type="datetime1">
              <a:rPr lang="zh-CN" altLang="en-US"/>
              <a:pPr>
                <a:defRPr/>
              </a:pPr>
              <a:t>2016/8/25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1480DE7-28C7-4B7E-A0F8-B1CED86F7920}" type="slidenum">
              <a:rPr lang="zh-CN" altLang="en-US"/>
              <a:pPr>
                <a:defRPr/>
              </a:pPr>
              <a:t>‹#›</a:t>
            </a:fld>
            <a:endParaRPr lang="zh-CN" altLang="en-US"/>
          </a:p>
        </p:txBody>
      </p:sp>
    </p:spTree>
    <p:extLst>
      <p:ext uri="{BB962C8B-B14F-4D97-AF65-F5344CB8AC3E}">
        <p14:creationId xmlns:p14="http://schemas.microsoft.com/office/powerpoint/2010/main" val="634186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descr="图片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FA060D05-2B9A-4D31-A8FD-896D3716D355}" type="datetime1">
              <a:rPr lang="zh-CN" altLang="en-US"/>
              <a:pPr>
                <a:defRPr/>
              </a:pPr>
              <a:t>2016/8/25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xfrm>
            <a:off x="6781800" y="6324600"/>
            <a:ext cx="2133600" cy="365125"/>
          </a:xfrm>
        </p:spPr>
        <p:txBody>
          <a:bodyPr/>
          <a:lstStyle>
            <a:lvl1pPr>
              <a:defRPr sz="1400" b="1">
                <a:solidFill>
                  <a:schemeClr val="tx1"/>
                </a:solidFill>
                <a:latin typeface="微软雅黑" pitchFamily="34" charset="-122"/>
                <a:ea typeface="微软雅黑" pitchFamily="34" charset="-122"/>
              </a:defRPr>
            </a:lvl1pPr>
          </a:lstStyle>
          <a:p>
            <a:pPr>
              <a:defRPr/>
            </a:pPr>
            <a:fld id="{89EAA7E3-5A17-4777-A96D-1FB4DAF921BB}" type="slidenum">
              <a:rPr lang="zh-CN" altLang="en-US"/>
              <a:pPr>
                <a:defRPr/>
              </a:pPr>
              <a:t>‹#›</a:t>
            </a:fld>
            <a:endParaRPr lang="zh-CN" altLang="en-US"/>
          </a:p>
        </p:txBody>
      </p:sp>
    </p:spTree>
    <p:extLst>
      <p:ext uri="{BB962C8B-B14F-4D97-AF65-F5344CB8AC3E}">
        <p14:creationId xmlns:p14="http://schemas.microsoft.com/office/powerpoint/2010/main" val="377311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E9EF959-EC4E-409A-A6D9-5DDA1E9C331B}" type="datetime1">
              <a:rPr lang="zh-CN" altLang="en-US"/>
              <a:pPr>
                <a:defRPr/>
              </a:pPr>
              <a:t>2016/8/25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EE4CE7-3EE6-48BD-A205-8A69C1965872}" type="slidenum">
              <a:rPr lang="zh-CN" altLang="en-US"/>
              <a:pPr>
                <a:defRPr/>
              </a:pPr>
              <a:t>‹#›</a:t>
            </a:fld>
            <a:endParaRPr lang="zh-CN" altLang="en-US"/>
          </a:p>
        </p:txBody>
      </p:sp>
    </p:spTree>
    <p:extLst>
      <p:ext uri="{BB962C8B-B14F-4D97-AF65-F5344CB8AC3E}">
        <p14:creationId xmlns:p14="http://schemas.microsoft.com/office/powerpoint/2010/main" val="2327325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3AF0C1B-063F-4F94-A1D9-8B4D04118C5A}" type="datetime1">
              <a:rPr lang="zh-CN" altLang="en-US"/>
              <a:pPr>
                <a:defRPr/>
              </a:pPr>
              <a:t>2016/8/25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5067DAF-4B76-4D83-9843-4139458B67F7}" type="slidenum">
              <a:rPr lang="zh-CN" altLang="en-US"/>
              <a:pPr>
                <a:defRPr/>
              </a:pPr>
              <a:t>‹#›</a:t>
            </a:fld>
            <a:endParaRPr lang="zh-CN" altLang="en-US"/>
          </a:p>
        </p:txBody>
      </p:sp>
    </p:spTree>
    <p:extLst>
      <p:ext uri="{BB962C8B-B14F-4D97-AF65-F5344CB8AC3E}">
        <p14:creationId xmlns:p14="http://schemas.microsoft.com/office/powerpoint/2010/main" val="2989102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8D9273B-87E8-41A8-8DD6-560F4423C99E}" type="datetime1">
              <a:rPr lang="zh-CN" altLang="en-US"/>
              <a:pPr>
                <a:defRPr/>
              </a:pPr>
              <a:t>2016/8/25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5EF6A1E-C3E0-410C-B9E0-9A4D98234D48}" type="slidenum">
              <a:rPr lang="zh-CN" altLang="en-US"/>
              <a:pPr>
                <a:defRPr/>
              </a:pPr>
              <a:t>‹#›</a:t>
            </a:fld>
            <a:endParaRPr lang="zh-CN" altLang="en-US"/>
          </a:p>
        </p:txBody>
      </p:sp>
    </p:spTree>
    <p:extLst>
      <p:ext uri="{BB962C8B-B14F-4D97-AF65-F5344CB8AC3E}">
        <p14:creationId xmlns:p14="http://schemas.microsoft.com/office/powerpoint/2010/main" val="4141671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E1A8F57-EEB1-4657-979F-3A74076424A6}" type="datetime1">
              <a:rPr lang="zh-CN" altLang="en-US"/>
              <a:pPr>
                <a:defRPr/>
              </a:pPr>
              <a:t>2016/8/25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92B0870-CEAC-41BB-A6BF-CB15806F3B6D}" type="slidenum">
              <a:rPr lang="zh-CN" altLang="en-US"/>
              <a:pPr>
                <a:defRPr/>
              </a:pPr>
              <a:t>‹#›</a:t>
            </a:fld>
            <a:endParaRPr lang="zh-CN" altLang="en-US"/>
          </a:p>
        </p:txBody>
      </p:sp>
    </p:spTree>
    <p:extLst>
      <p:ext uri="{BB962C8B-B14F-4D97-AF65-F5344CB8AC3E}">
        <p14:creationId xmlns:p14="http://schemas.microsoft.com/office/powerpoint/2010/main" val="3723226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1DFD972-BA30-4B4E-9239-55B94E1D79A1}" type="datetime1">
              <a:rPr lang="zh-CN" altLang="en-US"/>
              <a:pPr>
                <a:defRPr/>
              </a:pPr>
              <a:t>2016/8/25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D4B80B1C-B15B-434E-8D52-DA22657FE0D4}" type="slidenum">
              <a:rPr lang="zh-CN" altLang="en-US"/>
              <a:pPr>
                <a:defRPr/>
              </a:pPr>
              <a:t>‹#›</a:t>
            </a:fld>
            <a:endParaRPr lang="zh-CN" altLang="en-US"/>
          </a:p>
        </p:txBody>
      </p:sp>
    </p:spTree>
    <p:extLst>
      <p:ext uri="{BB962C8B-B14F-4D97-AF65-F5344CB8AC3E}">
        <p14:creationId xmlns:p14="http://schemas.microsoft.com/office/powerpoint/2010/main" val="27180745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85800"/>
            <a:ext cx="82296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5240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0960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ea typeface="宋体" charset="-122"/>
              </a:defRPr>
            </a:lvl1pPr>
          </a:lstStyle>
          <a:p>
            <a:pPr>
              <a:defRPr/>
            </a:pPr>
            <a:fld id="{5B974217-7027-4379-BB53-58349406B006}" type="slidenum">
              <a:rPr lang="en-US" altLang="zh-CN"/>
              <a:pPr>
                <a:defRPr/>
              </a:pPr>
              <a:t>‹#›</a:t>
            </a:fld>
            <a:endParaRPr lang="en-US" altLang="zh-CN"/>
          </a:p>
        </p:txBody>
      </p:sp>
      <p:sp>
        <p:nvSpPr>
          <p:cNvPr id="2" name="Line 7"/>
          <p:cNvSpPr>
            <a:spLocks noChangeShapeType="1"/>
          </p:cNvSpPr>
          <p:nvPr/>
        </p:nvSpPr>
        <p:spPr bwMode="auto">
          <a:xfrm flipV="1">
            <a:off x="0" y="6553200"/>
            <a:ext cx="9144000" cy="0"/>
          </a:xfrm>
          <a:prstGeom prst="line">
            <a:avLst/>
          </a:prstGeom>
          <a:noFill/>
          <a:ln w="6350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 name="Text Box 10"/>
          <p:cNvSpPr txBox="1">
            <a:spLocks noChangeArrowheads="1"/>
          </p:cNvSpPr>
          <p:nvPr/>
        </p:nvSpPr>
        <p:spPr bwMode="auto">
          <a:xfrm>
            <a:off x="2743200" y="6553200"/>
            <a:ext cx="3900488" cy="30480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defRPr/>
            </a:pPr>
            <a:r>
              <a:rPr kumimoji="1" lang="en-US" altLang="zh-CN" sz="1400" dirty="0" smtClean="0">
                <a:latin typeface="Franklin Gothic Medium" pitchFamily="34" charset="0"/>
              </a:rPr>
              <a:t>Tuniu Corporation©All Rights Reserved.</a:t>
            </a:r>
            <a:endParaRPr kumimoji="1" lang="en-US" altLang="zh-CN" sz="1400" dirty="0">
              <a:latin typeface="Franklin Gothic Medium" pitchFamily="34" charset="0"/>
            </a:endParaRPr>
          </a:p>
        </p:txBody>
      </p:sp>
      <p:pic>
        <p:nvPicPr>
          <p:cNvPr id="1032" name="Picture 15" descr="master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日期占位符 8"/>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宋体" pitchFamily="2" charset="-122"/>
              </a:defRPr>
            </a:lvl1pPr>
          </a:lstStyle>
          <a:p>
            <a:pPr>
              <a:defRPr/>
            </a:pPr>
            <a:fld id="{F3E8C6EA-E1AF-4A86-9C2F-7D18D9B2C4BB}" type="datetime1">
              <a:rPr lang="zh-CN" altLang="en-US"/>
              <a:pPr>
                <a:defRPr/>
              </a:pPr>
              <a:t>2016/8/25</a:t>
            </a:fld>
            <a:endParaRPr lang="zh-CN" altLang="en-US"/>
          </a:p>
        </p:txBody>
      </p:sp>
    </p:spTree>
  </p:cSld>
  <p:clrMap bg1="lt1" tx1="dk1" bg2="lt2" tx2="dk2" accent1="accent1" accent2="accent2" accent3="accent3" accent4="accent4" accent5="accent5" accent6="accent6" hlink="hlink" folHlink="folHlink"/>
  <p:sldLayoutIdLst>
    <p:sldLayoutId id="2147485248" r:id="rId1"/>
    <p:sldLayoutId id="2147485237" r:id="rId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ea typeface="+mn-ea"/>
              </a:defRPr>
            </a:lvl1pPr>
          </a:lstStyle>
          <a:p>
            <a:pPr>
              <a:defRPr/>
            </a:pPr>
            <a:fld id="{B215B3B8-4A5F-4EC5-B22D-BCF03BBB0458}" type="datetime1">
              <a:rPr lang="zh-CN" altLang="en-US"/>
              <a:pPr>
                <a:defRPr/>
              </a:pPr>
              <a:t>2016/8/25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ea typeface="宋体" charset="-122"/>
              </a:defRPr>
            </a:lvl1pPr>
          </a:lstStyle>
          <a:p>
            <a:pPr>
              <a:defRPr/>
            </a:pPr>
            <a:fld id="{56C6B9FF-FDE9-4A62-B6C1-A0C20D2AB81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5238" r:id="rId1"/>
    <p:sldLayoutId id="2147485249" r:id="rId2"/>
    <p:sldLayoutId id="2147485239" r:id="rId3"/>
    <p:sldLayoutId id="2147485240" r:id="rId4"/>
    <p:sldLayoutId id="2147485241" r:id="rId5"/>
    <p:sldLayoutId id="2147485242" r:id="rId6"/>
    <p:sldLayoutId id="2147485243" r:id="rId7"/>
    <p:sldLayoutId id="2147485244" r:id="rId8"/>
    <p:sldLayoutId id="2147485245" r:id="rId9"/>
    <p:sldLayoutId id="2147485246" r:id="rId10"/>
    <p:sldLayoutId id="2147485247"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5122"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4313" y="5929313"/>
            <a:ext cx="23399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6"/>
          <p:cNvSpPr>
            <a:spLocks noChangeArrowheads="1"/>
          </p:cNvSpPr>
          <p:nvPr/>
        </p:nvSpPr>
        <p:spPr bwMode="auto">
          <a:xfrm>
            <a:off x="1187624" y="1071546"/>
            <a:ext cx="6417931" cy="871538"/>
          </a:xfrm>
          <a:prstGeom prst="rect">
            <a:avLst/>
          </a:prstGeom>
          <a:noFill/>
          <a:ln>
            <a:noFill/>
          </a:ln>
          <a:extLst/>
        </p:spPr>
        <p:txBody>
          <a:bodyPr>
            <a:prstTxWarp prst="textPlain">
              <a:avLst/>
            </a:prstTxWarp>
            <a:spAutoFit/>
            <a:scene3d>
              <a:camera prst="orthographicFront"/>
              <a:lightRig rig="threePt" dir="t"/>
            </a:scene3d>
            <a:sp3d extrusionH="57150">
              <a:bevelT w="38100" h="38100"/>
            </a:sp3d>
          </a:bodyPr>
          <a:lstStyle/>
          <a:p>
            <a:pPr algn="ctr" eaLnBrk="1" hangingPunct="1">
              <a:lnSpc>
                <a:spcPct val="150000"/>
              </a:lnSpc>
              <a:defRPr/>
            </a:pPr>
            <a:r>
              <a:rPr lang="zh-CN" altLang="en-US" sz="2000" b="1" dirty="0">
                <a:latin typeface="微软雅黑" pitchFamily="34" charset="-122"/>
                <a:ea typeface="微软雅黑" pitchFamily="34" charset="-122"/>
              </a:rPr>
              <a:t>自动化测试平台</a:t>
            </a:r>
            <a:r>
              <a:rPr lang="en-US" altLang="zh-CN" sz="2000" b="1" dirty="0">
                <a:latin typeface="微软雅黑" pitchFamily="34" charset="-122"/>
                <a:ea typeface="微软雅黑" pitchFamily="34" charset="-122"/>
              </a:rPr>
              <a:t>TAP</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移动应用测试</a:t>
            </a:r>
            <a:endParaRPr kumimoji="1" lang="zh-CN" altLang="en-US" sz="2000" b="1" dirty="0">
              <a:solidFill>
                <a:prstClr val="white"/>
              </a:solidFill>
              <a:latin typeface="华文新魏" pitchFamily="2" charset="-122"/>
              <a:ea typeface="华文新魏" pitchFamily="2" charset="-122"/>
            </a:endParaRPr>
          </a:p>
        </p:txBody>
      </p:sp>
      <p:sp>
        <p:nvSpPr>
          <p:cNvPr id="11" name="TextBox 6"/>
          <p:cNvSpPr txBox="1">
            <a:spLocks noChangeArrowheads="1"/>
          </p:cNvSpPr>
          <p:nvPr/>
        </p:nvSpPr>
        <p:spPr bwMode="auto">
          <a:xfrm>
            <a:off x="3941867" y="2780928"/>
            <a:ext cx="4416594" cy="461665"/>
          </a:xfrm>
          <a:prstGeom prst="rect">
            <a:avLst/>
          </a:prstGeom>
          <a:noFill/>
          <a:ln>
            <a:noFill/>
          </a:ln>
          <a:extLst/>
        </p:spPr>
        <p:txBody>
          <a:bodyPr wrap="none">
            <a:spAutoFit/>
            <a:scene3d>
              <a:camera prst="orthographicFront"/>
              <a:lightRig rig="threePt" dir="t"/>
            </a:scene3d>
            <a:sp3d extrusionH="57150">
              <a:bevelT w="38100" h="38100" prst="angle"/>
            </a:sp3d>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r>
              <a:rPr lang="zh-CN" altLang="en-US" sz="2400" b="1" dirty="0" smtClean="0">
                <a:latin typeface="微软雅黑" pitchFamily="34" charset="-122"/>
                <a:ea typeface="微软雅黑" pitchFamily="34" charset="-122"/>
              </a:rPr>
              <a:t>研发</a:t>
            </a:r>
            <a:r>
              <a:rPr lang="en-US" altLang="zh-CN" sz="2400" b="1" dirty="0" smtClean="0">
                <a:latin typeface="微软雅黑" pitchFamily="34" charset="-122"/>
                <a:ea typeface="微软雅黑" pitchFamily="34" charset="-122"/>
              </a:rPr>
              <a:t>A</a:t>
            </a:r>
            <a:r>
              <a:rPr lang="zh-CN" altLang="en-US" sz="2400" b="1" dirty="0" smtClean="0">
                <a:latin typeface="微软雅黑" pitchFamily="34" charset="-122"/>
                <a:ea typeface="微软雅黑" pitchFamily="34" charset="-122"/>
              </a:rPr>
              <a:t>中心</a:t>
            </a:r>
            <a:r>
              <a:rPr lang="zh-CN" altLang="en-US" sz="2400" b="1" dirty="0">
                <a:latin typeface="微软雅黑" pitchFamily="34" charset="-122"/>
                <a:ea typeface="微软雅黑" pitchFamily="34" charset="-122"/>
              </a:rPr>
              <a:t>质量部自动化测试组</a:t>
            </a:r>
          </a:p>
        </p:txBody>
      </p:sp>
      <p:sp>
        <p:nvSpPr>
          <p:cNvPr id="13" name="Line 18"/>
          <p:cNvSpPr>
            <a:spLocks noChangeShapeType="1"/>
          </p:cNvSpPr>
          <p:nvPr/>
        </p:nvSpPr>
        <p:spPr bwMode="auto">
          <a:xfrm>
            <a:off x="849859" y="2204864"/>
            <a:ext cx="7512050" cy="0"/>
          </a:xfrm>
          <a:prstGeom prst="line">
            <a:avLst/>
          </a:prstGeom>
          <a:noFill/>
          <a:ln w="69850" cmpd="thinThick">
            <a:solidFill>
              <a:schemeClr val="accent5">
                <a:lumMod val="75000"/>
              </a:schemeClr>
            </a:solidFill>
            <a:round/>
            <a:headEnd/>
            <a:tailEnd/>
          </a:ln>
          <a:extLst/>
        </p:spPr>
        <p:txBody>
          <a:bodyPr wrap="none">
            <a:spAutoFit/>
          </a:bodyPr>
          <a:lstStyle/>
          <a:p>
            <a:pPr eaLnBrk="1" hangingPunct="1">
              <a:defRPr/>
            </a:pPr>
            <a:endParaRPr lang="zh-CN" altLang="en-US">
              <a:solidFill>
                <a:prstClr val="black"/>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99BFAF13-BF55-4301-B010-DFA95B82FA2B}" type="slidenum">
              <a:rPr lang="en-US" altLang="zh-CN" smtClean="0"/>
              <a:pPr>
                <a:defRPr/>
              </a:pPr>
              <a:t>10</a:t>
            </a:fld>
            <a:endParaRPr lang="en-US" altLang="zh-CN"/>
          </a:p>
        </p:txBody>
      </p:sp>
      <p:sp>
        <p:nvSpPr>
          <p:cNvPr id="5" name="标题 2"/>
          <p:cNvSpPr>
            <a:spLocks noGrp="1"/>
          </p:cNvSpPr>
          <p:nvPr>
            <p:ph type="title"/>
          </p:nvPr>
        </p:nvSpPr>
        <p:spPr>
          <a:xfrm>
            <a:off x="539552" y="260648"/>
            <a:ext cx="8229600" cy="576064"/>
          </a:xfrm>
          <a:extLst/>
        </p:spPr>
        <p:txBody>
          <a:bodyPr anchor="t"/>
          <a:lstStyle/>
          <a:p>
            <a:pPr>
              <a:defRPr/>
            </a:pPr>
            <a:r>
              <a:rPr lang="en-US" altLang="zh-CN" sz="2800" b="1" kern="1200" dirty="0" smtClean="0">
                <a:solidFill>
                  <a:schemeClr val="tx1"/>
                </a:solidFill>
                <a:latin typeface="微软雅黑" panose="020B0503020204020204" pitchFamily="34" charset="-122"/>
                <a:ea typeface="微软雅黑" panose="020B0503020204020204" pitchFamily="34" charset="-122"/>
              </a:rPr>
              <a:t>TAP</a:t>
            </a:r>
            <a:r>
              <a:rPr lang="zh-CN" altLang="en-US" sz="2800" b="1" kern="1200" dirty="0" smtClean="0">
                <a:solidFill>
                  <a:schemeClr val="tx1"/>
                </a:solidFill>
                <a:latin typeface="微软雅黑" panose="020B0503020204020204" pitchFamily="34" charset="-122"/>
                <a:ea typeface="微软雅黑" panose="020B0503020204020204" pitchFamily="34" charset="-122"/>
              </a:rPr>
              <a:t>移动</a:t>
            </a:r>
            <a:r>
              <a:rPr lang="zh-CN" altLang="en-US" sz="2800" b="1" kern="1200" dirty="0">
                <a:solidFill>
                  <a:schemeClr val="tx1"/>
                </a:solidFill>
                <a:latin typeface="微软雅黑" panose="020B0503020204020204" pitchFamily="34" charset="-122"/>
                <a:ea typeface="微软雅黑" panose="020B0503020204020204" pitchFamily="34" charset="-122"/>
              </a:rPr>
              <a:t>终端应用</a:t>
            </a:r>
            <a:r>
              <a:rPr lang="en-US" altLang="zh-CN" sz="2800" b="1" kern="1200" dirty="0" smtClean="0">
                <a:solidFill>
                  <a:schemeClr val="tx1"/>
                </a:solidFill>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控件</a:t>
            </a:r>
            <a:r>
              <a:rPr lang="zh-CN" altLang="en-US" sz="2800" b="1" kern="1200" dirty="0" smtClean="0">
                <a:solidFill>
                  <a:schemeClr val="tx1"/>
                </a:solidFill>
                <a:latin typeface="微软雅黑" panose="020B0503020204020204" pitchFamily="34" charset="-122"/>
                <a:ea typeface="微软雅黑" panose="020B0503020204020204" pitchFamily="34" charset="-122"/>
              </a:rPr>
              <a:t>定位</a:t>
            </a:r>
            <a:endParaRPr lang="zh-CN" altLang="en-US" sz="2800" b="1" kern="1200" dirty="0">
              <a:solidFill>
                <a:schemeClr val="tx1"/>
              </a:solidFill>
              <a:latin typeface="微软雅黑" panose="020B0503020204020204" pitchFamily="34" charset="-122"/>
              <a:ea typeface="微软雅黑" panose="020B0503020204020204" pitchFamily="34" charset="-122"/>
              <a:cs typeface="+mn-cs"/>
            </a:endParaRPr>
          </a:p>
        </p:txBody>
      </p:sp>
      <p:sp>
        <p:nvSpPr>
          <p:cNvPr id="7" name="内容占位符 2"/>
          <p:cNvSpPr>
            <a:spLocks noGrp="1"/>
          </p:cNvSpPr>
          <p:nvPr>
            <p:ph idx="1"/>
          </p:nvPr>
        </p:nvSpPr>
        <p:spPr>
          <a:xfrm>
            <a:off x="457200" y="1052737"/>
            <a:ext cx="8229600" cy="4968552"/>
          </a:xfrm>
          <a:extLst/>
        </p:spPr>
        <p:txBody>
          <a:bodyPr/>
          <a:lstStyle/>
          <a:p>
            <a:pPr marL="0" indent="0">
              <a:buNone/>
            </a:pPr>
            <a:r>
              <a:rPr lang="zh-CN" altLang="en-US" sz="2000" dirty="0" smtClean="0">
                <a:latin typeface="微软雅黑" pitchFamily="34" charset="-122"/>
                <a:ea typeface="微软雅黑" pitchFamily="34" charset="-122"/>
              </a:rPr>
              <a:t>找到对应的</a:t>
            </a:r>
            <a:r>
              <a:rPr lang="en-US" altLang="zh-CN" sz="2000" dirty="0" smtClean="0">
                <a:latin typeface="微软雅黑" pitchFamily="34" charset="-122"/>
                <a:ea typeface="微软雅黑" pitchFamily="34" charset="-122"/>
              </a:rPr>
              <a:t>html</a:t>
            </a:r>
            <a:r>
              <a:rPr lang="zh-CN" altLang="en-US" sz="2000" dirty="0" smtClean="0">
                <a:latin typeface="微软雅黑" pitchFamily="34" charset="-122"/>
                <a:ea typeface="微软雅黑" pitchFamily="34" charset="-122"/>
              </a:rPr>
              <a:t>，元素定位和页面自动化相同</a:t>
            </a:r>
            <a:endParaRPr lang="en-US" altLang="zh-CN" sz="2000" dirty="0" smtClean="0">
              <a:latin typeface="微软雅黑" pitchFamily="34" charset="-122"/>
              <a:ea typeface="微软雅黑" pitchFamily="34" charset="-122"/>
            </a:endParaRPr>
          </a:p>
          <a:p>
            <a:pPr>
              <a:buFont typeface="Arial" pitchFamily="34" charset="0"/>
              <a:buChar char="•"/>
            </a:pPr>
            <a:r>
              <a:rPr lang="en-US" altLang="zh-CN" sz="2000" b="1" dirty="0">
                <a:latin typeface="微软雅黑" pitchFamily="34" charset="-122"/>
                <a:ea typeface="微软雅黑" pitchFamily="34" charset="-122"/>
              </a:rPr>
              <a:t>M</a:t>
            </a:r>
            <a:r>
              <a:rPr lang="zh-CN" altLang="en-US" sz="2000" b="1" dirty="0">
                <a:latin typeface="微软雅黑" pitchFamily="34" charset="-122"/>
                <a:ea typeface="微软雅黑" pitchFamily="34" charset="-122"/>
              </a:rPr>
              <a:t>站</a:t>
            </a:r>
            <a:endParaRPr lang="en-US" altLang="zh-CN" sz="2000" b="1" dirty="0" smtClean="0">
              <a:latin typeface="微软雅黑" pitchFamily="34" charset="-122"/>
              <a:ea typeface="微软雅黑" pitchFamily="34" charset="-122"/>
            </a:endParaRPr>
          </a:p>
          <a:p>
            <a:pPr marL="0" indent="0">
              <a:buNone/>
            </a:pPr>
            <a:r>
              <a:rPr lang="zh-CN" altLang="en-US" sz="2000" dirty="0" smtClean="0">
                <a:latin typeface="微软雅黑" pitchFamily="34" charset="-122"/>
                <a:ea typeface="微软雅黑" pitchFamily="34" charset="-122"/>
              </a:rPr>
              <a:t>直接进行元素操作（控件点击），</a:t>
            </a:r>
            <a:r>
              <a:rPr lang="zh-CN" altLang="en-US" sz="2000" dirty="0">
                <a:latin typeface="微软雅黑" pitchFamily="34" charset="-122"/>
                <a:ea typeface="微软雅黑" pitchFamily="34" charset="-122"/>
              </a:rPr>
              <a:t>关键字使用移动关键字，但元素的定位符使用</a:t>
            </a:r>
            <a:r>
              <a:rPr lang="en-US" altLang="zh-CN" sz="2000" dirty="0">
                <a:latin typeface="微软雅黑" pitchFamily="34" charset="-122"/>
                <a:ea typeface="微软雅黑" pitchFamily="34" charset="-122"/>
              </a:rPr>
              <a:t>web</a:t>
            </a:r>
            <a:r>
              <a:rPr lang="zh-CN" altLang="en-US" sz="2000" dirty="0">
                <a:latin typeface="微软雅黑" pitchFamily="34" charset="-122"/>
                <a:ea typeface="微软雅黑" pitchFamily="34" charset="-122"/>
              </a:rPr>
              <a:t>方式</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a:buFont typeface="Arial" pitchFamily="34" charset="0"/>
              <a:buChar char="•"/>
            </a:pPr>
            <a:r>
              <a:rPr lang="zh-CN" altLang="en-US" sz="2000" b="1" dirty="0">
                <a:latin typeface="微软雅黑" pitchFamily="34" charset="-122"/>
                <a:ea typeface="微软雅黑" pitchFamily="34" charset="-122"/>
              </a:rPr>
              <a:t>混合应用</a:t>
            </a:r>
            <a:endParaRPr lang="en-US" altLang="zh-CN" sz="2000" b="1" dirty="0">
              <a:latin typeface="微软雅黑" pitchFamily="34" charset="-122"/>
              <a:ea typeface="微软雅黑" pitchFamily="34" charset="-122"/>
            </a:endParaRPr>
          </a:p>
          <a:p>
            <a:pPr marL="0" indent="0">
              <a:buNone/>
            </a:pPr>
            <a:r>
              <a:rPr lang="zh-CN" altLang="en-US" sz="2000" dirty="0" smtClean="0">
                <a:latin typeface="微软雅黑" pitchFamily="34" charset="-122"/>
                <a:ea typeface="微软雅黑" pitchFamily="34" charset="-122"/>
              </a:rPr>
              <a:t>切换到</a:t>
            </a:r>
            <a:r>
              <a:rPr lang="en-US" altLang="zh-CN" sz="2000" dirty="0" err="1" smtClean="0">
                <a:latin typeface="微软雅黑" pitchFamily="34" charset="-122"/>
                <a:ea typeface="微软雅黑" pitchFamily="34" charset="-122"/>
              </a:rPr>
              <a:t>webview</a:t>
            </a:r>
            <a:r>
              <a:rPr lang="zh-CN" altLang="en-US" sz="2000" dirty="0" smtClean="0">
                <a:latin typeface="微软雅黑" pitchFamily="34" charset="-122"/>
                <a:ea typeface="微软雅黑" pitchFamily="34" charset="-122"/>
              </a:rPr>
              <a:t>模式，再进行元素操作（关键字使用与</a:t>
            </a:r>
            <a:r>
              <a:rPr lang="en-US" altLang="zh-CN" sz="2000" dirty="0" smtClean="0">
                <a:latin typeface="微软雅黑" pitchFamily="34" charset="-122"/>
                <a:ea typeface="微软雅黑" pitchFamily="34" charset="-122"/>
              </a:rPr>
              <a:t>M</a:t>
            </a:r>
            <a:r>
              <a:rPr lang="zh-CN" altLang="en-US" sz="2000" dirty="0" smtClean="0">
                <a:latin typeface="微软雅黑" pitchFamily="34" charset="-122"/>
                <a:ea typeface="微软雅黑" pitchFamily="34" charset="-122"/>
              </a:rPr>
              <a:t>站相同）</a:t>
            </a:r>
            <a:endParaRPr lang="en-US" altLang="zh-CN" sz="2000" dirty="0" smtClean="0">
              <a:latin typeface="微软雅黑" pitchFamily="34" charset="-122"/>
              <a:ea typeface="微软雅黑" pitchFamily="34" charset="-122"/>
            </a:endParaRPr>
          </a:p>
          <a:p>
            <a:pPr eaLnBrk="1" hangingPunct="1">
              <a:buFont typeface="Arial" pitchFamily="34" charset="0"/>
              <a:buChar char="•"/>
              <a:defRPr/>
            </a:pPr>
            <a:r>
              <a:rPr lang="zh-CN" altLang="en-US" sz="2000" b="1" dirty="0" smtClean="0">
                <a:latin typeface="微软雅黑" pitchFamily="34" charset="-122"/>
                <a:ea typeface="微软雅黑" pitchFamily="34" charset="-122"/>
              </a:rPr>
              <a:t>原生应用控件</a:t>
            </a:r>
            <a:r>
              <a:rPr lang="zh-CN" altLang="en-US" sz="2000" b="1" dirty="0">
                <a:latin typeface="微软雅黑" pitchFamily="34" charset="-122"/>
                <a:ea typeface="微软雅黑" pitchFamily="34" charset="-122"/>
              </a:rPr>
              <a:t>定位方式</a:t>
            </a:r>
            <a:endParaRPr lang="en-US" altLang="zh-CN" sz="2000" b="1" dirty="0">
              <a:latin typeface="微软雅黑" pitchFamily="34" charset="-122"/>
              <a:ea typeface="微软雅黑" pitchFamily="34" charset="-122"/>
            </a:endParaRPr>
          </a:p>
          <a:p>
            <a:pPr marL="0" indent="0" eaLnBrk="1" hangingPunct="1">
              <a:buFontTx/>
              <a:buNone/>
              <a:defRPr/>
            </a:pPr>
            <a:r>
              <a:rPr lang="en-US" altLang="zh-CN" sz="20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控件</a:t>
            </a:r>
            <a:r>
              <a:rPr lang="zh-CN" altLang="en-US" sz="2000" dirty="0">
                <a:latin typeface="微软雅黑" pitchFamily="34" charset="-122"/>
                <a:ea typeface="微软雅黑" pitchFamily="34" charset="-122"/>
              </a:rPr>
              <a:t>查找支持：</a:t>
            </a:r>
            <a:r>
              <a:rPr lang="en-US" altLang="zh-CN" sz="2000" dirty="0">
                <a:latin typeface="微软雅黑" pitchFamily="34" charset="-122"/>
                <a:ea typeface="微软雅黑" pitchFamily="34" charset="-122"/>
              </a:rPr>
              <a:t>id(4.3</a:t>
            </a:r>
            <a:r>
              <a:rPr lang="zh-CN" altLang="en-US" sz="2000" dirty="0">
                <a:latin typeface="微软雅黑" pitchFamily="34" charset="-122"/>
                <a:ea typeface="微软雅黑" pitchFamily="34" charset="-122"/>
              </a:rPr>
              <a:t>及以上版本支持</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name</a:t>
            </a:r>
            <a:r>
              <a:rPr lang="zh-CN" altLang="en-US"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xpath</a:t>
            </a:r>
            <a:r>
              <a:rPr lang="zh-CN" altLang="en-US" sz="2000" dirty="0" smtClean="0">
                <a:latin typeface="微软雅黑" pitchFamily="34" charset="-122"/>
                <a:ea typeface="微软雅黑" pitchFamily="34" charset="-122"/>
              </a:rPr>
              <a:t>等</a:t>
            </a:r>
            <a:endParaRPr lang="en-US" altLang="zh-CN"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032378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99BFAF13-BF55-4301-B010-DFA95B82FA2B}" type="slidenum">
              <a:rPr lang="en-US" altLang="zh-CN" smtClean="0"/>
              <a:pPr>
                <a:defRPr/>
              </a:pPr>
              <a:t>11</a:t>
            </a:fld>
            <a:endParaRPr lang="en-US" altLang="zh-CN"/>
          </a:p>
        </p:txBody>
      </p:sp>
      <p:sp>
        <p:nvSpPr>
          <p:cNvPr id="5" name="标题 2"/>
          <p:cNvSpPr>
            <a:spLocks noGrp="1"/>
          </p:cNvSpPr>
          <p:nvPr>
            <p:ph type="title"/>
          </p:nvPr>
        </p:nvSpPr>
        <p:spPr>
          <a:xfrm>
            <a:off x="467544" y="260648"/>
            <a:ext cx="8229600" cy="576064"/>
          </a:xfrm>
          <a:extLst/>
        </p:spPr>
        <p:txBody>
          <a:bodyPr anchor="t"/>
          <a:lstStyle/>
          <a:p>
            <a:pPr>
              <a:defRPr/>
            </a:pPr>
            <a:r>
              <a:rPr lang="en-US" altLang="zh-CN" sz="2800" b="1" kern="1200" dirty="0" smtClean="0">
                <a:solidFill>
                  <a:schemeClr val="tx1"/>
                </a:solidFill>
                <a:latin typeface="微软雅黑" panose="020B0503020204020204" pitchFamily="34" charset="-122"/>
                <a:ea typeface="微软雅黑" panose="020B0503020204020204" pitchFamily="34" charset="-122"/>
              </a:rPr>
              <a:t>TAP</a:t>
            </a:r>
            <a:r>
              <a:rPr lang="zh-CN" altLang="en-US" sz="2800" b="1" kern="1200" dirty="0" smtClean="0">
                <a:solidFill>
                  <a:schemeClr val="tx1"/>
                </a:solidFill>
                <a:latin typeface="微软雅黑" panose="020B0503020204020204" pitchFamily="34" charset="-122"/>
                <a:ea typeface="微软雅黑" panose="020B0503020204020204" pitchFamily="34" charset="-122"/>
              </a:rPr>
              <a:t>移动</a:t>
            </a:r>
            <a:r>
              <a:rPr lang="zh-CN" altLang="en-US" sz="2800" b="1" kern="1200" dirty="0">
                <a:solidFill>
                  <a:schemeClr val="tx1"/>
                </a:solidFill>
                <a:latin typeface="微软雅黑" panose="020B0503020204020204" pitchFamily="34" charset="-122"/>
                <a:ea typeface="微软雅黑" panose="020B0503020204020204" pitchFamily="34" charset="-122"/>
              </a:rPr>
              <a:t>终端应用</a:t>
            </a:r>
            <a:r>
              <a:rPr lang="en-US" altLang="zh-CN" sz="2800" b="1" kern="1200" dirty="0" smtClean="0">
                <a:solidFill>
                  <a:schemeClr val="tx1"/>
                </a:solidFill>
                <a:latin typeface="微软雅黑" panose="020B0503020204020204" pitchFamily="34" charset="-122"/>
                <a:ea typeface="微软雅黑" panose="020B0503020204020204" pitchFamily="34" charset="-122"/>
              </a:rPr>
              <a:t>-</a:t>
            </a:r>
            <a:r>
              <a:rPr lang="zh-CN" altLang="en-US" sz="2800" b="1" kern="1200" dirty="0" smtClean="0">
                <a:solidFill>
                  <a:schemeClr val="tx1"/>
                </a:solidFill>
                <a:latin typeface="微软雅黑" panose="020B0503020204020204" pitchFamily="34" charset="-122"/>
                <a:ea typeface="微软雅黑" panose="020B0503020204020204" pitchFamily="34" charset="-122"/>
              </a:rPr>
              <a:t>移动关键字</a:t>
            </a:r>
            <a:endParaRPr lang="zh-CN" altLang="en-US" sz="2800" b="1" kern="1200" dirty="0">
              <a:solidFill>
                <a:schemeClr val="tx1"/>
              </a:solidFill>
              <a:latin typeface="微软雅黑" panose="020B0503020204020204" pitchFamily="34" charset="-122"/>
              <a:ea typeface="微软雅黑" panose="020B0503020204020204" pitchFamily="34" charset="-122"/>
              <a:cs typeface="+mn-cs"/>
            </a:endParaRPr>
          </a:p>
        </p:txBody>
      </p:sp>
      <p:sp>
        <p:nvSpPr>
          <p:cNvPr id="7" name="内容占位符 2"/>
          <p:cNvSpPr>
            <a:spLocks noGrp="1"/>
          </p:cNvSpPr>
          <p:nvPr>
            <p:ph idx="1"/>
          </p:nvPr>
        </p:nvSpPr>
        <p:spPr>
          <a:xfrm>
            <a:off x="457200" y="1052737"/>
            <a:ext cx="8229600" cy="4968552"/>
          </a:xfrm>
          <a:extLst/>
        </p:spPr>
        <p:txBody>
          <a:bodyPr/>
          <a:lstStyle/>
          <a:p>
            <a:pPr eaLnBrk="1" hangingPunct="1">
              <a:buFont typeface="Arial" pitchFamily="34" charset="0"/>
              <a:buChar char="•"/>
              <a:defRPr/>
            </a:pPr>
            <a:r>
              <a:rPr lang="zh-CN" altLang="en-US" sz="2000" b="1" dirty="0" smtClean="0">
                <a:latin typeface="微软雅黑" pitchFamily="34" charset="-122"/>
                <a:ea typeface="微软雅黑" pitchFamily="34" charset="-122"/>
              </a:rPr>
              <a:t>设备操作</a:t>
            </a:r>
            <a:endParaRPr lang="en-US" altLang="zh-CN" sz="2000" b="1" dirty="0">
              <a:latin typeface="微软雅黑" pitchFamily="34" charset="-122"/>
              <a:ea typeface="微软雅黑" pitchFamily="34" charset="-122"/>
            </a:endParaRPr>
          </a:p>
          <a:p>
            <a:pPr marL="0" indent="0" eaLnBrk="1" hangingPunct="1">
              <a:buNone/>
              <a:defRPr/>
            </a:pPr>
            <a:r>
              <a:rPr lang="en-US" altLang="zh-CN" sz="2000" dirty="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包含批处理命令、打开</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关闭安卓模拟器、启动</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停止</a:t>
            </a:r>
            <a:r>
              <a:rPr lang="en-US" altLang="zh-CN" sz="1600" dirty="0" err="1" smtClean="0">
                <a:latin typeface="微软雅黑" pitchFamily="34" charset="-122"/>
                <a:ea typeface="微软雅黑" pitchFamily="34" charset="-122"/>
              </a:rPr>
              <a:t>appium</a:t>
            </a:r>
            <a:r>
              <a:rPr lang="zh-CN" altLang="en-US" sz="1600" dirty="0" smtClean="0">
                <a:latin typeface="微软雅黑" pitchFamily="34" charset="-122"/>
                <a:ea typeface="微软雅黑" pitchFamily="34" charset="-122"/>
              </a:rPr>
              <a:t>服务、</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打开移动应用、</a:t>
            </a:r>
            <a:r>
              <a:rPr lang="en-US" altLang="zh-CN" sz="1600" dirty="0" err="1" smtClean="0">
                <a:latin typeface="微软雅黑" pitchFamily="34" charset="-122"/>
                <a:ea typeface="微软雅黑" pitchFamily="34" charset="-122"/>
              </a:rPr>
              <a:t>adb</a:t>
            </a:r>
            <a:r>
              <a:rPr lang="zh-CN" altLang="en-US" sz="1600" dirty="0" smtClean="0">
                <a:latin typeface="微软雅黑" pitchFamily="34" charset="-122"/>
                <a:ea typeface="微软雅黑" pitchFamily="34" charset="-122"/>
              </a:rPr>
              <a:t>命令行等与手机相关的操作</a:t>
            </a:r>
            <a:endParaRPr lang="en-US" altLang="zh-CN" sz="1600" dirty="0" smtClean="0">
              <a:latin typeface="微软雅黑" pitchFamily="34" charset="-122"/>
              <a:ea typeface="微软雅黑" pitchFamily="34" charset="-122"/>
            </a:endParaRPr>
          </a:p>
          <a:p>
            <a:pPr eaLnBrk="1" hangingPunct="1">
              <a:buFont typeface="Arial" pitchFamily="34" charset="0"/>
              <a:buChar char="•"/>
              <a:defRPr/>
            </a:pPr>
            <a:r>
              <a:rPr lang="zh-CN" altLang="en-US" sz="2000" b="1" dirty="0">
                <a:latin typeface="微软雅黑" pitchFamily="34" charset="-122"/>
                <a:ea typeface="微软雅黑" pitchFamily="34" charset="-122"/>
              </a:rPr>
              <a:t>网络</a:t>
            </a:r>
            <a:r>
              <a:rPr lang="zh-CN" altLang="en-US" sz="2000" b="1" dirty="0" smtClean="0">
                <a:latin typeface="微软雅黑" pitchFamily="34" charset="-122"/>
                <a:ea typeface="微软雅黑" pitchFamily="34" charset="-122"/>
              </a:rPr>
              <a:t>操作</a:t>
            </a:r>
            <a:endParaRPr lang="en-US" altLang="zh-CN" sz="2000" b="1" dirty="0" smtClean="0">
              <a:latin typeface="微软雅黑" pitchFamily="34" charset="-122"/>
              <a:ea typeface="微软雅黑" pitchFamily="34" charset="-122"/>
            </a:endParaRPr>
          </a:p>
          <a:p>
            <a:pPr marL="0" indent="0" eaLnBrk="1" hangingPunct="1">
              <a:buNone/>
              <a:defRPr/>
            </a:pPr>
            <a:r>
              <a:rPr lang="en-US" altLang="zh-CN" sz="2000" dirty="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获取设备网络、设置网络</a:t>
            </a:r>
            <a:endParaRPr lang="en-US" altLang="zh-CN" sz="1600" dirty="0" smtClean="0">
              <a:latin typeface="微软雅黑" pitchFamily="34" charset="-122"/>
              <a:ea typeface="微软雅黑" pitchFamily="34" charset="-122"/>
            </a:endParaRPr>
          </a:p>
          <a:p>
            <a:pPr eaLnBrk="1" hangingPunct="1">
              <a:buFont typeface="Arial" pitchFamily="34" charset="0"/>
              <a:buChar char="•"/>
              <a:defRPr/>
            </a:pPr>
            <a:r>
              <a:rPr lang="zh-CN" altLang="en-US" sz="2000" b="1" dirty="0">
                <a:latin typeface="微软雅黑" pitchFamily="34" charset="-122"/>
                <a:ea typeface="微软雅黑" pitchFamily="34" charset="-122"/>
              </a:rPr>
              <a:t>控件</a:t>
            </a:r>
            <a:r>
              <a:rPr lang="zh-CN" altLang="en-US" sz="2000" b="1" dirty="0" smtClean="0">
                <a:latin typeface="微软雅黑" pitchFamily="34" charset="-122"/>
                <a:ea typeface="微软雅黑" pitchFamily="34" charset="-122"/>
              </a:rPr>
              <a:t>操作</a:t>
            </a:r>
            <a:endParaRPr lang="en-US" altLang="zh-CN" sz="2000" b="1" dirty="0" smtClean="0">
              <a:latin typeface="微软雅黑" pitchFamily="34" charset="-122"/>
              <a:ea typeface="微软雅黑" pitchFamily="34" charset="-122"/>
            </a:endParaRPr>
          </a:p>
          <a:p>
            <a:pPr marL="0" indent="0" eaLnBrk="1" hangingPunct="1">
              <a:buNone/>
              <a:defRPr/>
            </a:pPr>
            <a:r>
              <a:rPr lang="en-US" altLang="zh-CN" sz="20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包含文本输入、控件点击、滑屏、长按等手机常用操作</a:t>
            </a:r>
            <a:endParaRPr lang="en-US" altLang="zh-CN" sz="1600" dirty="0" smtClean="0">
              <a:latin typeface="微软雅黑" pitchFamily="34" charset="-122"/>
              <a:ea typeface="微软雅黑" pitchFamily="34" charset="-122"/>
            </a:endParaRPr>
          </a:p>
          <a:p>
            <a:pPr eaLnBrk="1" hangingPunct="1">
              <a:buFont typeface="Arial" pitchFamily="34" charset="0"/>
              <a:buChar char="•"/>
              <a:defRPr/>
            </a:pPr>
            <a:r>
              <a:rPr lang="zh-CN" altLang="en-US" sz="2000" b="1" dirty="0">
                <a:latin typeface="微软雅黑" pitchFamily="34" charset="-122"/>
                <a:ea typeface="微软雅黑" pitchFamily="34" charset="-122"/>
              </a:rPr>
              <a:t>校验</a:t>
            </a:r>
            <a:r>
              <a:rPr lang="zh-CN" altLang="en-US" sz="2000" b="1" dirty="0" smtClean="0">
                <a:latin typeface="微软雅黑" pitchFamily="34" charset="-122"/>
                <a:ea typeface="微软雅黑" pitchFamily="34" charset="-122"/>
              </a:rPr>
              <a:t>操作</a:t>
            </a:r>
            <a:endParaRPr lang="en-US" altLang="zh-CN" sz="2000" b="1" dirty="0" smtClean="0">
              <a:latin typeface="微软雅黑" pitchFamily="34" charset="-122"/>
              <a:ea typeface="微软雅黑" pitchFamily="34" charset="-122"/>
            </a:endParaRPr>
          </a:p>
          <a:p>
            <a:pPr marL="0" indent="0" eaLnBrk="1" hangingPunct="1">
              <a:buNone/>
              <a:defRPr/>
            </a:pPr>
            <a:r>
              <a:rPr lang="en-US" altLang="zh-CN" sz="20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包含控件存在性、文本匹配、控件属性等校验操作</a:t>
            </a:r>
            <a:endParaRPr lang="en-US" altLang="zh-CN"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832998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99BFAF13-BF55-4301-B010-DFA95B82FA2B}" type="slidenum">
              <a:rPr lang="en-US" altLang="zh-CN" smtClean="0"/>
              <a:pPr>
                <a:defRPr/>
              </a:pPr>
              <a:t>12</a:t>
            </a:fld>
            <a:endParaRPr lang="en-US" altLang="zh-CN"/>
          </a:p>
        </p:txBody>
      </p:sp>
      <p:sp>
        <p:nvSpPr>
          <p:cNvPr id="5" name="标题 2"/>
          <p:cNvSpPr>
            <a:spLocks noGrp="1"/>
          </p:cNvSpPr>
          <p:nvPr>
            <p:ph type="title"/>
          </p:nvPr>
        </p:nvSpPr>
        <p:spPr>
          <a:xfrm>
            <a:off x="467544" y="260648"/>
            <a:ext cx="8229600" cy="576064"/>
          </a:xfrm>
          <a:extLst/>
        </p:spPr>
        <p:txBody>
          <a:bodyPr anchor="t"/>
          <a:lstStyle/>
          <a:p>
            <a:pPr>
              <a:defRPr/>
            </a:pPr>
            <a:r>
              <a:rPr lang="en-US" altLang="zh-CN" sz="2800" b="1" kern="1200" dirty="0" smtClean="0">
                <a:solidFill>
                  <a:schemeClr val="tx1"/>
                </a:solidFill>
                <a:latin typeface="微软雅黑" panose="020B0503020204020204" pitchFamily="34" charset="-122"/>
                <a:ea typeface="微软雅黑" panose="020B0503020204020204" pitchFamily="34" charset="-122"/>
              </a:rPr>
              <a:t>TAP</a:t>
            </a:r>
            <a:r>
              <a:rPr lang="zh-CN" altLang="en-US" sz="2800" b="1" kern="1200" dirty="0" smtClean="0">
                <a:solidFill>
                  <a:schemeClr val="tx1"/>
                </a:solidFill>
                <a:latin typeface="微软雅黑" panose="020B0503020204020204" pitchFamily="34" charset="-122"/>
                <a:ea typeface="微软雅黑" panose="020B0503020204020204" pitchFamily="34" charset="-122"/>
              </a:rPr>
              <a:t>移动</a:t>
            </a:r>
            <a:r>
              <a:rPr lang="zh-CN" altLang="en-US" sz="2800" b="1" kern="1200" dirty="0">
                <a:solidFill>
                  <a:schemeClr val="tx1"/>
                </a:solidFill>
                <a:latin typeface="微软雅黑" panose="020B0503020204020204" pitchFamily="34" charset="-122"/>
                <a:ea typeface="微软雅黑" panose="020B0503020204020204" pitchFamily="34" charset="-122"/>
              </a:rPr>
              <a:t>终端应用</a:t>
            </a:r>
            <a:r>
              <a:rPr lang="en-US" altLang="zh-CN" sz="2800" b="1" kern="1200" dirty="0" smtClean="0">
                <a:solidFill>
                  <a:schemeClr val="tx1"/>
                </a:solidFill>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案例解析</a:t>
            </a:r>
            <a:endParaRPr lang="zh-CN" altLang="en-US" sz="2800" b="1" kern="1200" dirty="0">
              <a:solidFill>
                <a:schemeClr val="tx1"/>
              </a:solidFill>
              <a:latin typeface="微软雅黑" panose="020B0503020204020204" pitchFamily="34" charset="-122"/>
              <a:ea typeface="微软雅黑" panose="020B0503020204020204" pitchFamily="34" charset="-122"/>
              <a:cs typeface="+mn-cs"/>
            </a:endParaRPr>
          </a:p>
        </p:txBody>
      </p:sp>
      <p:sp>
        <p:nvSpPr>
          <p:cNvPr id="7" name="内容占位符 2"/>
          <p:cNvSpPr>
            <a:spLocks noGrp="1"/>
          </p:cNvSpPr>
          <p:nvPr>
            <p:ph idx="1"/>
          </p:nvPr>
        </p:nvSpPr>
        <p:spPr>
          <a:xfrm>
            <a:off x="457200" y="1052737"/>
            <a:ext cx="8229600" cy="4968552"/>
          </a:xfrm>
          <a:extLst/>
        </p:spPr>
        <p:txBody>
          <a:bodyPr/>
          <a:lstStyle/>
          <a:p>
            <a:pPr eaLnBrk="1" hangingPunct="1">
              <a:buFont typeface="Arial" pitchFamily="34" charset="0"/>
              <a:buChar char="•"/>
              <a:defRPr/>
            </a:pPr>
            <a:r>
              <a:rPr lang="zh-CN" altLang="en-US" sz="1600" b="1" dirty="0" smtClean="0">
                <a:latin typeface="微软雅黑" pitchFamily="34" charset="-122"/>
                <a:ea typeface="微软雅黑" pitchFamily="34" charset="-122"/>
              </a:rPr>
              <a:t>业务场景</a:t>
            </a:r>
            <a:r>
              <a:rPr lang="zh-CN" altLang="en-US" sz="1600" dirty="0" smtClean="0">
                <a:latin typeface="微软雅黑" pitchFamily="34" charset="-122"/>
                <a:ea typeface="微软雅黑" pitchFamily="34" charset="-122"/>
              </a:rPr>
              <a:t>：手机打开途牛</a:t>
            </a:r>
            <a:r>
              <a:rPr lang="en-US" altLang="zh-CN" sz="1600" dirty="0" smtClean="0">
                <a:latin typeface="微软雅黑" pitchFamily="34" charset="-122"/>
                <a:ea typeface="微软雅黑" pitchFamily="34" charset="-122"/>
              </a:rPr>
              <a:t>app,</a:t>
            </a:r>
            <a:r>
              <a:rPr lang="zh-CN" altLang="en-US" sz="1600" dirty="0">
                <a:latin typeface="微软雅黑" pitchFamily="34" charset="-122"/>
                <a:ea typeface="微软雅黑" pitchFamily="34" charset="-122"/>
              </a:rPr>
              <a:t>从</a:t>
            </a:r>
            <a:r>
              <a:rPr lang="zh-CN" altLang="en-US" sz="1600" dirty="0" smtClean="0">
                <a:latin typeface="微软雅黑" pitchFamily="34" charset="-122"/>
                <a:ea typeface="微软雅黑" pitchFamily="34" charset="-122"/>
              </a:rPr>
              <a:t>跟</a:t>
            </a:r>
            <a:r>
              <a:rPr lang="zh-CN" altLang="en-US" sz="1600" dirty="0">
                <a:latin typeface="微软雅黑" pitchFamily="34" charset="-122"/>
                <a:ea typeface="微软雅黑" pitchFamily="34" charset="-122"/>
              </a:rPr>
              <a:t>团</a:t>
            </a:r>
            <a:r>
              <a:rPr lang="zh-CN" altLang="en-US" sz="1600" dirty="0" smtClean="0">
                <a:latin typeface="微软雅黑" pitchFamily="34" charset="-122"/>
                <a:ea typeface="微软雅黑" pitchFamily="34" charset="-122"/>
              </a:rPr>
              <a:t>游列表页打开产品详情页，预订下单</a:t>
            </a:r>
            <a:endParaRPr lang="en-US" altLang="zh-CN" sz="1600" dirty="0" smtClean="0">
              <a:latin typeface="微软雅黑" pitchFamily="34" charset="-122"/>
              <a:ea typeface="微软雅黑" pitchFamily="34" charset="-122"/>
            </a:endParaRPr>
          </a:p>
          <a:p>
            <a:pPr eaLnBrk="1" hangingPunct="1">
              <a:buFont typeface="Arial" pitchFamily="34" charset="0"/>
              <a:buChar char="•"/>
              <a:defRPr/>
            </a:pPr>
            <a:r>
              <a:rPr lang="zh-CN" altLang="en-US" sz="1600" b="1" dirty="0">
                <a:latin typeface="微软雅黑" pitchFamily="34" charset="-122"/>
                <a:ea typeface="微软雅黑" pitchFamily="34" charset="-122"/>
              </a:rPr>
              <a:t>前置步骤</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marL="0" indent="0" eaLnBrk="1" hangingPunct="1">
              <a:buNone/>
              <a:defRPr/>
            </a:pPr>
            <a:r>
              <a:rPr lang="en-US" altLang="zh-CN" sz="1600" dirty="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、打开</a:t>
            </a:r>
            <a:r>
              <a:rPr lang="en-US" altLang="zh-CN" sz="1600" dirty="0" err="1" smtClean="0">
                <a:latin typeface="微软雅黑" pitchFamily="34" charset="-122"/>
                <a:ea typeface="微软雅黑" pitchFamily="34" charset="-122"/>
              </a:rPr>
              <a:t>appium</a:t>
            </a:r>
            <a:endParaRPr lang="en-US" altLang="zh-CN" sz="1600" dirty="0" smtClean="0">
              <a:latin typeface="微软雅黑" pitchFamily="34" charset="-122"/>
              <a:ea typeface="微软雅黑" pitchFamily="34" charset="-122"/>
            </a:endParaRPr>
          </a:p>
          <a:p>
            <a:pPr marL="0" indent="0" eaLnBrk="1" hangingPunct="1">
              <a:buNone/>
              <a:defRPr/>
            </a:pPr>
            <a:r>
              <a:rPr lang="en-US" altLang="zh-CN" sz="1600" dirty="0" smtClean="0">
                <a:latin typeface="微软雅黑" pitchFamily="34" charset="-122"/>
                <a:ea typeface="微软雅黑" pitchFamily="34" charset="-122"/>
              </a:rPr>
              <a:t>      2</a:t>
            </a:r>
            <a:r>
              <a:rPr lang="zh-CN" altLang="en-US" sz="1600" dirty="0" smtClean="0">
                <a:latin typeface="微软雅黑" pitchFamily="34" charset="-122"/>
                <a:ea typeface="微软雅黑" pitchFamily="34" charset="-122"/>
              </a:rPr>
              <a:t>、</a:t>
            </a:r>
            <a:r>
              <a:rPr lang="zh-CN" altLang="en-US" sz="1600" dirty="0">
                <a:latin typeface="微软雅黑" pitchFamily="34" charset="-122"/>
                <a:ea typeface="微软雅黑" pitchFamily="34" charset="-122"/>
              </a:rPr>
              <a:t>打开移动应用（准备开始测试</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eaLnBrk="1" hangingPunct="1">
              <a:buFont typeface="Arial" pitchFamily="34" charset="0"/>
              <a:buChar char="•"/>
              <a:defRPr/>
            </a:pPr>
            <a:r>
              <a:rPr lang="zh-CN" altLang="en-US" sz="1600" b="1" dirty="0">
                <a:latin typeface="微软雅黑" pitchFamily="34" charset="-122"/>
                <a:ea typeface="微软雅黑" pitchFamily="34" charset="-122"/>
              </a:rPr>
              <a:t>测试</a:t>
            </a:r>
            <a:r>
              <a:rPr lang="zh-CN" altLang="en-US" sz="1600" b="1" dirty="0">
                <a:latin typeface="微软雅黑" pitchFamily="34" charset="-122"/>
                <a:ea typeface="微软雅黑" pitchFamily="34" charset="-122"/>
              </a:rPr>
              <a:t>步骤</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marL="0" indent="0" eaLnBrk="1" hangingPunct="1">
              <a:buNone/>
              <a:defRPr/>
            </a:pPr>
            <a:r>
              <a:rPr lang="en-US" altLang="zh-CN" sz="1600" dirty="0" smtClean="0">
                <a:latin typeface="微软雅黑" pitchFamily="34" charset="-122"/>
                <a:ea typeface="微软雅黑" pitchFamily="34" charset="-122"/>
              </a:rPr>
              <a:t>      1</a:t>
            </a:r>
            <a:r>
              <a:rPr lang="zh-CN" altLang="en-US" sz="1600" dirty="0" smtClean="0">
                <a:latin typeface="微软雅黑" pitchFamily="34" charset="-122"/>
                <a:ea typeface="微软雅黑" pitchFamily="34" charset="-122"/>
              </a:rPr>
              <a:t>、物理按键</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向左滑动，跳过广告页</a:t>
            </a:r>
            <a:endParaRPr lang="en-US" altLang="zh-CN" sz="1600" dirty="0" smtClean="0">
              <a:latin typeface="微软雅黑" pitchFamily="34" charset="-122"/>
              <a:ea typeface="微软雅黑" pitchFamily="34" charset="-122"/>
            </a:endParaRPr>
          </a:p>
          <a:p>
            <a:pPr marL="0" indent="0" eaLnBrk="1" hangingPunct="1">
              <a:buNone/>
              <a:defRPr/>
            </a:pPr>
            <a:r>
              <a:rPr lang="en-US" altLang="zh-CN" sz="1600" dirty="0" smtClean="0">
                <a:latin typeface="微软雅黑" pitchFamily="34" charset="-122"/>
                <a:ea typeface="微软雅黑" pitchFamily="34" charset="-122"/>
              </a:rPr>
              <a:t>      2</a:t>
            </a:r>
            <a:r>
              <a:rPr lang="zh-CN" altLang="en-US" sz="1600" dirty="0" smtClean="0">
                <a:latin typeface="微软雅黑" pitchFamily="34" charset="-122"/>
                <a:ea typeface="微软雅黑" pitchFamily="34" charset="-122"/>
              </a:rPr>
              <a:t>、控件点击</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跟团游首页（</a:t>
            </a:r>
            <a:r>
              <a:rPr lang="zh-CN" altLang="en-US" sz="1600" dirty="0" smtClean="0">
                <a:latin typeface="微软雅黑" pitchFamily="34" charset="-122"/>
                <a:ea typeface="微软雅黑" pitchFamily="34" charset="-122"/>
              </a:rPr>
              <a:t>校验控件存在）</a:t>
            </a:r>
            <a:endParaRPr lang="en-US" altLang="zh-CN" sz="1600" dirty="0" smtClean="0">
              <a:latin typeface="微软雅黑" pitchFamily="34" charset="-122"/>
              <a:ea typeface="微软雅黑" pitchFamily="34" charset="-122"/>
            </a:endParaRPr>
          </a:p>
          <a:p>
            <a:pPr marL="0" indent="0" eaLnBrk="1" hangingPunct="1">
              <a:buNone/>
              <a:defRPr/>
            </a:pPr>
            <a:r>
              <a:rPr lang="en-US" altLang="zh-CN" sz="1600" dirty="0" smtClean="0">
                <a:latin typeface="微软雅黑" pitchFamily="34" charset="-122"/>
                <a:ea typeface="微软雅黑" pitchFamily="34" charset="-122"/>
              </a:rPr>
              <a:t>      3</a:t>
            </a:r>
            <a:r>
              <a:rPr lang="zh-CN" altLang="en-US" sz="1600" dirty="0" smtClean="0">
                <a:latin typeface="微软雅黑" pitchFamily="34" charset="-122"/>
                <a:ea typeface="微软雅黑" pitchFamily="34" charset="-122"/>
              </a:rPr>
              <a:t>、控件点击</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产品</a:t>
            </a:r>
            <a:r>
              <a:rPr lang="zh-CN" altLang="en-US" sz="1600" dirty="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校验</a:t>
            </a:r>
            <a:r>
              <a:rPr lang="zh-CN" altLang="en-US" sz="1600" dirty="0" smtClean="0">
                <a:latin typeface="微软雅黑" pitchFamily="34" charset="-122"/>
                <a:ea typeface="微软雅黑" pitchFamily="34" charset="-122"/>
              </a:rPr>
              <a:t>产品存在</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marL="0" indent="0" eaLnBrk="1" hangingPunct="1">
              <a:buNone/>
              <a:defRPr/>
            </a:pPr>
            <a:r>
              <a:rPr lang="en-US" altLang="zh-CN" sz="1600" dirty="0" smtClean="0">
                <a:latin typeface="微软雅黑" pitchFamily="34" charset="-122"/>
                <a:ea typeface="微软雅黑" pitchFamily="34" charset="-122"/>
              </a:rPr>
              <a:t>      4</a:t>
            </a:r>
            <a:r>
              <a:rPr lang="zh-CN" altLang="en-US" sz="1600" dirty="0" smtClean="0">
                <a:latin typeface="微软雅黑" pitchFamily="34" charset="-122"/>
                <a:ea typeface="微软雅黑" pitchFamily="34" charset="-122"/>
              </a:rPr>
              <a:t>、控件点击</a:t>
            </a:r>
            <a:r>
              <a:rPr lang="en-US" altLang="zh-CN" sz="1600" dirty="0" smtClean="0">
                <a:latin typeface="微软雅黑" pitchFamily="34" charset="-122"/>
                <a:ea typeface="微软雅黑" pitchFamily="34" charset="-122"/>
              </a:rPr>
              <a:t>-</a:t>
            </a:r>
            <a:r>
              <a:rPr lang="zh-CN" altLang="en-US" sz="1600" dirty="0">
                <a:latin typeface="微软雅黑" pitchFamily="34" charset="-122"/>
                <a:ea typeface="微软雅黑" pitchFamily="34" charset="-122"/>
              </a:rPr>
              <a:t>立即预订（</a:t>
            </a:r>
            <a:r>
              <a:rPr lang="zh-CN" altLang="en-US" sz="1600" dirty="0" smtClean="0">
                <a:latin typeface="微软雅黑" pitchFamily="34" charset="-122"/>
                <a:ea typeface="微软雅黑" pitchFamily="34" charset="-122"/>
              </a:rPr>
              <a:t>校验预定按钮存在）</a:t>
            </a:r>
            <a:endParaRPr lang="en-US" altLang="zh-CN" sz="1600" dirty="0" smtClean="0">
              <a:latin typeface="微软雅黑" pitchFamily="34" charset="-122"/>
              <a:ea typeface="微软雅黑" pitchFamily="34" charset="-122"/>
            </a:endParaRPr>
          </a:p>
          <a:p>
            <a:pPr marL="0" indent="0" eaLnBrk="1" hangingPunct="1">
              <a:buNone/>
              <a:defRPr/>
            </a:pPr>
            <a:r>
              <a:rPr lang="en-US" altLang="zh-CN" sz="1600" dirty="0" smtClean="0">
                <a:latin typeface="微软雅黑" pitchFamily="34" charset="-122"/>
                <a:ea typeface="微软雅黑" pitchFamily="34" charset="-122"/>
              </a:rPr>
              <a:t>      5</a:t>
            </a:r>
            <a:r>
              <a:rPr lang="zh-CN" altLang="en-US" sz="1600" dirty="0" smtClean="0">
                <a:latin typeface="微软雅黑" pitchFamily="34" charset="-122"/>
                <a:ea typeface="微软雅黑" pitchFamily="34" charset="-122"/>
              </a:rPr>
              <a:t>、校验下单</a:t>
            </a:r>
            <a:r>
              <a:rPr lang="zh-CN" altLang="en-US" sz="1600" dirty="0" smtClean="0">
                <a:latin typeface="微软雅黑" pitchFamily="34" charset="-122"/>
                <a:ea typeface="微软雅黑" pitchFamily="34" charset="-122"/>
              </a:rPr>
              <a:t>参数（校验订单存在）</a:t>
            </a:r>
            <a:endParaRPr lang="en-US" altLang="zh-CN" sz="1600" dirty="0" smtClean="0">
              <a:latin typeface="微软雅黑" pitchFamily="34" charset="-122"/>
              <a:ea typeface="微软雅黑" pitchFamily="34" charset="-122"/>
            </a:endParaRPr>
          </a:p>
          <a:p>
            <a:pPr eaLnBrk="1" hangingPunct="1">
              <a:buFont typeface="Arial" pitchFamily="34" charset="0"/>
              <a:buChar char="•"/>
              <a:defRPr/>
            </a:pPr>
            <a:r>
              <a:rPr lang="zh-CN" altLang="en-US" sz="1600" b="1" dirty="0">
                <a:latin typeface="微软雅黑" pitchFamily="34" charset="-122"/>
                <a:ea typeface="微软雅黑" pitchFamily="34" charset="-122"/>
              </a:rPr>
              <a:t>后</a:t>
            </a:r>
            <a:r>
              <a:rPr lang="zh-CN" altLang="en-US" sz="1600" b="1" dirty="0">
                <a:latin typeface="微软雅黑" pitchFamily="34" charset="-122"/>
                <a:ea typeface="微软雅黑" pitchFamily="34" charset="-122"/>
              </a:rPr>
              <a:t>置步骤</a:t>
            </a:r>
            <a:r>
              <a:rPr lang="zh-CN" altLang="en-US" sz="1600" dirty="0" smtClean="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a:p>
            <a:pPr eaLnBrk="1" hangingPunct="1">
              <a:buFont typeface="Arial" pitchFamily="34" charset="0"/>
              <a:buChar char="•"/>
              <a:defRPr/>
            </a:pPr>
            <a:endParaRPr lang="en-US" altLang="zh-CN" sz="1600" dirty="0" smtClean="0">
              <a:latin typeface="微软雅黑" pitchFamily="34" charset="-122"/>
              <a:ea typeface="微软雅黑" pitchFamily="34" charset="-122"/>
            </a:endParaRPr>
          </a:p>
          <a:p>
            <a:pPr eaLnBrk="1" hangingPunct="1">
              <a:buFont typeface="Arial" pitchFamily="34" charset="0"/>
              <a:buChar char="•"/>
              <a:defRPr/>
            </a:pPr>
            <a:endParaRPr lang="en-US" altLang="zh-CN" sz="1600" dirty="0">
              <a:latin typeface="微软雅黑" pitchFamily="34" charset="-122"/>
              <a:ea typeface="微软雅黑" pitchFamily="34" charset="-122"/>
            </a:endParaRPr>
          </a:p>
          <a:p>
            <a:pPr eaLnBrk="1" hangingPunct="1">
              <a:buFont typeface="Arial" pitchFamily="34" charset="0"/>
              <a:buChar char="•"/>
              <a:defRPr/>
            </a:pPr>
            <a:r>
              <a:rPr lang="zh-CN" altLang="en-US" sz="1600" b="1" dirty="0">
                <a:latin typeface="微软雅黑" pitchFamily="34" charset="-122"/>
                <a:ea typeface="微软雅黑" pitchFamily="34" charset="-122"/>
              </a:rPr>
              <a:t>容错步骤</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eaLnBrk="1" hangingPunct="1">
              <a:buFont typeface="Arial" pitchFamily="34" charset="0"/>
              <a:buChar char="•"/>
              <a:defRPr/>
            </a:pPr>
            <a:endParaRPr lang="en-US" altLang="zh-CN" sz="1600" dirty="0" smtClean="0">
              <a:latin typeface="微软雅黑" pitchFamily="34" charset="-122"/>
              <a:ea typeface="微软雅黑" pitchFamily="34" charset="-122"/>
            </a:endParaRPr>
          </a:p>
          <a:p>
            <a:pPr eaLnBrk="1" hangingPunct="1">
              <a:buFont typeface="Arial" pitchFamily="34" charset="0"/>
              <a:buChar char="•"/>
              <a:defRPr/>
            </a:pPr>
            <a:endParaRPr lang="en-US" altLang="zh-CN" sz="1600" dirty="0" smtClean="0">
              <a:latin typeface="微软雅黑" pitchFamily="34" charset="-122"/>
              <a:ea typeface="微软雅黑" pitchFamily="34" charset="-122"/>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365104"/>
            <a:ext cx="32575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5229200"/>
            <a:ext cx="713422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6182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99BFAF13-BF55-4301-B010-DFA95B82FA2B}" type="slidenum">
              <a:rPr lang="en-US" altLang="zh-CN" smtClean="0"/>
              <a:pPr>
                <a:defRPr/>
              </a:pPr>
              <a:t>13</a:t>
            </a:fld>
            <a:endParaRPr lang="en-US" altLang="zh-CN"/>
          </a:p>
        </p:txBody>
      </p:sp>
      <p:sp>
        <p:nvSpPr>
          <p:cNvPr id="5" name="标题 2"/>
          <p:cNvSpPr>
            <a:spLocks noGrp="1"/>
          </p:cNvSpPr>
          <p:nvPr>
            <p:ph type="title"/>
          </p:nvPr>
        </p:nvSpPr>
        <p:spPr>
          <a:xfrm>
            <a:off x="467544" y="260648"/>
            <a:ext cx="8229600" cy="576064"/>
          </a:xfrm>
          <a:extLst/>
        </p:spPr>
        <p:txBody>
          <a:bodyPr anchor="t"/>
          <a:lstStyle/>
          <a:p>
            <a:pPr>
              <a:defRPr/>
            </a:pPr>
            <a:r>
              <a:rPr lang="en-US" altLang="zh-CN" sz="2800" b="1" kern="1200" dirty="0" smtClean="0">
                <a:solidFill>
                  <a:schemeClr val="tx1"/>
                </a:solidFill>
                <a:latin typeface="微软雅黑" panose="020B0503020204020204" pitchFamily="34" charset="-122"/>
                <a:ea typeface="微软雅黑" panose="020B0503020204020204" pitchFamily="34" charset="-122"/>
              </a:rPr>
              <a:t>TAP</a:t>
            </a:r>
            <a:r>
              <a:rPr lang="zh-CN" altLang="en-US" sz="2800" b="1" kern="1200" dirty="0" smtClean="0">
                <a:solidFill>
                  <a:schemeClr val="tx1"/>
                </a:solidFill>
                <a:latin typeface="微软雅黑" panose="020B0503020204020204" pitchFamily="34" charset="-122"/>
                <a:ea typeface="微软雅黑" panose="020B0503020204020204" pitchFamily="34" charset="-122"/>
              </a:rPr>
              <a:t>移动</a:t>
            </a:r>
            <a:r>
              <a:rPr lang="zh-CN" altLang="en-US" sz="2800" b="1" kern="1200" dirty="0">
                <a:solidFill>
                  <a:schemeClr val="tx1"/>
                </a:solidFill>
                <a:latin typeface="微软雅黑" panose="020B0503020204020204" pitchFamily="34" charset="-122"/>
                <a:ea typeface="微软雅黑" panose="020B0503020204020204" pitchFamily="34" charset="-122"/>
              </a:rPr>
              <a:t>终端应用</a:t>
            </a:r>
            <a:r>
              <a:rPr lang="en-US" altLang="zh-CN" sz="2800" b="1" kern="1200" dirty="0" smtClean="0">
                <a:solidFill>
                  <a:schemeClr val="tx1"/>
                </a:solidFill>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疑难杂症</a:t>
            </a:r>
            <a:endParaRPr lang="zh-CN" altLang="en-US" sz="2800" b="1" kern="1200" dirty="0">
              <a:solidFill>
                <a:schemeClr val="tx1"/>
              </a:solidFill>
              <a:latin typeface="微软雅黑" panose="020B0503020204020204" pitchFamily="34" charset="-122"/>
              <a:ea typeface="微软雅黑" panose="020B0503020204020204" pitchFamily="34" charset="-122"/>
              <a:cs typeface="+mn-cs"/>
            </a:endParaRPr>
          </a:p>
        </p:txBody>
      </p:sp>
      <p:sp>
        <p:nvSpPr>
          <p:cNvPr id="7" name="内容占位符 2"/>
          <p:cNvSpPr>
            <a:spLocks noGrp="1"/>
          </p:cNvSpPr>
          <p:nvPr>
            <p:ph idx="1"/>
          </p:nvPr>
        </p:nvSpPr>
        <p:spPr>
          <a:xfrm>
            <a:off x="457200" y="1052737"/>
            <a:ext cx="8229600" cy="4968552"/>
          </a:xfrm>
          <a:extLst/>
        </p:spPr>
        <p:txBody>
          <a:bodyPr/>
          <a:lstStyle/>
          <a:p>
            <a:pPr eaLnBrk="1" hangingPunct="1">
              <a:buFont typeface="Arial" pitchFamily="34" charset="0"/>
              <a:buChar char="•"/>
              <a:defRPr/>
            </a:pPr>
            <a:r>
              <a:rPr lang="zh-CN" altLang="en-US" sz="1600" dirty="0" smtClean="0">
                <a:latin typeface="微软雅黑" pitchFamily="34" charset="-122"/>
                <a:ea typeface="微软雅黑" pitchFamily="34" charset="-122"/>
              </a:rPr>
              <a:t>列表页上</a:t>
            </a:r>
            <a:r>
              <a:rPr lang="en-US" altLang="zh-CN" sz="1600" dirty="0" smtClean="0">
                <a:latin typeface="微软雅黑" pitchFamily="34" charset="-122"/>
                <a:ea typeface="微软雅黑" pitchFamily="34" charset="-122"/>
              </a:rPr>
              <a:t>id</a:t>
            </a:r>
            <a:r>
              <a:rPr lang="zh-CN" altLang="en-US" sz="1600" dirty="0" smtClean="0">
                <a:latin typeface="微软雅黑" pitchFamily="34" charset="-122"/>
                <a:ea typeface="微软雅黑" pitchFamily="34" charset="-122"/>
              </a:rPr>
              <a:t>相同，例如产品列表页</a:t>
            </a:r>
            <a:r>
              <a:rPr lang="en-US" altLang="zh-CN" sz="1600" dirty="0" err="1" smtClean="0">
                <a:latin typeface="微软雅黑" pitchFamily="34" charset="-122"/>
                <a:ea typeface="微软雅黑" pitchFamily="34" charset="-122"/>
              </a:rPr>
              <a:t>xpath</a:t>
            </a:r>
            <a:r>
              <a:rPr lang="zh-CN" altLang="en-US" sz="1600" dirty="0" smtClean="0">
                <a:latin typeface="微软雅黑" pitchFamily="34" charset="-122"/>
                <a:ea typeface="微软雅黑" pitchFamily="34" charset="-122"/>
              </a:rPr>
              <a:t>如下：</a:t>
            </a:r>
            <a:r>
              <a:rPr lang="en-US" altLang="zh-CN" sz="1600" dirty="0" smtClean="0">
                <a:latin typeface="微软雅黑" pitchFamily="34" charset="-122"/>
                <a:ea typeface="微软雅黑" pitchFamily="34" charset="-122"/>
              </a:rPr>
              <a:t>//</a:t>
            </a:r>
            <a:r>
              <a:rPr lang="en-US" altLang="zh-CN" sz="1600" dirty="0" err="1">
                <a:latin typeface="微软雅黑" pitchFamily="34" charset="-122"/>
                <a:ea typeface="微软雅黑" pitchFamily="34" charset="-122"/>
              </a:rPr>
              <a:t>android.widget.FrameLayout</a:t>
            </a:r>
            <a:r>
              <a:rPr lang="en-US" altLang="zh-CN" sz="1600" dirty="0">
                <a:latin typeface="微软雅黑" pitchFamily="34" charset="-122"/>
                <a:ea typeface="微软雅黑" pitchFamily="34" charset="-122"/>
              </a:rPr>
              <a:t>/</a:t>
            </a:r>
            <a:r>
              <a:rPr lang="en-US" altLang="zh-CN" sz="1600" dirty="0" err="1">
                <a:latin typeface="微软雅黑" pitchFamily="34" charset="-122"/>
                <a:ea typeface="微软雅黑" pitchFamily="34" charset="-122"/>
              </a:rPr>
              <a:t>android.widget.ListView</a:t>
            </a:r>
            <a:r>
              <a:rPr lang="en-US" altLang="zh-CN" sz="1600" dirty="0">
                <a:latin typeface="微软雅黑" pitchFamily="34" charset="-122"/>
                <a:ea typeface="微软雅黑" pitchFamily="34" charset="-122"/>
              </a:rPr>
              <a:t>[1]/</a:t>
            </a:r>
            <a:r>
              <a:rPr lang="en-US" altLang="zh-CN" sz="1600" dirty="0" err="1">
                <a:latin typeface="微软雅黑" pitchFamily="34" charset="-122"/>
                <a:ea typeface="微软雅黑" pitchFamily="34" charset="-122"/>
              </a:rPr>
              <a:t>android.widget.RelativeLayout</a:t>
            </a:r>
            <a:r>
              <a:rPr lang="en-US" altLang="zh-CN" sz="1600" dirty="0">
                <a:latin typeface="微软雅黑" pitchFamily="34" charset="-122"/>
                <a:ea typeface="微软雅黑" pitchFamily="34" charset="-122"/>
              </a:rPr>
              <a:t>[1]/</a:t>
            </a:r>
            <a:r>
              <a:rPr lang="en-US" altLang="zh-CN" sz="1600" dirty="0" err="1">
                <a:latin typeface="微软雅黑" pitchFamily="34" charset="-122"/>
                <a:ea typeface="微软雅黑" pitchFamily="34" charset="-122"/>
              </a:rPr>
              <a:t>android.widget.LinearLayout</a:t>
            </a:r>
            <a:r>
              <a:rPr lang="en-US" altLang="zh-CN" sz="1600" dirty="0">
                <a:latin typeface="微软雅黑" pitchFamily="34" charset="-122"/>
                <a:ea typeface="微软雅黑" pitchFamily="34" charset="-122"/>
              </a:rPr>
              <a:t>[1]/</a:t>
            </a:r>
            <a:r>
              <a:rPr lang="en-US" altLang="zh-CN" sz="1600" dirty="0" err="1">
                <a:latin typeface="微软雅黑" pitchFamily="34" charset="-122"/>
                <a:ea typeface="微软雅黑" pitchFamily="34" charset="-122"/>
              </a:rPr>
              <a:t>android.widget.TextView</a:t>
            </a:r>
            <a:r>
              <a:rPr lang="en-US" altLang="zh-CN" sz="1600" dirty="0">
                <a:latin typeface="微软雅黑" pitchFamily="34" charset="-122"/>
                <a:ea typeface="微软雅黑" pitchFamily="34" charset="-122"/>
              </a:rPr>
              <a:t>[1</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a:t>
            </a:r>
            <a:r>
              <a:rPr lang="en-US" altLang="zh-CN" sz="1600" dirty="0" err="1" smtClean="0">
                <a:latin typeface="微软雅黑" pitchFamily="34" charset="-122"/>
                <a:ea typeface="微软雅黑" pitchFamily="34" charset="-122"/>
              </a:rPr>
              <a:t>xpath</a:t>
            </a:r>
            <a:r>
              <a:rPr lang="zh-CN" altLang="en-US" sz="1600" dirty="0" smtClean="0">
                <a:latin typeface="微软雅黑" pitchFamily="34" charset="-122"/>
                <a:ea typeface="微软雅黑" pitchFamily="34" charset="-122"/>
              </a:rPr>
              <a:t>层级太过烦琐，并不推荐使用</a:t>
            </a:r>
            <a:r>
              <a:rPr lang="en-US" altLang="zh-CN" sz="1600" dirty="0" err="1" smtClean="0">
                <a:latin typeface="微软雅黑" pitchFamily="34" charset="-122"/>
                <a:ea typeface="微软雅黑" pitchFamily="34" charset="-122"/>
              </a:rPr>
              <a:t>xpath</a:t>
            </a:r>
            <a:endParaRPr lang="en-US" altLang="zh-CN" sz="1600" dirty="0" smtClean="0">
              <a:latin typeface="微软雅黑" pitchFamily="34" charset="-122"/>
              <a:ea typeface="微软雅黑" pitchFamily="34" charset="-122"/>
            </a:endParaRPr>
          </a:p>
          <a:p>
            <a:pPr eaLnBrk="1" hangingPunct="1">
              <a:buFont typeface="Arial" pitchFamily="34" charset="0"/>
              <a:buChar char="•"/>
              <a:defRPr/>
            </a:pPr>
            <a:endParaRPr lang="en-US" altLang="zh-CN" sz="1600" dirty="0">
              <a:latin typeface="微软雅黑" pitchFamily="34" charset="-122"/>
              <a:ea typeface="微软雅黑" pitchFamily="34" charset="-122"/>
            </a:endParaRPr>
          </a:p>
          <a:p>
            <a:pPr eaLnBrk="1" hangingPunct="1">
              <a:buFont typeface="Arial" pitchFamily="34" charset="0"/>
              <a:buChar char="•"/>
              <a:defRPr/>
            </a:pPr>
            <a:r>
              <a:rPr lang="zh-CN" altLang="en-US" sz="1600" dirty="0">
                <a:latin typeface="微软雅黑" pitchFamily="34" charset="-122"/>
                <a:ea typeface="微软雅黑" pitchFamily="34" charset="-122"/>
              </a:rPr>
              <a:t>列表页面上存在多个相同的</a:t>
            </a:r>
            <a:r>
              <a:rPr lang="en-US" altLang="zh-CN" sz="1600" dirty="0">
                <a:latin typeface="微软雅黑" pitchFamily="34" charset="-122"/>
                <a:ea typeface="微软雅黑" pitchFamily="34" charset="-122"/>
              </a:rPr>
              <a:t>id</a:t>
            </a:r>
          </a:p>
          <a:p>
            <a:pPr marL="0" indent="0" eaLnBrk="1" hangingPunct="1">
              <a:buNone/>
              <a:defRPr/>
            </a:pPr>
            <a:endParaRPr lang="en-US" altLang="zh-CN" sz="1600" dirty="0" smtClean="0">
              <a:latin typeface="微软雅黑" pitchFamily="34" charset="-122"/>
              <a:ea typeface="微软雅黑" pitchFamily="34" charset="-122"/>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708920"/>
            <a:ext cx="30194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3118495"/>
            <a:ext cx="254317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591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99BFAF13-BF55-4301-B010-DFA95B82FA2B}" type="slidenum">
              <a:rPr lang="en-US" altLang="zh-CN" smtClean="0"/>
              <a:pPr>
                <a:defRPr/>
              </a:pPr>
              <a:t>14</a:t>
            </a:fld>
            <a:endParaRPr lang="en-US" altLang="zh-CN"/>
          </a:p>
        </p:txBody>
      </p:sp>
      <p:sp>
        <p:nvSpPr>
          <p:cNvPr id="7" name="内容占位符 2"/>
          <p:cNvSpPr>
            <a:spLocks noGrp="1"/>
          </p:cNvSpPr>
          <p:nvPr>
            <p:ph idx="1"/>
          </p:nvPr>
        </p:nvSpPr>
        <p:spPr>
          <a:xfrm>
            <a:off x="457200" y="1052737"/>
            <a:ext cx="8229600" cy="4968552"/>
          </a:xfrm>
          <a:extLst/>
        </p:spPr>
        <p:txBody>
          <a:bodyPr/>
          <a:lstStyle/>
          <a:p>
            <a:pPr eaLnBrk="1" hangingPunct="1">
              <a:buFont typeface="Wingdings" pitchFamily="2" charset="2"/>
              <a:buChar char="Ø"/>
              <a:defRPr/>
            </a:pPr>
            <a:r>
              <a:rPr lang="zh-CN" altLang="en-US" sz="1800" dirty="0">
                <a:latin typeface="微软雅黑" pitchFamily="34" charset="-122"/>
                <a:ea typeface="微软雅黑" pitchFamily="34" charset="-122"/>
              </a:rPr>
              <a:t>列</a:t>
            </a:r>
            <a:r>
              <a:rPr lang="zh-CN" altLang="en-US" sz="1800" dirty="0" smtClean="0">
                <a:latin typeface="微软雅黑" pitchFamily="34" charset="-122"/>
                <a:ea typeface="微软雅黑" pitchFamily="34" charset="-122"/>
              </a:rPr>
              <a:t>表里一个产品存在，但不是在第一页，需要滑屏才能看到元素（手机屏幕大小不同，滑屏次数不同）</a:t>
            </a:r>
            <a:endParaRPr lang="en-US" altLang="zh-CN" sz="1800" dirty="0" smtClean="0">
              <a:latin typeface="微软雅黑" pitchFamily="34" charset="-122"/>
              <a:ea typeface="微软雅黑" pitchFamily="34" charset="-122"/>
            </a:endParaRPr>
          </a:p>
          <a:p>
            <a:pPr eaLnBrk="1" hangingPunct="1">
              <a:buFont typeface="Wingdings" pitchFamily="2" charset="2"/>
              <a:buChar char="Ø"/>
              <a:defRPr/>
            </a:pPr>
            <a:endParaRPr lang="en-US" altLang="zh-CN" sz="1600" dirty="0" smtClean="0">
              <a:latin typeface="微软雅黑" pitchFamily="34" charset="-122"/>
              <a:ea typeface="微软雅黑" pitchFamily="34" charset="-122"/>
            </a:endParaRPr>
          </a:p>
          <a:p>
            <a:pPr eaLnBrk="1" hangingPunct="1">
              <a:buFont typeface="Wingdings" pitchFamily="2" charset="2"/>
              <a:buChar char="Ø"/>
              <a:defRPr/>
            </a:pPr>
            <a:endParaRPr lang="en-US" altLang="zh-CN" sz="1600" dirty="0">
              <a:latin typeface="微软雅黑" pitchFamily="34" charset="-122"/>
              <a:ea typeface="微软雅黑" pitchFamily="34" charset="-122"/>
            </a:endParaRPr>
          </a:p>
          <a:p>
            <a:pPr eaLnBrk="1" hangingPunct="1">
              <a:buFont typeface="Wingdings" pitchFamily="2" charset="2"/>
              <a:buChar char="Ø"/>
              <a:defRPr/>
            </a:pPr>
            <a:r>
              <a:rPr lang="zh-CN" altLang="en-US" sz="1600" dirty="0">
                <a:latin typeface="微软雅黑" pitchFamily="34" charset="-122"/>
                <a:ea typeface="微软雅黑" pitchFamily="34" charset="-122"/>
              </a:rPr>
              <a:t>目前关键字支持最多滑屏</a:t>
            </a:r>
            <a:r>
              <a:rPr lang="en-US" altLang="zh-CN" sz="1600" dirty="0">
                <a:latin typeface="微软雅黑" pitchFamily="34" charset="-122"/>
                <a:ea typeface="微软雅黑" pitchFamily="34" charset="-122"/>
              </a:rPr>
              <a:t>50</a:t>
            </a:r>
            <a:r>
              <a:rPr lang="zh-CN" altLang="en-US" sz="1600" dirty="0" smtClean="0">
                <a:latin typeface="微软雅黑" pitchFamily="34" charset="-122"/>
                <a:ea typeface="微软雅黑" pitchFamily="34" charset="-122"/>
              </a:rPr>
              <a:t>次</a:t>
            </a:r>
            <a:endParaRPr lang="en-US" altLang="zh-CN" sz="1600" dirty="0" smtClean="0">
              <a:latin typeface="微软雅黑" pitchFamily="34" charset="-122"/>
              <a:ea typeface="微软雅黑" pitchFamily="34" charset="-122"/>
            </a:endParaRPr>
          </a:p>
          <a:p>
            <a:pPr eaLnBrk="1" hangingPunct="1">
              <a:buFont typeface="Wingdings" pitchFamily="2" charset="2"/>
              <a:buChar char="Ø"/>
              <a:defRPr/>
            </a:pPr>
            <a:endParaRPr lang="en-US" altLang="zh-CN" sz="1600" dirty="0">
              <a:latin typeface="微软雅黑" pitchFamily="34" charset="-122"/>
              <a:ea typeface="微软雅黑" pitchFamily="34" charset="-122"/>
            </a:endParaRPr>
          </a:p>
          <a:p>
            <a:pPr eaLnBrk="1" hangingPunct="1">
              <a:buFont typeface="Wingdings" pitchFamily="2" charset="2"/>
              <a:buChar char="Ø"/>
              <a:defRPr/>
            </a:pPr>
            <a:endParaRPr lang="en-US" altLang="zh-CN" sz="1600" dirty="0" smtClean="0">
              <a:latin typeface="微软雅黑" pitchFamily="34" charset="-122"/>
              <a:ea typeface="微软雅黑" pitchFamily="34" charset="-122"/>
            </a:endParaRPr>
          </a:p>
          <a:p>
            <a:pPr eaLnBrk="1" hangingPunct="1">
              <a:buFont typeface="Wingdings" pitchFamily="2" charset="2"/>
              <a:buChar char="Ø"/>
              <a:defRPr/>
            </a:pPr>
            <a:endParaRPr lang="en-US" altLang="zh-CN" sz="1600" dirty="0">
              <a:latin typeface="微软雅黑" pitchFamily="34" charset="-122"/>
              <a:ea typeface="微软雅黑" pitchFamily="34" charset="-122"/>
            </a:endParaRPr>
          </a:p>
          <a:p>
            <a:pPr eaLnBrk="1" hangingPunct="1">
              <a:buFont typeface="Arial" pitchFamily="34" charset="0"/>
              <a:buChar char="•"/>
              <a:defRPr/>
            </a:pPr>
            <a:r>
              <a:rPr lang="zh-CN" altLang="en-US" sz="1600" dirty="0">
                <a:latin typeface="微软雅黑" pitchFamily="34" charset="-122"/>
                <a:ea typeface="微软雅黑" pitchFamily="34" charset="-122"/>
              </a:rPr>
              <a:t>控件点击</a:t>
            </a:r>
            <a:endParaRPr lang="en-US" altLang="zh-CN" sz="1600" dirty="0">
              <a:latin typeface="微软雅黑" pitchFamily="34" charset="-122"/>
              <a:ea typeface="微软雅黑" pitchFamily="34" charset="-122"/>
            </a:endParaRPr>
          </a:p>
          <a:p>
            <a:pPr eaLnBrk="1" hangingPunct="1">
              <a:buFont typeface="Wingdings" pitchFamily="2" charset="2"/>
              <a:buChar char="Ø"/>
              <a:defRPr/>
            </a:pPr>
            <a:r>
              <a:rPr lang="en-US" altLang="zh-CN" sz="1600" dirty="0" smtClean="0">
                <a:latin typeface="微软雅黑" pitchFamily="34" charset="-122"/>
                <a:ea typeface="微软雅黑" pitchFamily="34" charset="-122"/>
              </a:rPr>
              <a:t>click</a:t>
            </a:r>
          </a:p>
          <a:p>
            <a:pPr eaLnBrk="1" hangingPunct="1">
              <a:buFont typeface="Wingdings" pitchFamily="2" charset="2"/>
              <a:buChar char="Ø"/>
              <a:defRPr/>
            </a:pPr>
            <a:r>
              <a:rPr lang="en-US" altLang="zh-CN" sz="1600" dirty="0" smtClean="0">
                <a:latin typeface="微软雅黑" pitchFamily="34" charset="-122"/>
                <a:ea typeface="微软雅黑" pitchFamily="34" charset="-122"/>
              </a:rPr>
              <a:t>tap      </a:t>
            </a:r>
          </a:p>
          <a:p>
            <a:pPr eaLnBrk="1" hangingPunct="1">
              <a:buFont typeface="Wingdings" pitchFamily="2" charset="2"/>
              <a:buChar char="Ø"/>
              <a:defRPr/>
            </a:pPr>
            <a:endParaRPr lang="en-US" altLang="zh-CN" sz="1600" dirty="0">
              <a:latin typeface="微软雅黑" pitchFamily="34" charset="-122"/>
              <a:ea typeface="微软雅黑" pitchFamily="34" charset="-122"/>
            </a:endParaRPr>
          </a:p>
          <a:p>
            <a:pPr eaLnBrk="1" hangingPunct="1">
              <a:buFont typeface="Wingdings" pitchFamily="2" charset="2"/>
              <a:buChar char="Ø"/>
              <a:defRPr/>
            </a:pPr>
            <a:r>
              <a:rPr lang="zh-CN" altLang="en-US" sz="1600" dirty="0" smtClean="0">
                <a:latin typeface="微软雅黑" pitchFamily="34" charset="-122"/>
                <a:ea typeface="微软雅黑" pitchFamily="34" charset="-122"/>
              </a:rPr>
              <a:t>正常情况是</a:t>
            </a:r>
            <a:r>
              <a:rPr lang="en-US" altLang="zh-CN" sz="1600" dirty="0" smtClean="0">
                <a:latin typeface="微软雅黑" pitchFamily="34" charset="-122"/>
                <a:ea typeface="微软雅黑" pitchFamily="34" charset="-122"/>
              </a:rPr>
              <a:t>click</a:t>
            </a:r>
            <a:r>
              <a:rPr lang="zh-CN" altLang="en-US" sz="1600" dirty="0" smtClean="0">
                <a:latin typeface="微软雅黑" pitchFamily="34" charset="-122"/>
                <a:ea typeface="微软雅黑" pitchFamily="34" charset="-122"/>
              </a:rPr>
              <a:t>操作，如果</a:t>
            </a:r>
            <a:r>
              <a:rPr lang="en-US" altLang="zh-CN" sz="1600" dirty="0" smtClean="0">
                <a:latin typeface="微软雅黑" pitchFamily="34" charset="-122"/>
                <a:ea typeface="微软雅黑" pitchFamily="34" charset="-122"/>
              </a:rPr>
              <a:t>click</a:t>
            </a:r>
            <a:r>
              <a:rPr lang="zh-CN" altLang="en-US" sz="1600" dirty="0" smtClean="0">
                <a:latin typeface="微软雅黑" pitchFamily="34" charset="-122"/>
                <a:ea typeface="微软雅黑" pitchFamily="34" charset="-122"/>
              </a:rPr>
              <a:t>不生效使用</a:t>
            </a:r>
            <a:r>
              <a:rPr lang="en-US" altLang="zh-CN" sz="1600" dirty="0" smtClean="0">
                <a:latin typeface="微软雅黑" pitchFamily="34" charset="-122"/>
                <a:ea typeface="微软雅黑" pitchFamily="34" charset="-122"/>
              </a:rPr>
              <a:t>tap</a:t>
            </a:r>
            <a:r>
              <a:rPr lang="zh-CN" altLang="en-US" sz="1600" dirty="0" smtClean="0">
                <a:latin typeface="微软雅黑" pitchFamily="34" charset="-122"/>
                <a:ea typeface="微软雅黑" pitchFamily="34" charset="-122"/>
              </a:rPr>
              <a:t>操作</a:t>
            </a:r>
            <a:endParaRPr lang="en-US" altLang="zh-CN" sz="1600" dirty="0">
              <a:latin typeface="微软雅黑" pitchFamily="34" charset="-122"/>
              <a:ea typeface="微软雅黑" pitchFamily="34" charset="-122"/>
            </a:endParaRPr>
          </a:p>
          <a:p>
            <a:pPr marL="0" indent="0" eaLnBrk="1" hangingPunct="1">
              <a:buNone/>
              <a:defRPr/>
            </a:pPr>
            <a:endParaRPr lang="en-US" altLang="zh-CN" sz="1600" dirty="0" smtClean="0">
              <a:latin typeface="微软雅黑" pitchFamily="34" charset="-122"/>
              <a:ea typeface="微软雅黑" pitchFamily="34" charset="-122"/>
            </a:endParaRPr>
          </a:p>
          <a:p>
            <a:pPr marL="0" indent="0" eaLnBrk="1" hangingPunct="1">
              <a:buNone/>
              <a:defRPr/>
            </a:pPr>
            <a:endParaRPr lang="en-US" altLang="zh-CN" sz="1600" dirty="0">
              <a:latin typeface="微软雅黑" pitchFamily="34" charset="-122"/>
              <a:ea typeface="微软雅黑" pitchFamily="34" charset="-122"/>
            </a:endParaRPr>
          </a:p>
        </p:txBody>
      </p:sp>
      <p:sp>
        <p:nvSpPr>
          <p:cNvPr id="10" name="标题 2"/>
          <p:cNvSpPr txBox="1">
            <a:spLocks/>
          </p:cNvSpPr>
          <p:nvPr/>
        </p:nvSpPr>
        <p:spPr bwMode="auto">
          <a:xfrm>
            <a:off x="467544" y="260648"/>
            <a:ext cx="8229600"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defRPr/>
            </a:pPr>
            <a:r>
              <a:rPr lang="en-US" altLang="zh-CN" sz="2800" b="1" smtClean="0">
                <a:latin typeface="微软雅黑" panose="020B0503020204020204" pitchFamily="34" charset="-122"/>
                <a:ea typeface="微软雅黑" panose="020B0503020204020204" pitchFamily="34" charset="-122"/>
              </a:rPr>
              <a:t>TAP</a:t>
            </a:r>
            <a:r>
              <a:rPr lang="zh-CN" altLang="en-US" sz="2800" b="1" smtClean="0">
                <a:latin typeface="微软雅黑" panose="020B0503020204020204" pitchFamily="34" charset="-122"/>
                <a:ea typeface="微软雅黑" panose="020B0503020204020204" pitchFamily="34" charset="-122"/>
              </a:rPr>
              <a:t>移动终端应用</a:t>
            </a:r>
            <a:r>
              <a:rPr lang="en-US" altLang="zh-CN" sz="2800" b="1" smtClean="0">
                <a:latin typeface="微软雅黑" panose="020B0503020204020204" pitchFamily="34" charset="-122"/>
                <a:ea typeface="微软雅黑" panose="020B0503020204020204" pitchFamily="34" charset="-122"/>
              </a:rPr>
              <a:t>-</a:t>
            </a:r>
            <a:r>
              <a:rPr lang="zh-CN" altLang="en-US" sz="2800" b="1" smtClean="0">
                <a:latin typeface="微软雅黑" panose="020B0503020204020204" pitchFamily="34" charset="-122"/>
                <a:ea typeface="微软雅黑" panose="020B0503020204020204" pitchFamily="34" charset="-122"/>
              </a:rPr>
              <a:t>疑难杂症</a:t>
            </a:r>
            <a:endParaRPr lang="zh-CN" altLang="en-US" sz="2800" b="1" dirty="0">
              <a:latin typeface="微软雅黑" panose="020B0503020204020204" pitchFamily="34" charset="-122"/>
              <a:ea typeface="微软雅黑" panose="020B0503020204020204" pitchFamily="34" charset="-122"/>
              <a:cs typeface="+mn-cs"/>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1" y="1700808"/>
            <a:ext cx="23145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278" y="4051895"/>
            <a:ext cx="12192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3789039"/>
            <a:ext cx="81915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0418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99BFAF13-BF55-4301-B010-DFA95B82FA2B}" type="slidenum">
              <a:rPr lang="en-US" altLang="zh-CN" smtClean="0"/>
              <a:pPr>
                <a:defRPr/>
              </a:pPr>
              <a:t>15</a:t>
            </a:fld>
            <a:endParaRPr lang="en-US" altLang="zh-CN"/>
          </a:p>
        </p:txBody>
      </p:sp>
      <p:sp>
        <p:nvSpPr>
          <p:cNvPr id="7" name="内容占位符 2"/>
          <p:cNvSpPr>
            <a:spLocks noGrp="1"/>
          </p:cNvSpPr>
          <p:nvPr>
            <p:ph idx="1"/>
          </p:nvPr>
        </p:nvSpPr>
        <p:spPr>
          <a:xfrm>
            <a:off x="457200" y="1052737"/>
            <a:ext cx="8229600" cy="4968552"/>
          </a:xfrm>
          <a:extLst/>
        </p:spPr>
        <p:txBody>
          <a:bodyPr/>
          <a:lstStyle/>
          <a:p>
            <a:pPr eaLnBrk="1" hangingPunct="1">
              <a:buFont typeface="Wingdings" pitchFamily="2" charset="2"/>
              <a:buChar char="l"/>
              <a:defRPr/>
            </a:pPr>
            <a:r>
              <a:rPr lang="zh-CN" altLang="en-US" sz="1600" dirty="0" smtClean="0">
                <a:latin typeface="微软雅黑" pitchFamily="34" charset="-122"/>
                <a:ea typeface="微软雅黑" pitchFamily="34" charset="-122"/>
              </a:rPr>
              <a:t>启动</a:t>
            </a:r>
            <a:r>
              <a:rPr lang="en-US" altLang="zh-CN" sz="1600" dirty="0" err="1" smtClean="0">
                <a:latin typeface="微软雅黑" pitchFamily="34" charset="-122"/>
                <a:ea typeface="微软雅黑" pitchFamily="34" charset="-122"/>
              </a:rPr>
              <a:t>appium</a:t>
            </a:r>
            <a:r>
              <a:rPr lang="zh-CN" altLang="en-US" sz="1600" dirty="0" smtClean="0">
                <a:latin typeface="微软雅黑" pitchFamily="34" charset="-122"/>
                <a:ea typeface="微软雅黑" pitchFamily="34" charset="-122"/>
              </a:rPr>
              <a:t>服务</a:t>
            </a:r>
            <a:endParaRPr lang="en-US" altLang="zh-CN" sz="1600" dirty="0" smtClean="0">
              <a:latin typeface="微软雅黑" pitchFamily="34" charset="-122"/>
              <a:ea typeface="微软雅黑" pitchFamily="34" charset="-122"/>
            </a:endParaRPr>
          </a:p>
          <a:p>
            <a:pPr eaLnBrk="1" hangingPunct="1">
              <a:buFont typeface="Wingdings" pitchFamily="2" charset="2"/>
              <a:buChar char="l"/>
              <a:defRPr/>
            </a:pPr>
            <a:r>
              <a:rPr lang="zh-CN" altLang="en-US" sz="1600" dirty="0" smtClean="0">
                <a:latin typeface="微软雅黑" pitchFamily="34" charset="-122"/>
                <a:ea typeface="微软雅黑" pitchFamily="34" charset="-122"/>
              </a:rPr>
              <a:t>清</a:t>
            </a:r>
            <a:r>
              <a:rPr lang="zh-CN" altLang="en-US" sz="1600" dirty="0">
                <a:latin typeface="微软雅黑" pitchFamily="34" charset="-122"/>
                <a:ea typeface="微软雅黑" pitchFamily="34" charset="-122"/>
              </a:rPr>
              <a:t>空缓存和不清空缓存</a:t>
            </a:r>
            <a:r>
              <a:rPr lang="zh-CN" altLang="en-US" sz="1600" dirty="0" smtClean="0">
                <a:latin typeface="微软雅黑" pitchFamily="34" charset="-122"/>
                <a:ea typeface="微软雅黑" pitchFamily="34" charset="-122"/>
              </a:rPr>
              <a:t>启动</a:t>
            </a:r>
            <a:endParaRPr lang="en-US" altLang="zh-CN" sz="1600" dirty="0" smtClean="0">
              <a:latin typeface="微软雅黑" pitchFamily="34" charset="-122"/>
              <a:ea typeface="微软雅黑" pitchFamily="34" charset="-122"/>
            </a:endParaRPr>
          </a:p>
          <a:p>
            <a:pPr eaLnBrk="1" hangingPunct="1">
              <a:buFont typeface="Wingdings" pitchFamily="2" charset="2"/>
              <a:buChar char="l"/>
              <a:defRPr/>
            </a:pPr>
            <a:r>
              <a:rPr lang="zh-CN" altLang="en-US" sz="1600" dirty="0" smtClean="0">
                <a:latin typeface="微软雅黑" pitchFamily="34" charset="-122"/>
                <a:ea typeface="微软雅黑" pitchFamily="34" charset="-122"/>
              </a:rPr>
              <a:t>两者区别是：清空缓存启动会重新安装应用，且以前的数据会被清空，不清空启动不重新安装应用，上次退出时的数据都在（下载的图片等）</a:t>
            </a:r>
            <a:endParaRPr lang="en-US" altLang="zh-CN" sz="1600" dirty="0" smtClean="0">
              <a:latin typeface="微软雅黑" pitchFamily="34" charset="-122"/>
              <a:ea typeface="微软雅黑" pitchFamily="34" charset="-122"/>
            </a:endParaRPr>
          </a:p>
          <a:p>
            <a:pPr eaLnBrk="1" hangingPunct="1">
              <a:buFont typeface="Wingdings" pitchFamily="2" charset="2"/>
              <a:buChar char="l"/>
              <a:defRPr/>
            </a:pPr>
            <a:endParaRPr lang="en-US" altLang="zh-CN" sz="1600" dirty="0">
              <a:latin typeface="微软雅黑" pitchFamily="34" charset="-122"/>
              <a:ea typeface="微软雅黑" pitchFamily="34" charset="-122"/>
            </a:endParaRPr>
          </a:p>
          <a:p>
            <a:pPr eaLnBrk="1" hangingPunct="1">
              <a:buFont typeface="Wingdings" pitchFamily="2" charset="2"/>
              <a:buChar char="l"/>
              <a:defRPr/>
            </a:pPr>
            <a:endParaRPr lang="en-US" altLang="zh-CN" sz="1600" dirty="0" smtClean="0">
              <a:latin typeface="微软雅黑" pitchFamily="34" charset="-122"/>
              <a:ea typeface="微软雅黑" pitchFamily="34" charset="-122"/>
            </a:endParaRPr>
          </a:p>
          <a:p>
            <a:pPr eaLnBrk="1" hangingPunct="1">
              <a:buFont typeface="Wingdings" pitchFamily="2" charset="2"/>
              <a:buChar char="l"/>
              <a:defRPr/>
            </a:pPr>
            <a:endParaRPr lang="en-US" altLang="zh-CN" sz="1600" dirty="0">
              <a:latin typeface="微软雅黑" pitchFamily="34" charset="-122"/>
              <a:ea typeface="微软雅黑" pitchFamily="34" charset="-122"/>
            </a:endParaRPr>
          </a:p>
          <a:p>
            <a:pPr eaLnBrk="1" hangingPunct="1">
              <a:buFont typeface="Wingdings" pitchFamily="2" charset="2"/>
              <a:buChar char="l"/>
              <a:defRPr/>
            </a:pPr>
            <a:endParaRPr lang="en-US" altLang="zh-CN" sz="1600" dirty="0" smtClean="0">
              <a:latin typeface="微软雅黑" pitchFamily="34" charset="-122"/>
              <a:ea typeface="微软雅黑" pitchFamily="34" charset="-122"/>
            </a:endParaRPr>
          </a:p>
          <a:p>
            <a:pPr eaLnBrk="1" hangingPunct="1">
              <a:buFont typeface="Wingdings" pitchFamily="2" charset="2"/>
              <a:buChar char="l"/>
              <a:defRPr/>
            </a:pPr>
            <a:endParaRPr lang="en-US" altLang="zh-CN" sz="1600" dirty="0" smtClean="0">
              <a:latin typeface="微软雅黑" pitchFamily="34" charset="-122"/>
              <a:ea typeface="微软雅黑" pitchFamily="34" charset="-122"/>
            </a:endParaRPr>
          </a:p>
          <a:p>
            <a:pPr eaLnBrk="1" hangingPunct="1">
              <a:buFont typeface="Wingdings" pitchFamily="2" charset="2"/>
              <a:buChar char="l"/>
              <a:defRPr/>
            </a:pPr>
            <a:r>
              <a:rPr lang="zh-CN" altLang="en-US" sz="1600" dirty="0" smtClean="0">
                <a:latin typeface="微软雅黑" pitchFamily="34" charset="-122"/>
                <a:ea typeface="微软雅黑" pitchFamily="34" charset="-122"/>
              </a:rPr>
              <a:t>根据元素存在与否，判断下一步操作</a:t>
            </a:r>
            <a:endParaRPr lang="en-US" altLang="zh-CN" sz="1600" dirty="0" smtClean="0">
              <a:latin typeface="微软雅黑" pitchFamily="34" charset="-122"/>
              <a:ea typeface="微软雅黑" pitchFamily="34" charset="-122"/>
            </a:endParaRPr>
          </a:p>
          <a:p>
            <a:pPr marL="0" indent="0" eaLnBrk="1" hangingPunct="1">
              <a:buNone/>
              <a:defRPr/>
            </a:pPr>
            <a:r>
              <a:rPr lang="en-US" altLang="zh-CN" sz="1600" dirty="0" smtClean="0">
                <a:latin typeface="微软雅黑" pitchFamily="34" charset="-122"/>
                <a:ea typeface="微软雅黑" pitchFamily="34" charset="-122"/>
              </a:rPr>
              <a:t>               app</a:t>
            </a:r>
            <a:r>
              <a:rPr lang="zh-CN" altLang="en-US" sz="1600" dirty="0" smtClean="0">
                <a:latin typeface="微软雅黑" pitchFamily="34" charset="-122"/>
                <a:ea typeface="微软雅黑" pitchFamily="34" charset="-122"/>
              </a:rPr>
              <a:t>安装之后有个定位</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根据弹出的信息如果存在，我们就点上海</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设置当前位置为上海</a:t>
            </a:r>
            <a:r>
              <a:rPr lang="en-US" altLang="zh-CN" sz="1600" dirty="0" smtClean="0">
                <a:latin typeface="微软雅黑" pitchFamily="34" charset="-122"/>
                <a:ea typeface="微软雅黑" pitchFamily="34" charset="-122"/>
              </a:rPr>
              <a:t>)</a:t>
            </a:r>
          </a:p>
        </p:txBody>
      </p:sp>
      <p:sp>
        <p:nvSpPr>
          <p:cNvPr id="9" name="标题 2"/>
          <p:cNvSpPr>
            <a:spLocks noGrp="1"/>
          </p:cNvSpPr>
          <p:nvPr>
            <p:ph type="title"/>
          </p:nvPr>
        </p:nvSpPr>
        <p:spPr>
          <a:xfrm>
            <a:off x="467544" y="260648"/>
            <a:ext cx="8229600" cy="576064"/>
          </a:xfrm>
          <a:extLst/>
        </p:spPr>
        <p:txBody>
          <a:bodyPr anchor="t"/>
          <a:lstStyle/>
          <a:p>
            <a:pPr>
              <a:defRPr/>
            </a:pPr>
            <a:r>
              <a:rPr lang="en-US" altLang="zh-CN" sz="2800" b="1" kern="1200" dirty="0" smtClean="0">
                <a:solidFill>
                  <a:schemeClr val="tx1"/>
                </a:solidFill>
                <a:latin typeface="微软雅黑" panose="020B0503020204020204" pitchFamily="34" charset="-122"/>
                <a:ea typeface="微软雅黑" panose="020B0503020204020204" pitchFamily="34" charset="-122"/>
              </a:rPr>
              <a:t>TAP</a:t>
            </a:r>
            <a:r>
              <a:rPr lang="zh-CN" altLang="en-US" sz="2800" b="1" kern="1200" dirty="0" smtClean="0">
                <a:solidFill>
                  <a:schemeClr val="tx1"/>
                </a:solidFill>
                <a:latin typeface="微软雅黑" panose="020B0503020204020204" pitchFamily="34" charset="-122"/>
                <a:ea typeface="微软雅黑" panose="020B0503020204020204" pitchFamily="34" charset="-122"/>
              </a:rPr>
              <a:t>移动</a:t>
            </a:r>
            <a:r>
              <a:rPr lang="zh-CN" altLang="en-US" sz="2800" b="1" kern="1200" dirty="0">
                <a:solidFill>
                  <a:schemeClr val="tx1"/>
                </a:solidFill>
                <a:latin typeface="微软雅黑" panose="020B0503020204020204" pitchFamily="34" charset="-122"/>
                <a:ea typeface="微软雅黑" panose="020B0503020204020204" pitchFamily="34" charset="-122"/>
              </a:rPr>
              <a:t>终端应用</a:t>
            </a:r>
            <a:r>
              <a:rPr lang="en-US" altLang="zh-CN" sz="2800" b="1" kern="1200" dirty="0" smtClean="0">
                <a:solidFill>
                  <a:schemeClr val="tx1"/>
                </a:solidFill>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疑难杂症</a:t>
            </a:r>
            <a:endParaRPr lang="zh-CN" altLang="en-US" sz="2800" b="1" kern="1200" dirty="0">
              <a:solidFill>
                <a:schemeClr val="tx1"/>
              </a:solidFill>
              <a:latin typeface="微软雅黑" panose="020B0503020204020204" pitchFamily="34" charset="-122"/>
              <a:ea typeface="微软雅黑" panose="020B0503020204020204" pitchFamily="34" charset="-122"/>
              <a:cs typeface="+mn-cs"/>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532" y="2389658"/>
            <a:ext cx="198120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532" y="4618087"/>
            <a:ext cx="18669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6872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99BFAF13-BF55-4301-B010-DFA95B82FA2B}" type="slidenum">
              <a:rPr lang="en-US" altLang="zh-CN" smtClean="0"/>
              <a:pPr>
                <a:defRPr/>
              </a:pPr>
              <a:t>16</a:t>
            </a:fld>
            <a:endParaRPr lang="en-US" altLang="zh-CN"/>
          </a:p>
        </p:txBody>
      </p:sp>
      <p:sp>
        <p:nvSpPr>
          <p:cNvPr id="5" name="标题 2"/>
          <p:cNvSpPr>
            <a:spLocks noGrp="1"/>
          </p:cNvSpPr>
          <p:nvPr>
            <p:ph type="title"/>
          </p:nvPr>
        </p:nvSpPr>
        <p:spPr>
          <a:xfrm>
            <a:off x="467544" y="116632"/>
            <a:ext cx="8229600" cy="719138"/>
          </a:xfrm>
          <a:extLst/>
        </p:spPr>
        <p:txBody>
          <a:bodyPr anchor="t"/>
          <a:lstStyle/>
          <a:p>
            <a:pPr algn="l">
              <a:defRPr/>
            </a:pPr>
            <a:r>
              <a:rPr lang="en-US" altLang="zh-CN" sz="2800" b="1" kern="1200" dirty="0" smtClean="0">
                <a:solidFill>
                  <a:schemeClr val="tx1"/>
                </a:solidFill>
                <a:latin typeface="微软雅黑" panose="020B0503020204020204" pitchFamily="34" charset="-122"/>
                <a:ea typeface="微软雅黑" panose="020B0503020204020204" pitchFamily="34" charset="-122"/>
              </a:rPr>
              <a:t>TAP</a:t>
            </a:r>
            <a:r>
              <a:rPr lang="zh-CN" altLang="en-US" sz="2800" b="1" kern="1200" dirty="0" smtClean="0">
                <a:solidFill>
                  <a:schemeClr val="tx1"/>
                </a:solidFill>
                <a:latin typeface="微软雅黑" panose="020B0503020204020204" pitchFamily="34" charset="-122"/>
                <a:ea typeface="微软雅黑" panose="020B0503020204020204" pitchFamily="34" charset="-122"/>
              </a:rPr>
              <a:t>移动</a:t>
            </a:r>
            <a:r>
              <a:rPr lang="zh-CN" altLang="en-US" sz="2800" b="1" kern="1200" dirty="0">
                <a:solidFill>
                  <a:schemeClr val="tx1"/>
                </a:solidFill>
                <a:latin typeface="微软雅黑" panose="020B0503020204020204" pitchFamily="34" charset="-122"/>
                <a:ea typeface="微软雅黑" panose="020B0503020204020204" pitchFamily="34" charset="-122"/>
              </a:rPr>
              <a:t>终端应用</a:t>
            </a:r>
            <a:r>
              <a:rPr lang="en-US" altLang="zh-CN" sz="2800" b="1" kern="1200" dirty="0" smtClean="0">
                <a:solidFill>
                  <a:schemeClr val="tx1"/>
                </a:solidFill>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学习资料</a:t>
            </a:r>
            <a:endParaRPr lang="zh-CN" altLang="en-US" sz="2800" b="1" kern="1200" dirty="0">
              <a:solidFill>
                <a:schemeClr val="tx1"/>
              </a:solidFill>
              <a:latin typeface="微软雅黑" panose="020B0503020204020204" pitchFamily="34" charset="-122"/>
              <a:ea typeface="微软雅黑" panose="020B0503020204020204" pitchFamily="34" charset="-122"/>
              <a:cs typeface="+mn-cs"/>
            </a:endParaRPr>
          </a:p>
        </p:txBody>
      </p:sp>
      <p:sp>
        <p:nvSpPr>
          <p:cNvPr id="7" name="内容占位符 2"/>
          <p:cNvSpPr>
            <a:spLocks noGrp="1"/>
          </p:cNvSpPr>
          <p:nvPr>
            <p:ph idx="1"/>
          </p:nvPr>
        </p:nvSpPr>
        <p:spPr>
          <a:xfrm>
            <a:off x="457200" y="1052737"/>
            <a:ext cx="8229600" cy="4968552"/>
          </a:xfrm>
          <a:extLst/>
        </p:spPr>
        <p:txBody>
          <a:bodyPr/>
          <a:lstStyle/>
          <a:p>
            <a:pPr eaLnBrk="1" hangingPunct="1">
              <a:buFont typeface="Wingdings" pitchFamily="2" charset="2"/>
              <a:buChar char="Ø"/>
              <a:defRPr/>
            </a:pPr>
            <a:r>
              <a:rPr lang="en-US" altLang="zh-CN" sz="2000" dirty="0">
                <a:latin typeface="微软雅黑" pitchFamily="34" charset="-122"/>
                <a:ea typeface="微软雅黑" pitchFamily="34" charset="-122"/>
              </a:rPr>
              <a:t>http://appium.io/slate/cn/master</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（中文版的</a:t>
            </a:r>
            <a:r>
              <a:rPr lang="en-US" altLang="zh-CN" sz="2000" dirty="0" smtClean="0">
                <a:latin typeface="微软雅黑" pitchFamily="34" charset="-122"/>
                <a:ea typeface="微软雅黑" pitchFamily="34" charset="-122"/>
              </a:rPr>
              <a:t>API</a:t>
            </a:r>
            <a:r>
              <a:rPr lang="zh-CN" altLang="en-US" sz="2000" dirty="0" smtClean="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a:p>
            <a:pPr eaLnBrk="1" hangingPunct="1">
              <a:buFont typeface="Wingdings" pitchFamily="2" charset="2"/>
              <a:buChar char="Ø"/>
              <a:defRPr/>
            </a:pPr>
            <a:r>
              <a:rPr lang="en-US" altLang="zh-CN" sz="2000" dirty="0" smtClean="0">
                <a:latin typeface="微软雅黑" pitchFamily="34" charset="-122"/>
                <a:ea typeface="微软雅黑" pitchFamily="34" charset="-122"/>
              </a:rPr>
              <a:t>https</a:t>
            </a:r>
            <a:r>
              <a:rPr lang="en-US" altLang="zh-CN" sz="2000" dirty="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github.com/appium/java-client (</a:t>
            </a:r>
            <a:r>
              <a:rPr lang="en-US" altLang="zh-CN" sz="2000" dirty="0" err="1" smtClean="0">
                <a:latin typeface="微软雅黑" pitchFamily="34" charset="-122"/>
                <a:ea typeface="微软雅黑" pitchFamily="34" charset="-122"/>
              </a:rPr>
              <a:t>appium</a:t>
            </a:r>
            <a:r>
              <a:rPr lang="en-US" altLang="zh-CN" sz="2000" dirty="0" smtClean="0">
                <a:latin typeface="微软雅黑" pitchFamily="34" charset="-122"/>
                <a:ea typeface="微软雅黑" pitchFamily="34" charset="-122"/>
              </a:rPr>
              <a:t> java</a:t>
            </a:r>
            <a:r>
              <a:rPr lang="zh-CN" altLang="en-US" sz="2000" dirty="0" smtClean="0">
                <a:latin typeface="微软雅黑" pitchFamily="34" charset="-122"/>
                <a:ea typeface="微软雅黑" pitchFamily="34" charset="-122"/>
              </a:rPr>
              <a:t>客户端的</a:t>
            </a:r>
            <a:r>
              <a:rPr lang="en-US" altLang="zh-CN" sz="2000" dirty="0" err="1" smtClean="0">
                <a:latin typeface="微软雅黑" pitchFamily="34" charset="-122"/>
                <a:ea typeface="微软雅黑" pitchFamily="34" charset="-122"/>
              </a:rPr>
              <a:t>api</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有详细的版本改动日志</a:t>
            </a:r>
            <a:r>
              <a:rPr lang="en-US" altLang="zh-CN" sz="2000" dirty="0" smtClean="0">
                <a:latin typeface="微软雅黑" pitchFamily="34" charset="-122"/>
                <a:ea typeface="微软雅黑" pitchFamily="34" charset="-122"/>
              </a:rPr>
              <a:t>)</a:t>
            </a:r>
          </a:p>
          <a:p>
            <a:pPr eaLnBrk="1" hangingPunct="1">
              <a:buFont typeface="Wingdings" pitchFamily="2" charset="2"/>
              <a:buChar char="Ø"/>
              <a:defRPr/>
            </a:pPr>
            <a:r>
              <a:rPr lang="en-US" altLang="zh-CN" sz="2000" dirty="0">
                <a:latin typeface="微软雅黑" pitchFamily="34" charset="-122"/>
                <a:ea typeface="微软雅黑" pitchFamily="34" charset="-122"/>
              </a:rPr>
              <a:t>https://</a:t>
            </a:r>
            <a:r>
              <a:rPr lang="en-US" altLang="zh-CN" sz="2000" dirty="0" smtClean="0">
                <a:latin typeface="微软雅黑" pitchFamily="34" charset="-122"/>
                <a:ea typeface="微软雅黑" pitchFamily="34" charset="-122"/>
              </a:rPr>
              <a:t>github.com/appium/appium </a:t>
            </a:r>
            <a:r>
              <a:rPr lang="zh-CN" altLang="en-US" sz="2000" dirty="0" smtClean="0">
                <a:latin typeface="微软雅黑" pitchFamily="34" charset="-122"/>
                <a:ea typeface="微软雅黑" pitchFamily="34" charset="-122"/>
              </a:rPr>
              <a:t>（源码，官方实例）</a:t>
            </a:r>
            <a:endParaRPr lang="en-US" altLang="zh-CN"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814637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图片 3" descr="封底.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内容占位符 5"/>
          <p:cNvSpPr>
            <a:spLocks noGrp="1"/>
          </p:cNvSpPr>
          <p:nvPr>
            <p:ph idx="1"/>
          </p:nvPr>
        </p:nvSpPr>
        <p:spPr>
          <a:xfrm>
            <a:off x="251520" y="1124744"/>
            <a:ext cx="8229600" cy="4525962"/>
          </a:xfrm>
        </p:spPr>
        <p:txBody>
          <a:bodyPr/>
          <a:lstStyle/>
          <a:p>
            <a:pPr>
              <a:lnSpc>
                <a:spcPct val="150000"/>
              </a:lnSpc>
              <a:defRPr/>
            </a:pPr>
            <a:r>
              <a:rPr lang="zh-CN" altLang="en-US" sz="1800" dirty="0">
                <a:latin typeface="微软雅黑" pitchFamily="34" charset="-122"/>
                <a:ea typeface="微软雅黑" pitchFamily="34" charset="-122"/>
              </a:rPr>
              <a:t>移动终端自动化框架简介</a:t>
            </a:r>
            <a:endParaRPr lang="en-US" altLang="zh-CN" sz="1800" dirty="0">
              <a:latin typeface="微软雅黑" pitchFamily="34" charset="-122"/>
              <a:ea typeface="微软雅黑" pitchFamily="34" charset="-122"/>
            </a:endParaRPr>
          </a:p>
          <a:p>
            <a:pPr marL="0" indent="0">
              <a:lnSpc>
                <a:spcPct val="150000"/>
              </a:lnSpc>
              <a:buNone/>
              <a:defRPr/>
            </a:pP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主要</a:t>
            </a:r>
            <a:r>
              <a:rPr lang="zh-CN" altLang="en-US" sz="1800" dirty="0">
                <a:latin typeface="微软雅黑" pitchFamily="34" charset="-122"/>
                <a:ea typeface="微软雅黑" pitchFamily="34" charset="-122"/>
              </a:rPr>
              <a:t>内容</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TAP</a:t>
            </a:r>
            <a:r>
              <a:rPr lang="zh-CN" altLang="en-US" sz="1800" dirty="0" smtClean="0">
                <a:latin typeface="微软雅黑" pitchFamily="34" charset="-122"/>
                <a:ea typeface="微软雅黑" pitchFamily="34" charset="-122"/>
              </a:rPr>
              <a:t>使用技术和</a:t>
            </a:r>
            <a:r>
              <a:rPr lang="en-US" altLang="zh-CN" sz="1800" dirty="0" err="1" smtClean="0">
                <a:latin typeface="微软雅黑" pitchFamily="34" charset="-122"/>
                <a:ea typeface="微软雅黑" pitchFamily="34" charset="-122"/>
              </a:rPr>
              <a:t>appium</a:t>
            </a:r>
            <a:r>
              <a:rPr lang="zh-CN" altLang="en-US" sz="1800" dirty="0" smtClean="0">
                <a:latin typeface="微软雅黑" pitchFamily="34" charset="-122"/>
                <a:ea typeface="微软雅黑" pitchFamily="34" charset="-122"/>
              </a:rPr>
              <a:t>架构</a:t>
            </a:r>
            <a:r>
              <a:rPr lang="en-US" altLang="zh-CN" sz="1800" dirty="0" smtClean="0">
                <a:latin typeface="微软雅黑" pitchFamily="34" charset="-122"/>
                <a:ea typeface="微软雅黑" pitchFamily="34" charset="-122"/>
              </a:rPr>
              <a:t>  </a:t>
            </a:r>
            <a:endParaRPr lang="en-US" altLang="zh-CN" sz="1800" dirty="0">
              <a:latin typeface="微软雅黑" pitchFamily="34" charset="-122"/>
              <a:ea typeface="微软雅黑" pitchFamily="34" charset="-122"/>
            </a:endParaRPr>
          </a:p>
          <a:p>
            <a:pPr>
              <a:lnSpc>
                <a:spcPct val="150000"/>
              </a:lnSpc>
              <a:defRPr/>
            </a:pPr>
            <a:r>
              <a:rPr lang="en-US" altLang="zh-CN" sz="1800" dirty="0">
                <a:latin typeface="微软雅黑" pitchFamily="34" charset="-122"/>
                <a:ea typeface="微软雅黑" pitchFamily="34" charset="-122"/>
              </a:rPr>
              <a:t>TAP</a:t>
            </a:r>
            <a:r>
              <a:rPr lang="zh-CN" altLang="en-US" sz="1800" dirty="0">
                <a:latin typeface="微软雅黑" pitchFamily="34" charset="-122"/>
                <a:ea typeface="微软雅黑" pitchFamily="34" charset="-122"/>
              </a:rPr>
              <a:t>移动终端自动化测试应用</a:t>
            </a:r>
            <a:endParaRPr lang="en-US" altLang="zh-CN" sz="1800" dirty="0">
              <a:latin typeface="微软雅黑" pitchFamily="34" charset="-122"/>
              <a:ea typeface="微软雅黑" pitchFamily="34" charset="-122"/>
            </a:endParaRPr>
          </a:p>
          <a:p>
            <a:pPr marL="0" indent="0">
              <a:buFontTx/>
              <a:buNone/>
              <a:defRPr/>
            </a:pPr>
            <a:r>
              <a:rPr lang="en-US" altLang="zh-CN" sz="1800" dirty="0">
                <a:latin typeface="微软雅黑" pitchFamily="34" charset="-122"/>
                <a:ea typeface="微软雅黑" pitchFamily="34" charset="-122"/>
              </a:rPr>
              <a:t>     </a:t>
            </a:r>
            <a:r>
              <a:rPr lang="zh-CN" altLang="zh-CN" sz="1800" dirty="0" smtClean="0">
                <a:latin typeface="微软雅黑" pitchFamily="34" charset="-122"/>
                <a:ea typeface="微软雅黑" pitchFamily="34" charset="-122"/>
              </a:rPr>
              <a:t>主要</a:t>
            </a:r>
            <a:r>
              <a:rPr lang="zh-CN" altLang="zh-CN" sz="1800" dirty="0">
                <a:latin typeface="微软雅黑" pitchFamily="34" charset="-122"/>
                <a:ea typeface="微软雅黑" pitchFamily="34" charset="-122"/>
              </a:rPr>
              <a:t>内容：</a:t>
            </a:r>
            <a:r>
              <a:rPr lang="zh-CN" altLang="en-US" sz="1800" dirty="0">
                <a:latin typeface="微软雅黑" pitchFamily="34" charset="-122"/>
                <a:ea typeface="微软雅黑" pitchFamily="34" charset="-122"/>
              </a:rPr>
              <a:t>环境部署</a:t>
            </a:r>
            <a:r>
              <a:rPr lang="zh-CN" altLang="en-US" sz="1800" dirty="0" smtClean="0">
                <a:latin typeface="微软雅黑" pitchFamily="34" charset="-122"/>
                <a:ea typeface="微软雅黑" pitchFamily="34" charset="-122"/>
              </a:rPr>
              <a:t>，</a:t>
            </a:r>
            <a:r>
              <a:rPr lang="zh-CN" altLang="en-US" sz="1800" dirty="0">
                <a:latin typeface="微软雅黑" pitchFamily="34" charset="-122"/>
                <a:ea typeface="微软雅黑" pitchFamily="34" charset="-122"/>
              </a:rPr>
              <a:t>移动应用分类</a:t>
            </a:r>
            <a:r>
              <a:rPr lang="zh-CN" altLang="en-US" sz="1800" dirty="0" smtClean="0">
                <a:latin typeface="微软雅黑" pitchFamily="34" charset="-122"/>
                <a:ea typeface="微软雅黑" pitchFamily="34" charset="-122"/>
              </a:rPr>
              <a:t>，控件定位，移动</a:t>
            </a:r>
            <a:r>
              <a:rPr lang="en-US" altLang="zh-CN" sz="1800" dirty="0" smtClean="0">
                <a:latin typeface="微软雅黑" pitchFamily="34" charset="-122"/>
                <a:ea typeface="微软雅黑" pitchFamily="34" charset="-122"/>
              </a:rPr>
              <a:t>keyword</a:t>
            </a:r>
            <a:r>
              <a:rPr lang="zh-CN" altLang="en-US" sz="1800" dirty="0" smtClean="0">
                <a:latin typeface="微软雅黑" pitchFamily="34" charset="-122"/>
                <a:ea typeface="微软雅黑" pitchFamily="34" charset="-122"/>
              </a:rPr>
              <a:t>及疑难杂症分析</a:t>
            </a:r>
            <a:endParaRPr lang="en-US" altLang="zh-CN" sz="1800" dirty="0">
              <a:latin typeface="微软雅黑" pitchFamily="34" charset="-122"/>
              <a:ea typeface="微软雅黑" pitchFamily="34" charset="-122"/>
            </a:endParaRPr>
          </a:p>
        </p:txBody>
      </p:sp>
      <p:sp>
        <p:nvSpPr>
          <p:cNvPr id="6147"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D0B8EB15-48B0-4328-80D2-3EFD6EC3476D}" type="slidenum">
              <a:rPr lang="zh-CN" altLang="en-US" sz="1400" smtClean="0">
                <a:solidFill>
                  <a:srgbClr val="C00000"/>
                </a:solidFill>
                <a:latin typeface="微软雅黑" pitchFamily="34" charset="-122"/>
                <a:ea typeface="微软雅黑" pitchFamily="34" charset="-122"/>
              </a:rPr>
              <a:pPr/>
              <a:t>2</a:t>
            </a:fld>
            <a:endParaRPr lang="zh-CN" altLang="en-US" sz="1400" smtClean="0">
              <a:solidFill>
                <a:srgbClr val="C00000"/>
              </a:solidFill>
              <a:latin typeface="微软雅黑" pitchFamily="34" charset="-122"/>
              <a:ea typeface="微软雅黑" pitchFamily="34" charset="-122"/>
            </a:endParaRPr>
          </a:p>
        </p:txBody>
      </p:sp>
      <p:sp>
        <p:nvSpPr>
          <p:cNvPr id="5" name="Rectangle 2"/>
          <p:cNvSpPr txBox="1">
            <a:spLocks noChangeArrowheads="1"/>
          </p:cNvSpPr>
          <p:nvPr/>
        </p:nvSpPr>
        <p:spPr bwMode="auto">
          <a:xfrm>
            <a:off x="0" y="0"/>
            <a:ext cx="9144000" cy="731838"/>
          </a:xfrm>
          <a:prstGeom prst="rect">
            <a:avLst/>
          </a:prstGeom>
          <a:noFill/>
          <a:ln>
            <a:noFill/>
          </a:ln>
          <a:extLst/>
        </p:spPr>
        <p:txBody>
          <a:bodyPr anchor="ctr">
            <a:scene3d>
              <a:camera prst="orthographicFront"/>
              <a:lightRig rig="flat" dir="t">
                <a:rot lat="0" lon="0" rev="18900000"/>
              </a:lightRig>
            </a:scene3d>
            <a:sp3d extrusionH="31750" contourW="6350" prstMaterial="powder">
              <a:contourClr>
                <a:schemeClr val="accent3">
                  <a:tint val="100000"/>
                  <a:shade val="100000"/>
                  <a:satMod val="100000"/>
                  <a:hueMod val="100000"/>
                </a:schemeClr>
              </a:contourClr>
            </a:sp3d>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eaLnBrk="1" hangingPunct="1">
              <a:defRPr/>
            </a:pPr>
            <a:r>
              <a:rPr lang="zh-CN" altLang="en-US" sz="3200" b="1" dirty="0">
                <a:solidFill>
                  <a:srgbClr val="4E9700"/>
                </a:solidFill>
                <a:latin typeface="微软雅黑" pitchFamily="34" charset="-122"/>
                <a:ea typeface="微软雅黑" pitchFamily="34" charset="-122"/>
                <a:cs typeface="+mn-cs"/>
              </a:rPr>
              <a:t>提纲</a:t>
            </a:r>
            <a:endParaRPr lang="zh-CN" altLang="en-US" sz="3200" b="1" dirty="0">
              <a:solidFill>
                <a:srgbClr val="FF0000"/>
              </a:solidFill>
              <a:latin typeface="微软雅黑" pitchFamily="34" charset="-122"/>
              <a:ea typeface="微软雅黑" pitchFamily="34" charset="-122"/>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lstStyle/>
          <a:p>
            <a:r>
              <a:rPr lang="en-US" altLang="zh-CN" sz="2800" b="1" dirty="0">
                <a:latin typeface="微软雅黑" panose="020B0503020204020204" pitchFamily="34" charset="-122"/>
                <a:ea typeface="微软雅黑" panose="020B0503020204020204" pitchFamily="34" charset="-122"/>
              </a:rPr>
              <a:t>TAP</a:t>
            </a:r>
            <a:r>
              <a:rPr lang="zh-CN" altLang="en-US" sz="2800" b="1" dirty="0">
                <a:latin typeface="微软雅黑" panose="020B0503020204020204" pitchFamily="34" charset="-122"/>
                <a:ea typeface="微软雅黑" panose="020B0503020204020204" pitchFamily="34" charset="-122"/>
              </a:rPr>
              <a:t>移动终端</a:t>
            </a:r>
            <a:r>
              <a:rPr lang="zh-CN" altLang="en-US" sz="2800" b="1" dirty="0" smtClean="0">
                <a:latin typeface="微软雅黑" panose="020B0503020204020204" pitchFamily="34" charset="-122"/>
                <a:ea typeface="微软雅黑" panose="020B0503020204020204" pitchFamily="34" charset="-122"/>
              </a:rPr>
              <a:t>应用</a:t>
            </a:r>
            <a:r>
              <a:rPr lang="en-US" altLang="zh-CN" sz="2800" b="1" dirty="0" smtClean="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使用技术</a:t>
            </a:r>
            <a:endParaRPr lang="zh-CN" altLang="en-US" sz="2800"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pPr eaLnBrk="1" hangingPunct="1"/>
            <a:r>
              <a:rPr lang="zh-CN" altLang="en-US" sz="2000" dirty="0">
                <a:latin typeface="微软雅黑" pitchFamily="34" charset="-122"/>
                <a:ea typeface="微软雅黑" pitchFamily="34" charset="-122"/>
              </a:rPr>
              <a:t>集成了</a:t>
            </a:r>
            <a:r>
              <a:rPr lang="en-US" altLang="zh-CN" sz="2000" dirty="0">
                <a:latin typeface="微软雅黑" pitchFamily="34" charset="-122"/>
                <a:ea typeface="微软雅黑" pitchFamily="34" charset="-122"/>
              </a:rPr>
              <a:t>Selenium</a:t>
            </a:r>
            <a:r>
              <a:rPr lang="zh-CN" altLang="en-US"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Appium</a:t>
            </a:r>
            <a:r>
              <a:rPr lang="zh-CN" altLang="en-US" sz="2000" dirty="0">
                <a:latin typeface="微软雅黑" pitchFamily="34" charset="-122"/>
                <a:ea typeface="微软雅黑" pitchFamily="34" charset="-122"/>
              </a:rPr>
              <a:t>开源的测试框架</a:t>
            </a:r>
            <a:endParaRPr lang="en-US" altLang="zh-CN" sz="2000" dirty="0">
              <a:latin typeface="微软雅黑" pitchFamily="34" charset="-122"/>
              <a:ea typeface="微软雅黑" pitchFamily="34" charset="-122"/>
            </a:endParaRPr>
          </a:p>
          <a:p>
            <a:pPr eaLnBrk="1" hangingPunct="1"/>
            <a:r>
              <a:rPr lang="zh-CN" altLang="en-US" sz="2000" dirty="0">
                <a:latin typeface="微软雅黑" pitchFamily="34" charset="-122"/>
                <a:ea typeface="微软雅黑" pitchFamily="34" charset="-122"/>
              </a:rPr>
              <a:t>跨设备，支持</a:t>
            </a:r>
            <a:r>
              <a:rPr lang="en-US" altLang="zh-CN" sz="2000" dirty="0">
                <a:latin typeface="微软雅黑" pitchFamily="34" charset="-122"/>
                <a:ea typeface="微软雅黑" pitchFamily="34" charset="-122"/>
              </a:rPr>
              <a:t>Android</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IOS</a:t>
            </a:r>
            <a:r>
              <a:rPr lang="zh-CN" altLang="en-US" sz="2000" dirty="0">
                <a:latin typeface="微软雅黑" pitchFamily="34" charset="-122"/>
                <a:ea typeface="微软雅黑" pitchFamily="34" charset="-122"/>
              </a:rPr>
              <a:t>及</a:t>
            </a:r>
            <a:r>
              <a:rPr lang="en-US" altLang="zh-CN" sz="2000" dirty="0" err="1">
                <a:latin typeface="微软雅黑" pitchFamily="34" charset="-122"/>
                <a:ea typeface="微软雅黑" pitchFamily="34" charset="-122"/>
              </a:rPr>
              <a:t>FirefoxOS</a:t>
            </a:r>
            <a:r>
              <a:rPr lang="zh-CN" altLang="zh-CN" sz="2000" dirty="0">
                <a:latin typeface="微软雅黑" pitchFamily="34" charset="-122"/>
                <a:ea typeface="微软雅黑" pitchFamily="34" charset="-122"/>
              </a:rPr>
              <a:t>平台</a:t>
            </a:r>
            <a:endParaRPr lang="en-US" altLang="zh-CN" sz="2000" dirty="0">
              <a:latin typeface="微软雅黑" pitchFamily="34" charset="-122"/>
              <a:ea typeface="微软雅黑" pitchFamily="34" charset="-122"/>
            </a:endParaRPr>
          </a:p>
          <a:p>
            <a:pPr eaLnBrk="1" hangingPunct="1"/>
            <a:r>
              <a:rPr lang="zh-CN" altLang="en-US" sz="2000" dirty="0">
                <a:latin typeface="微软雅黑" pitchFamily="34" charset="-122"/>
                <a:ea typeface="微软雅黑" pitchFamily="34" charset="-122"/>
              </a:rPr>
              <a:t>跨语言，</a:t>
            </a:r>
            <a:r>
              <a:rPr lang="en-US" altLang="zh-CN" sz="2000" dirty="0">
                <a:latin typeface="微软雅黑" pitchFamily="34" charset="-122"/>
                <a:ea typeface="微软雅黑" pitchFamily="34" charset="-122"/>
              </a:rPr>
              <a:t>java</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python</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ruby</a:t>
            </a:r>
            <a:r>
              <a:rPr lang="zh-CN" altLang="en-US"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nodejs</a:t>
            </a:r>
            <a:r>
              <a:rPr lang="zh-CN" altLang="en-US"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php</a:t>
            </a:r>
            <a:endParaRPr lang="en-US" altLang="zh-CN" sz="2000" dirty="0">
              <a:latin typeface="微软雅黑" pitchFamily="34" charset="-122"/>
              <a:ea typeface="微软雅黑" pitchFamily="34" charset="-122"/>
            </a:endParaRPr>
          </a:p>
          <a:p>
            <a:pPr eaLnBrk="1" hangingPunct="1"/>
            <a:r>
              <a:rPr lang="zh-CN" altLang="zh-CN" sz="2000" dirty="0">
                <a:latin typeface="微软雅黑" pitchFamily="34" charset="-122"/>
                <a:ea typeface="微软雅黑" pitchFamily="34" charset="-122"/>
              </a:rPr>
              <a:t>实现</a:t>
            </a:r>
            <a:r>
              <a:rPr lang="zh-CN" altLang="en-US" sz="2000" dirty="0">
                <a:latin typeface="微软雅黑" pitchFamily="34" charset="-122"/>
                <a:ea typeface="微软雅黑" pitchFamily="34" charset="-122"/>
              </a:rPr>
              <a:t>了对测试脚本的</a:t>
            </a:r>
            <a:r>
              <a:rPr lang="zh-CN" altLang="zh-CN" sz="2000" dirty="0">
                <a:latin typeface="微软雅黑" pitchFamily="34" charset="-122"/>
                <a:ea typeface="微软雅黑" pitchFamily="34" charset="-122"/>
              </a:rPr>
              <a:t>自动化</a:t>
            </a:r>
            <a:r>
              <a:rPr lang="zh-CN" altLang="zh-CN" sz="2000" dirty="0" smtClean="0">
                <a:latin typeface="微软雅黑" pitchFamily="34" charset="-122"/>
                <a:ea typeface="微软雅黑" pitchFamily="34" charset="-122"/>
              </a:rPr>
              <a:t>录制</a:t>
            </a:r>
            <a:r>
              <a:rPr lang="zh-CN" altLang="en-US" sz="2000" dirty="0" smtClean="0">
                <a:latin typeface="微软雅黑" pitchFamily="34" charset="-122"/>
                <a:ea typeface="微软雅黑" pitchFamily="34" charset="-122"/>
              </a:rPr>
              <a:t>，</a:t>
            </a:r>
            <a:r>
              <a:rPr lang="zh-CN" altLang="zh-CN" sz="2000" dirty="0" smtClean="0">
                <a:latin typeface="微软雅黑" pitchFamily="34" charset="-122"/>
                <a:ea typeface="微软雅黑" pitchFamily="34" charset="-122"/>
              </a:rPr>
              <a:t>能</a:t>
            </a:r>
            <a:r>
              <a:rPr lang="zh-CN" altLang="zh-CN" sz="2000" dirty="0">
                <a:latin typeface="微软雅黑" pitchFamily="34" charset="-122"/>
                <a:ea typeface="微软雅黑" pitchFamily="34" charset="-122"/>
              </a:rPr>
              <a:t>快速</a:t>
            </a:r>
            <a:r>
              <a:rPr lang="zh-CN" altLang="en-US" sz="2000" dirty="0">
                <a:latin typeface="微软雅黑" pitchFamily="34" charset="-122"/>
                <a:ea typeface="微软雅黑" pitchFamily="34" charset="-122"/>
              </a:rPr>
              <a:t>自动</a:t>
            </a:r>
            <a:r>
              <a:rPr lang="zh-CN" altLang="zh-CN" sz="2000" dirty="0">
                <a:latin typeface="微软雅黑" pitchFamily="34" charset="-122"/>
                <a:ea typeface="微软雅黑" pitchFamily="34" charset="-122"/>
              </a:rPr>
              <a:t>生成测试脚本</a:t>
            </a:r>
            <a:endParaRPr lang="zh-CN" altLang="zh-CN" sz="2000" dirty="0">
              <a:solidFill>
                <a:srgbClr val="FFFFFF"/>
              </a:solidFill>
              <a:latin typeface="微软雅黑" pitchFamily="34" charset="-122"/>
              <a:ea typeface="微软雅黑" pitchFamily="34" charset="-122"/>
            </a:endParaRPr>
          </a:p>
          <a:p>
            <a:endParaRPr lang="zh-CN" altLang="en-US" sz="2000" dirty="0"/>
          </a:p>
        </p:txBody>
      </p:sp>
    </p:spTree>
    <p:extLst>
      <p:ext uri="{BB962C8B-B14F-4D97-AF65-F5344CB8AC3E}">
        <p14:creationId xmlns:p14="http://schemas.microsoft.com/office/powerpoint/2010/main" val="2214344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8"/>
            <a:ext cx="8229600" cy="562074"/>
          </a:xfrm>
        </p:spPr>
        <p:txBody>
          <a:bodyPr/>
          <a:lstStyle/>
          <a:p>
            <a:r>
              <a:rPr lang="en-US" altLang="zh-CN" sz="2800" b="1" dirty="0">
                <a:latin typeface="微软雅黑" panose="020B0503020204020204" pitchFamily="34" charset="-122"/>
                <a:ea typeface="微软雅黑" panose="020B0503020204020204" pitchFamily="34" charset="-122"/>
              </a:rPr>
              <a:t>TAP</a:t>
            </a:r>
            <a:r>
              <a:rPr lang="zh-CN" altLang="en-US" sz="2800" b="1" dirty="0">
                <a:latin typeface="微软雅黑" panose="020B0503020204020204" pitchFamily="34" charset="-122"/>
                <a:ea typeface="微软雅黑" panose="020B0503020204020204" pitchFamily="34" charset="-122"/>
              </a:rPr>
              <a:t>移动终端应用</a:t>
            </a:r>
            <a:r>
              <a:rPr lang="en-US" altLang="zh-CN" sz="2800" b="1" dirty="0" smtClean="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 APPIUM</a:t>
            </a:r>
            <a:r>
              <a:rPr lang="zh-CN" altLang="en-US" sz="2800" b="1" dirty="0">
                <a:latin typeface="微软雅黑" panose="020B0503020204020204" pitchFamily="34" charset="-122"/>
                <a:ea typeface="微软雅黑" panose="020B0503020204020204" pitchFamily="34" charset="-122"/>
              </a:rPr>
              <a:t>框架</a:t>
            </a:r>
          </a:p>
        </p:txBody>
      </p:sp>
      <p:sp>
        <p:nvSpPr>
          <p:cNvPr id="2" name="内容占位符 1"/>
          <p:cNvSpPr>
            <a:spLocks noGrp="1"/>
          </p:cNvSpPr>
          <p:nvPr>
            <p:ph idx="1"/>
          </p:nvPr>
        </p:nvSpPr>
        <p:spPr>
          <a:xfrm>
            <a:off x="827584" y="1196752"/>
            <a:ext cx="7408333" cy="4464496"/>
          </a:xfrm>
        </p:spPr>
        <p:txBody>
          <a:bodyPr>
            <a:normAutofit lnSpcReduction="10000"/>
          </a:bodyPr>
          <a:lstStyle/>
          <a:p>
            <a:pPr>
              <a:lnSpc>
                <a:spcPct val="150000"/>
              </a:lnSpc>
              <a:buFont typeface="Arial" pitchFamily="34" charset="0"/>
              <a:buChar char="•"/>
              <a:defRPr/>
            </a:pPr>
            <a:r>
              <a:rPr lang="en-US" altLang="zh-CN" sz="2000" b="1" dirty="0" err="1">
                <a:latin typeface="微软雅黑" pitchFamily="34" charset="-122"/>
                <a:ea typeface="微软雅黑" pitchFamily="34" charset="-122"/>
              </a:rPr>
              <a:t>Appium</a:t>
            </a:r>
            <a:r>
              <a:rPr lang="zh-CN" altLang="en-US" sz="2000" b="1" dirty="0">
                <a:latin typeface="微软雅黑" pitchFamily="34" charset="-122"/>
                <a:ea typeface="微软雅黑" pitchFamily="34" charset="-122"/>
              </a:rPr>
              <a:t>设计理念                                     </a:t>
            </a:r>
            <a:endParaRPr lang="en-US" altLang="zh-CN" sz="2000" b="1" dirty="0">
              <a:latin typeface="微软雅黑" pitchFamily="34" charset="-122"/>
              <a:ea typeface="微软雅黑" pitchFamily="34" charset="-122"/>
            </a:endParaRPr>
          </a:p>
          <a:p>
            <a:pPr>
              <a:lnSpc>
                <a:spcPct val="150000"/>
              </a:lnSpc>
              <a:buFont typeface="Wingdings" pitchFamily="2" charset="2"/>
              <a:buChar char="Ø"/>
              <a:defRPr/>
            </a:pPr>
            <a:r>
              <a:rPr lang="zh-CN" altLang="en-US" sz="2000" dirty="0">
                <a:latin typeface="微软雅黑" pitchFamily="34" charset="-122"/>
                <a:ea typeface="微软雅黑" pitchFamily="34" charset="-122"/>
              </a:rPr>
              <a:t>使用</a:t>
            </a:r>
            <a:r>
              <a:rPr lang="en-US" altLang="zh-CN" sz="2000" dirty="0" err="1">
                <a:latin typeface="微软雅黑" pitchFamily="34" charset="-122"/>
                <a:ea typeface="微软雅黑" pitchFamily="34" charset="-122"/>
              </a:rPr>
              <a:t>webdriver</a:t>
            </a:r>
            <a:r>
              <a:rPr lang="zh-CN" altLang="en-US" sz="2000" dirty="0">
                <a:latin typeface="微软雅黑" pitchFamily="34" charset="-122"/>
                <a:ea typeface="微软雅黑" pitchFamily="34" charset="-122"/>
              </a:rPr>
              <a:t>协议与用户交互</a:t>
            </a:r>
            <a:endParaRPr lang="en-US" altLang="zh-CN" sz="2000" dirty="0">
              <a:latin typeface="微软雅黑" pitchFamily="34" charset="-122"/>
              <a:ea typeface="微软雅黑" pitchFamily="34" charset="-122"/>
            </a:endParaRPr>
          </a:p>
          <a:p>
            <a:pPr>
              <a:lnSpc>
                <a:spcPct val="150000"/>
              </a:lnSpc>
              <a:buFont typeface="Wingdings" pitchFamily="2" charset="2"/>
              <a:buChar char="Ø"/>
              <a:defRPr/>
            </a:pPr>
            <a:r>
              <a:rPr lang="en-US" altLang="zh-CN" sz="2000" dirty="0" err="1">
                <a:latin typeface="微软雅黑" pitchFamily="34" charset="-122"/>
                <a:ea typeface="微软雅黑" pitchFamily="34" charset="-122"/>
              </a:rPr>
              <a:t>Xpath</a:t>
            </a:r>
            <a:r>
              <a:rPr lang="zh-CN" altLang="en-US" sz="2000" dirty="0">
                <a:latin typeface="微软雅黑" pitchFamily="34" charset="-122"/>
                <a:ea typeface="微软雅黑" pitchFamily="34" charset="-122"/>
              </a:rPr>
              <a:t>抽象定位</a:t>
            </a:r>
            <a:endParaRPr lang="en-US" altLang="zh-CN" sz="2000" dirty="0">
              <a:latin typeface="微软雅黑" pitchFamily="34" charset="-122"/>
              <a:ea typeface="微软雅黑" pitchFamily="34" charset="-122"/>
            </a:endParaRPr>
          </a:p>
          <a:p>
            <a:pPr>
              <a:lnSpc>
                <a:spcPct val="150000"/>
              </a:lnSpc>
              <a:buFont typeface="Wingdings" pitchFamily="2" charset="2"/>
              <a:buChar char="Ø"/>
              <a:defRPr/>
            </a:pPr>
            <a:r>
              <a:rPr lang="zh-CN" altLang="en-US" sz="2000" dirty="0">
                <a:latin typeface="微软雅黑" pitchFamily="34" charset="-122"/>
                <a:ea typeface="微软雅黑" pitchFamily="34" charset="-122"/>
              </a:rPr>
              <a:t>底层调用各自平台的自动化技术，类似</a:t>
            </a:r>
            <a:r>
              <a:rPr lang="en-US" altLang="zh-CN" sz="2000" dirty="0">
                <a:latin typeface="微软雅黑" pitchFamily="34" charset="-122"/>
                <a:ea typeface="微软雅黑" pitchFamily="34" charset="-122"/>
              </a:rPr>
              <a:t>selenium</a:t>
            </a:r>
            <a:r>
              <a:rPr lang="zh-CN" altLang="en-US" sz="2000" dirty="0">
                <a:latin typeface="微软雅黑" pitchFamily="34" charset="-122"/>
                <a:ea typeface="微软雅黑" pitchFamily="34" charset="-122"/>
              </a:rPr>
              <a:t>的架构</a:t>
            </a:r>
            <a:endParaRPr lang="en-US" altLang="zh-CN" sz="2000" dirty="0">
              <a:latin typeface="微软雅黑" pitchFamily="34" charset="-122"/>
              <a:ea typeface="微软雅黑" pitchFamily="34" charset="-122"/>
            </a:endParaRPr>
          </a:p>
          <a:p>
            <a:pPr>
              <a:lnSpc>
                <a:spcPct val="150000"/>
              </a:lnSpc>
              <a:defRPr/>
            </a:pPr>
            <a:r>
              <a:rPr lang="en-US" altLang="zh-CN" sz="2000" b="1" dirty="0" err="1">
                <a:latin typeface="微软雅黑" pitchFamily="34" charset="-122"/>
                <a:ea typeface="微软雅黑" pitchFamily="34" charset="-122"/>
              </a:rPr>
              <a:t>Appium</a:t>
            </a:r>
            <a:r>
              <a:rPr lang="zh-CN" altLang="en-US" sz="2000" b="1" dirty="0">
                <a:latin typeface="微软雅黑" pitchFamily="34" charset="-122"/>
                <a:ea typeface="微软雅黑" pitchFamily="34" charset="-122"/>
              </a:rPr>
              <a:t>架构</a:t>
            </a:r>
            <a:endParaRPr lang="en-US" altLang="zh-CN" sz="2000" b="1" dirty="0">
              <a:latin typeface="微软雅黑" pitchFamily="34" charset="-122"/>
              <a:ea typeface="微软雅黑" pitchFamily="34" charset="-122"/>
            </a:endParaRPr>
          </a:p>
          <a:p>
            <a:pPr>
              <a:lnSpc>
                <a:spcPct val="150000"/>
              </a:lnSpc>
              <a:buFont typeface="Wingdings" pitchFamily="2" charset="2"/>
              <a:buChar char="Ø"/>
              <a:defRPr/>
            </a:pPr>
            <a:r>
              <a:rPr lang="en-US" altLang="zh-CN" sz="2000" dirty="0">
                <a:latin typeface="微软雅黑" pitchFamily="34" charset="-122"/>
                <a:ea typeface="微软雅黑" pitchFamily="34" charset="-122"/>
              </a:rPr>
              <a:t>TAP</a:t>
            </a:r>
            <a:r>
              <a:rPr lang="zh-CN" altLang="en-US" sz="2000" dirty="0">
                <a:latin typeface="微软雅黑" pitchFamily="34" charset="-122"/>
                <a:ea typeface="微软雅黑" pitchFamily="34" charset="-122"/>
              </a:rPr>
              <a:t>在</a:t>
            </a:r>
            <a:r>
              <a:rPr lang="en-US" altLang="zh-CN" sz="2000" dirty="0" smtClean="0">
                <a:latin typeface="微软雅黑" pitchFamily="34" charset="-122"/>
                <a:ea typeface="微软雅黑" pitchFamily="34" charset="-122"/>
              </a:rPr>
              <a:t>4.1</a:t>
            </a:r>
            <a:r>
              <a:rPr lang="zh-CN" altLang="en-US" sz="2000" dirty="0" smtClean="0">
                <a:latin typeface="微软雅黑" pitchFamily="34" charset="-122"/>
                <a:ea typeface="微软雅黑" pitchFamily="34" charset="-122"/>
              </a:rPr>
              <a:t>安卓版本以上</a:t>
            </a:r>
            <a:r>
              <a:rPr lang="zh-CN" altLang="en-US" sz="2000" dirty="0">
                <a:latin typeface="微软雅黑" pitchFamily="34" charset="-122"/>
                <a:ea typeface="微软雅黑" pitchFamily="34" charset="-122"/>
              </a:rPr>
              <a:t>使用</a:t>
            </a:r>
            <a:r>
              <a:rPr lang="en-US" altLang="zh-CN" sz="2000" dirty="0">
                <a:latin typeface="微软雅黑" pitchFamily="34" charset="-122"/>
                <a:ea typeface="微软雅黑" pitchFamily="34" charset="-122"/>
              </a:rPr>
              <a:t>uiautomator,4.1</a:t>
            </a:r>
            <a:r>
              <a:rPr lang="zh-CN" altLang="en-US" sz="2000" dirty="0">
                <a:latin typeface="微软雅黑" pitchFamily="34" charset="-122"/>
                <a:ea typeface="微软雅黑" pitchFamily="34" charset="-122"/>
              </a:rPr>
              <a:t>以下使用</a:t>
            </a:r>
            <a:r>
              <a:rPr lang="en-US" altLang="zh-CN" sz="2000" dirty="0" err="1" smtClean="0">
                <a:latin typeface="微软雅黑" pitchFamily="34" charset="-122"/>
                <a:ea typeface="微软雅黑" pitchFamily="34" charset="-122"/>
              </a:rPr>
              <a:t>selendroid</a:t>
            </a:r>
            <a:r>
              <a:rPr lang="zh-CN" altLang="en-US" sz="2000" dirty="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Android</a:t>
            </a:r>
            <a:r>
              <a:rPr lang="zh-CN" altLang="en-US" sz="2000" dirty="0">
                <a:latin typeface="微软雅黑" pitchFamily="34" charset="-122"/>
                <a:ea typeface="微软雅黑" pitchFamily="34" charset="-122"/>
              </a:rPr>
              <a:t>上使用</a:t>
            </a:r>
            <a:r>
              <a:rPr lang="en-US" altLang="zh-CN" sz="2000" dirty="0">
                <a:latin typeface="微软雅黑" pitchFamily="34" charset="-122"/>
                <a:ea typeface="微软雅黑" pitchFamily="34" charset="-122"/>
              </a:rPr>
              <a:t>instrumentation</a:t>
            </a:r>
            <a:r>
              <a:rPr lang="zh-CN" altLang="en-US" sz="2000" dirty="0">
                <a:latin typeface="微软雅黑" pitchFamily="34" charset="-122"/>
                <a:ea typeface="微软雅黑" pitchFamily="34" charset="-122"/>
              </a:rPr>
              <a:t>和</a:t>
            </a:r>
            <a:r>
              <a:rPr lang="en-US" altLang="zh-CN" sz="2000" dirty="0" err="1">
                <a:latin typeface="微软雅黑" pitchFamily="34" charset="-122"/>
                <a:ea typeface="微软雅黑" pitchFamily="34" charset="-122"/>
              </a:rPr>
              <a:t>uiautomator</a:t>
            </a:r>
            <a:r>
              <a:rPr lang="zh-CN" altLang="en-US" sz="2000" dirty="0">
                <a:latin typeface="微软雅黑" pitchFamily="34" charset="-122"/>
                <a:ea typeface="微软雅黑" pitchFamily="34" charset="-122"/>
              </a:rPr>
              <a:t>两套</a:t>
            </a:r>
            <a:r>
              <a:rPr lang="zh-CN" altLang="en-US" sz="2000" dirty="0" smtClean="0">
                <a:latin typeface="微软雅黑" pitchFamily="34" charset="-122"/>
                <a:ea typeface="微软雅黑" pitchFamily="34" charset="-122"/>
              </a:rPr>
              <a:t>技术</a:t>
            </a:r>
            <a:r>
              <a:rPr lang="zh-CN" altLang="en-US" sz="2000" dirty="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ios</a:t>
            </a:r>
            <a:r>
              <a:rPr lang="zh-CN" altLang="en-US" sz="2000" dirty="0">
                <a:latin typeface="微软雅黑" pitchFamily="34" charset="-122"/>
                <a:ea typeface="微软雅黑" pitchFamily="34" charset="-122"/>
              </a:rPr>
              <a:t>使用</a:t>
            </a:r>
            <a:r>
              <a:rPr lang="en-US" altLang="zh-CN" sz="2000" dirty="0" err="1">
                <a:latin typeface="微软雅黑" pitchFamily="34" charset="-122"/>
                <a:ea typeface="微软雅黑" pitchFamily="34" charset="-122"/>
              </a:rPr>
              <a:t>uiautomation</a:t>
            </a:r>
            <a:endParaRPr lang="en-US" altLang="zh-CN" sz="2000" dirty="0">
              <a:latin typeface="微软雅黑" pitchFamily="34" charset="-122"/>
              <a:ea typeface="微软雅黑" pitchFamily="34" charset="-122"/>
            </a:endParaRPr>
          </a:p>
          <a:p>
            <a:pPr>
              <a:lnSpc>
                <a:spcPct val="150000"/>
              </a:lnSpc>
              <a:buFont typeface="Wingdings" pitchFamily="2" charset="2"/>
              <a:buChar char="Ø"/>
              <a:defRPr/>
            </a:pPr>
            <a:r>
              <a:rPr lang="zh-CN" altLang="en-US" sz="2000" dirty="0">
                <a:latin typeface="微软雅黑" pitchFamily="34" charset="-122"/>
                <a:ea typeface="微软雅黑" pitchFamily="34" charset="-122"/>
              </a:rPr>
              <a:t>同时还支持</a:t>
            </a:r>
            <a:r>
              <a:rPr lang="en-US" altLang="zh-CN" sz="2000" dirty="0" err="1">
                <a:latin typeface="微软雅黑" pitchFamily="34" charset="-122"/>
                <a:ea typeface="微软雅黑" pitchFamily="34" charset="-122"/>
              </a:rPr>
              <a:t>firefoxOS</a:t>
            </a:r>
            <a:r>
              <a:rPr lang="zh-CN" altLang="en-US" sz="2000" dirty="0">
                <a:latin typeface="微软雅黑" pitchFamily="34" charset="-122"/>
                <a:ea typeface="微软雅黑" pitchFamily="34" charset="-122"/>
              </a:rPr>
              <a:t>，并可扩展其他平台</a:t>
            </a:r>
            <a:endParaRPr lang="en-US" altLang="zh-CN" sz="2000" dirty="0">
              <a:latin typeface="微软雅黑" pitchFamily="34" charset="-122"/>
              <a:ea typeface="微软雅黑" pitchFamily="34" charset="-122"/>
            </a:endParaRPr>
          </a:p>
          <a:p>
            <a:endParaRPr lang="zh-CN" altLang="en-US" dirty="0"/>
          </a:p>
        </p:txBody>
      </p:sp>
      <p:pic>
        <p:nvPicPr>
          <p:cNvPr id="4" name="Picture 6"/>
          <p:cNvPicPr>
            <a:picLocks noChangeAspect="1" noChangeArrowheads="1"/>
          </p:cNvPicPr>
          <p:nvPr/>
        </p:nvPicPr>
        <p:blipFill>
          <a:blip r:embed="rId2"/>
          <a:srcRect/>
          <a:stretch>
            <a:fillRect/>
          </a:stretch>
        </p:blipFill>
        <p:spPr bwMode="auto">
          <a:xfrm>
            <a:off x="3491880" y="1300163"/>
            <a:ext cx="2019300" cy="3714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Lst>
        </p:spPr>
      </p:pic>
    </p:spTree>
    <p:extLst>
      <p:ext uri="{BB962C8B-B14F-4D97-AF65-F5344CB8AC3E}">
        <p14:creationId xmlns:p14="http://schemas.microsoft.com/office/powerpoint/2010/main" val="4167581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46856" y="274638"/>
            <a:ext cx="8229600" cy="562074"/>
          </a:xfrm>
        </p:spPr>
        <p:txBody>
          <a:bodyPr/>
          <a:lstStyle/>
          <a:p>
            <a:r>
              <a:rPr lang="en-US" altLang="zh-CN" sz="2800" b="1" dirty="0">
                <a:latin typeface="微软雅黑" panose="020B0503020204020204" pitchFamily="34" charset="-122"/>
                <a:ea typeface="微软雅黑" panose="020B0503020204020204" pitchFamily="34" charset="-122"/>
              </a:rPr>
              <a:t>TAP</a:t>
            </a:r>
            <a:r>
              <a:rPr lang="zh-CN" altLang="en-US" sz="2800" b="1" dirty="0">
                <a:latin typeface="微软雅黑" panose="020B0503020204020204" pitchFamily="34" charset="-122"/>
                <a:ea typeface="微软雅黑" panose="020B0503020204020204" pitchFamily="34" charset="-122"/>
              </a:rPr>
              <a:t>移动终端应用</a:t>
            </a:r>
            <a:r>
              <a:rPr lang="en-US" altLang="zh-CN" sz="2800" b="1" dirty="0" smtClean="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 APPIUM</a:t>
            </a:r>
            <a:r>
              <a:rPr lang="zh-CN" altLang="en-US" sz="2800" b="1" dirty="0">
                <a:latin typeface="微软雅黑" panose="020B0503020204020204" pitchFamily="34" charset="-122"/>
                <a:ea typeface="微软雅黑" panose="020B0503020204020204" pitchFamily="34" charset="-122"/>
              </a:rPr>
              <a:t>框架</a:t>
            </a:r>
            <a:endParaRPr lang="zh-CN" altLang="en-US" sz="2800" dirty="0">
              <a:latin typeface="微软雅黑" pitchFamily="34" charset="-122"/>
              <a:ea typeface="微软雅黑" pitchFamily="34" charset="-122"/>
            </a:endParaRPr>
          </a:p>
        </p:txBody>
      </p:sp>
      <p:sp>
        <p:nvSpPr>
          <p:cNvPr id="2" name="内容占位符 1"/>
          <p:cNvSpPr>
            <a:spLocks noGrp="1"/>
          </p:cNvSpPr>
          <p:nvPr>
            <p:ph idx="1"/>
          </p:nvPr>
        </p:nvSpPr>
        <p:spPr>
          <a:xfrm>
            <a:off x="467544" y="1196752"/>
            <a:ext cx="8229600" cy="4680520"/>
          </a:xfrm>
        </p:spPr>
        <p:txBody>
          <a:bodyPr/>
          <a:lstStyle/>
          <a:p>
            <a:pPr>
              <a:lnSpc>
                <a:spcPct val="150000"/>
              </a:lnSpc>
              <a:defRPr/>
            </a:pPr>
            <a:r>
              <a:rPr lang="en-US" altLang="zh-CN" sz="2000" b="1" dirty="0" err="1">
                <a:latin typeface="微软雅黑" pitchFamily="34" charset="-122"/>
                <a:ea typeface="微软雅黑" pitchFamily="34" charset="-122"/>
              </a:rPr>
              <a:t>Appium</a:t>
            </a:r>
            <a:r>
              <a:rPr lang="zh-CN" altLang="en-US" sz="2000" b="1" dirty="0">
                <a:latin typeface="微软雅黑" pitchFamily="34" charset="-122"/>
                <a:ea typeface="微软雅黑" pitchFamily="34" charset="-122"/>
              </a:rPr>
              <a:t>的加载流程</a:t>
            </a:r>
            <a:endParaRPr lang="en-US" altLang="zh-CN" sz="2000" b="1" dirty="0">
              <a:latin typeface="微软雅黑" pitchFamily="34" charset="-122"/>
              <a:ea typeface="微软雅黑" pitchFamily="34" charset="-122"/>
            </a:endParaRPr>
          </a:p>
          <a:p>
            <a:pPr>
              <a:lnSpc>
                <a:spcPct val="150000"/>
              </a:lnSpc>
              <a:buFont typeface="Wingdings" pitchFamily="2" charset="2"/>
              <a:buChar char="Ø"/>
              <a:defRPr/>
            </a:pPr>
            <a:r>
              <a:rPr lang="zh-CN" altLang="en-US" sz="2000" dirty="0">
                <a:latin typeface="微软雅黑" pitchFamily="34" charset="-122"/>
                <a:ea typeface="微软雅黑" pitchFamily="34" charset="-122"/>
              </a:rPr>
              <a:t>调用</a:t>
            </a:r>
            <a:r>
              <a:rPr lang="en-US" altLang="zh-CN" sz="2000" dirty="0">
                <a:latin typeface="微软雅黑" pitchFamily="34" charset="-122"/>
                <a:ea typeface="微软雅黑" pitchFamily="34" charset="-122"/>
              </a:rPr>
              <a:t>android </a:t>
            </a:r>
            <a:r>
              <a:rPr lang="en-US" altLang="zh-CN" sz="2000" dirty="0" err="1">
                <a:latin typeface="微软雅黑" pitchFamily="34" charset="-122"/>
                <a:ea typeface="微软雅黑" pitchFamily="34" charset="-122"/>
              </a:rPr>
              <a:t>adb</a:t>
            </a:r>
            <a:r>
              <a:rPr lang="zh-CN" altLang="en-US" sz="2000" dirty="0">
                <a:latin typeface="微软雅黑" pitchFamily="34" charset="-122"/>
                <a:ea typeface="微软雅黑" pitchFamily="34" charset="-122"/>
              </a:rPr>
              <a:t>完成基本的系统操作</a:t>
            </a:r>
            <a:endParaRPr lang="en-US" altLang="zh-CN" sz="2000" dirty="0">
              <a:latin typeface="微软雅黑" pitchFamily="34" charset="-122"/>
              <a:ea typeface="微软雅黑" pitchFamily="34" charset="-122"/>
            </a:endParaRPr>
          </a:p>
          <a:p>
            <a:pPr>
              <a:lnSpc>
                <a:spcPct val="150000"/>
              </a:lnSpc>
              <a:buFont typeface="Wingdings" pitchFamily="2" charset="2"/>
              <a:buChar char="Ø"/>
              <a:defRPr/>
            </a:pPr>
            <a:r>
              <a:rPr lang="zh-CN" altLang="en-US" sz="2000" dirty="0">
                <a:latin typeface="微软雅黑" pitchFamily="34" charset="-122"/>
                <a:ea typeface="微软雅黑" pitchFamily="34" charset="-122"/>
              </a:rPr>
              <a:t>向</a:t>
            </a:r>
            <a:r>
              <a:rPr lang="en-US" altLang="zh-CN" sz="2000" dirty="0">
                <a:latin typeface="微软雅黑" pitchFamily="34" charset="-122"/>
                <a:ea typeface="微软雅黑" pitchFamily="34" charset="-122"/>
              </a:rPr>
              <a:t>android</a:t>
            </a:r>
            <a:r>
              <a:rPr lang="zh-CN" altLang="en-US" sz="2000" dirty="0">
                <a:latin typeface="微软雅黑" pitchFamily="34" charset="-122"/>
                <a:ea typeface="微软雅黑" pitchFamily="34" charset="-122"/>
              </a:rPr>
              <a:t>上部署</a:t>
            </a:r>
            <a:r>
              <a:rPr lang="en-US" altLang="zh-CN" sz="2000" dirty="0">
                <a:latin typeface="微软雅黑" pitchFamily="34" charset="-122"/>
                <a:ea typeface="微软雅黑" pitchFamily="34" charset="-122"/>
              </a:rPr>
              <a:t>bootstrap.jar</a:t>
            </a:r>
            <a:r>
              <a:rPr lang="zh-CN" altLang="en-US" sz="2000" dirty="0">
                <a:latin typeface="微软雅黑" pitchFamily="34" charset="-122"/>
                <a:ea typeface="微软雅黑" pitchFamily="34" charset="-122"/>
              </a:rPr>
              <a:t>包并启动</a:t>
            </a:r>
            <a:endParaRPr lang="en-US" altLang="zh-CN" sz="2000" dirty="0">
              <a:latin typeface="微软雅黑" pitchFamily="34" charset="-122"/>
              <a:ea typeface="微软雅黑" pitchFamily="34" charset="-122"/>
            </a:endParaRPr>
          </a:p>
          <a:p>
            <a:pPr>
              <a:lnSpc>
                <a:spcPct val="150000"/>
              </a:lnSpc>
              <a:buFont typeface="Wingdings" pitchFamily="2" charset="2"/>
              <a:buChar char="Ø"/>
              <a:defRPr/>
            </a:pPr>
            <a:r>
              <a:rPr lang="en-US" altLang="zh-CN" sz="2000" dirty="0">
                <a:latin typeface="微软雅黑" pitchFamily="34" charset="-122"/>
                <a:ea typeface="微软雅黑" pitchFamily="34" charset="-122"/>
              </a:rPr>
              <a:t>Forward android</a:t>
            </a:r>
            <a:r>
              <a:rPr lang="zh-CN" altLang="en-US" sz="2000" dirty="0">
                <a:latin typeface="微软雅黑" pitchFamily="34" charset="-122"/>
                <a:ea typeface="微软雅黑" pitchFamily="34" charset="-122"/>
              </a:rPr>
              <a:t>的端口到</a:t>
            </a:r>
            <a:r>
              <a:rPr lang="en-US" altLang="zh-CN" sz="2000" dirty="0">
                <a:latin typeface="微软雅黑" pitchFamily="34" charset="-122"/>
                <a:ea typeface="微软雅黑" pitchFamily="34" charset="-122"/>
              </a:rPr>
              <a:t>pc</a:t>
            </a:r>
            <a:r>
              <a:rPr lang="zh-CN" altLang="en-US" sz="2000" dirty="0">
                <a:latin typeface="微软雅黑" pitchFamily="34" charset="-122"/>
                <a:ea typeface="微软雅黑" pitchFamily="34" charset="-122"/>
              </a:rPr>
              <a:t>机器上</a:t>
            </a:r>
            <a:endParaRPr lang="en-US" altLang="zh-CN" sz="2000" dirty="0">
              <a:latin typeface="微软雅黑" pitchFamily="34" charset="-122"/>
              <a:ea typeface="微软雅黑" pitchFamily="34" charset="-122"/>
            </a:endParaRPr>
          </a:p>
          <a:p>
            <a:pPr>
              <a:lnSpc>
                <a:spcPct val="150000"/>
              </a:lnSpc>
              <a:buFont typeface="Wingdings" pitchFamily="2" charset="2"/>
              <a:buChar char="Ø"/>
              <a:defRPr/>
            </a:pPr>
            <a:endParaRPr lang="en-US" altLang="zh-CN" sz="2000" dirty="0">
              <a:latin typeface="微软雅黑" pitchFamily="34" charset="-122"/>
              <a:ea typeface="微软雅黑" pitchFamily="34" charset="-122"/>
            </a:endParaRPr>
          </a:p>
          <a:p>
            <a:pPr>
              <a:lnSpc>
                <a:spcPct val="150000"/>
              </a:lnSpc>
              <a:buFont typeface="Wingdings" pitchFamily="2" charset="2"/>
              <a:buChar char="Ø"/>
              <a:defRPr/>
            </a:pPr>
            <a:r>
              <a:rPr lang="en-US" altLang="zh-CN" sz="2000" dirty="0">
                <a:latin typeface="微软雅黑" pitchFamily="34" charset="-122"/>
                <a:ea typeface="微软雅黑" pitchFamily="34" charset="-122"/>
              </a:rPr>
              <a:t>Pc</a:t>
            </a:r>
            <a:r>
              <a:rPr lang="zh-CN" altLang="en-US" sz="2000" dirty="0">
                <a:latin typeface="微软雅黑" pitchFamily="34" charset="-122"/>
                <a:ea typeface="微软雅黑" pitchFamily="34" charset="-122"/>
              </a:rPr>
              <a:t>上监听端口接受请求，使用</a:t>
            </a:r>
            <a:r>
              <a:rPr lang="en-US" altLang="zh-CN" sz="2000" dirty="0" err="1">
                <a:latin typeface="微软雅黑" pitchFamily="34" charset="-122"/>
                <a:ea typeface="微软雅黑" pitchFamily="34" charset="-122"/>
              </a:rPr>
              <a:t>webdriver</a:t>
            </a:r>
            <a:r>
              <a:rPr lang="zh-CN" altLang="en-US" sz="2000" dirty="0">
                <a:latin typeface="微软雅黑" pitchFamily="34" charset="-122"/>
                <a:ea typeface="微软雅黑" pitchFamily="34" charset="-122"/>
              </a:rPr>
              <a:t>协议</a:t>
            </a:r>
            <a:endParaRPr lang="en-US" altLang="zh-CN" sz="2000" dirty="0">
              <a:latin typeface="微软雅黑" pitchFamily="34" charset="-122"/>
              <a:ea typeface="微软雅黑" pitchFamily="34" charset="-122"/>
            </a:endParaRPr>
          </a:p>
          <a:p>
            <a:pPr>
              <a:lnSpc>
                <a:spcPct val="150000"/>
              </a:lnSpc>
              <a:buFont typeface="Wingdings" pitchFamily="2" charset="2"/>
              <a:buChar char="Ø"/>
              <a:defRPr/>
            </a:pPr>
            <a:r>
              <a:rPr lang="zh-CN" altLang="en-US" sz="2000" dirty="0">
                <a:latin typeface="微软雅黑" pitchFamily="34" charset="-122"/>
                <a:ea typeface="微软雅黑" pitchFamily="34" charset="-122"/>
              </a:rPr>
              <a:t>分析命令并通过</a:t>
            </a:r>
            <a:r>
              <a:rPr lang="en-US" altLang="zh-CN" sz="2000" dirty="0">
                <a:latin typeface="微软雅黑" pitchFamily="34" charset="-122"/>
                <a:ea typeface="微软雅黑" pitchFamily="34" charset="-122"/>
              </a:rPr>
              <a:t>forward</a:t>
            </a:r>
            <a:r>
              <a:rPr lang="zh-CN" altLang="en-US" sz="2000" dirty="0">
                <a:latin typeface="微软雅黑" pitchFamily="34" charset="-122"/>
                <a:ea typeface="微软雅黑" pitchFamily="34" charset="-122"/>
              </a:rPr>
              <a:t>的端口发给</a:t>
            </a:r>
            <a:r>
              <a:rPr lang="en-US" altLang="zh-CN" sz="2000" dirty="0">
                <a:latin typeface="微软雅黑" pitchFamily="34" charset="-122"/>
                <a:ea typeface="微软雅黑" pitchFamily="34" charset="-122"/>
              </a:rPr>
              <a:t>bootstrap.jar</a:t>
            </a:r>
          </a:p>
          <a:p>
            <a:pPr>
              <a:lnSpc>
                <a:spcPct val="150000"/>
              </a:lnSpc>
              <a:buFont typeface="Wingdings" pitchFamily="2" charset="2"/>
              <a:buChar char="Ø"/>
              <a:defRPr/>
            </a:pPr>
            <a:endParaRPr lang="en-US" altLang="zh-CN" sz="2000" dirty="0">
              <a:latin typeface="微软雅黑" pitchFamily="34" charset="-122"/>
              <a:ea typeface="微软雅黑" pitchFamily="34" charset="-122"/>
            </a:endParaRPr>
          </a:p>
          <a:p>
            <a:pPr>
              <a:lnSpc>
                <a:spcPct val="150000"/>
              </a:lnSpc>
              <a:buFont typeface="Wingdings" pitchFamily="2" charset="2"/>
              <a:buChar char="Ø"/>
              <a:defRPr/>
            </a:pPr>
            <a:r>
              <a:rPr lang="en-US" altLang="zh-CN" sz="2000" dirty="0">
                <a:latin typeface="微软雅黑" pitchFamily="34" charset="-122"/>
                <a:ea typeface="微软雅黑" pitchFamily="34" charset="-122"/>
              </a:rPr>
              <a:t>Bootstrap.jar</a:t>
            </a:r>
            <a:r>
              <a:rPr lang="zh-CN" altLang="en-US" sz="2000" dirty="0">
                <a:latin typeface="微软雅黑" pitchFamily="34" charset="-122"/>
                <a:ea typeface="微软雅黑" pitchFamily="34" charset="-122"/>
              </a:rPr>
              <a:t>接受请求并把命令发给</a:t>
            </a:r>
            <a:r>
              <a:rPr lang="en-US" altLang="zh-CN" sz="2000" dirty="0" err="1">
                <a:latin typeface="微软雅黑" pitchFamily="34" charset="-122"/>
                <a:ea typeface="微软雅黑" pitchFamily="34" charset="-122"/>
              </a:rPr>
              <a:t>uiautomator</a:t>
            </a:r>
            <a:endParaRPr lang="en-US" altLang="zh-CN" sz="2000" dirty="0">
              <a:latin typeface="微软雅黑" pitchFamily="34" charset="-122"/>
              <a:ea typeface="微软雅黑" pitchFamily="34" charset="-122"/>
            </a:endParaRPr>
          </a:p>
        </p:txBody>
      </p:sp>
    </p:spTree>
    <p:extLst>
      <p:ext uri="{BB962C8B-B14F-4D97-AF65-F5344CB8AC3E}">
        <p14:creationId xmlns:p14="http://schemas.microsoft.com/office/powerpoint/2010/main" val="803318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lstStyle/>
          <a:p>
            <a:r>
              <a:rPr lang="en-US" altLang="zh-CN" sz="2800" b="1" dirty="0">
                <a:latin typeface="微软雅黑" panose="020B0503020204020204" pitchFamily="34" charset="-122"/>
                <a:ea typeface="微软雅黑" panose="020B0503020204020204" pitchFamily="34" charset="-122"/>
              </a:rPr>
              <a:t>TAP</a:t>
            </a:r>
            <a:r>
              <a:rPr lang="zh-CN" altLang="en-US" sz="2800" b="1" dirty="0">
                <a:latin typeface="微软雅黑" panose="020B0503020204020204" pitchFamily="34" charset="-122"/>
                <a:ea typeface="微软雅黑" panose="020B0503020204020204" pitchFamily="34" charset="-122"/>
              </a:rPr>
              <a:t>移动终端应用</a:t>
            </a:r>
            <a:r>
              <a:rPr lang="en-US" altLang="zh-CN" sz="2800" b="1" dirty="0" smtClean="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 APPIUM</a:t>
            </a:r>
            <a:r>
              <a:rPr lang="zh-CN" altLang="en-US" sz="2800" b="1" dirty="0">
                <a:latin typeface="微软雅黑" panose="020B0503020204020204" pitchFamily="34" charset="-122"/>
                <a:ea typeface="微软雅黑" panose="020B0503020204020204" pitchFamily="34" charset="-122"/>
              </a:rPr>
              <a:t>框架</a:t>
            </a:r>
          </a:p>
        </p:txBody>
      </p:sp>
      <p:sp>
        <p:nvSpPr>
          <p:cNvPr id="3" name="内容占位符 2"/>
          <p:cNvSpPr>
            <a:spLocks noGrp="1"/>
          </p:cNvSpPr>
          <p:nvPr>
            <p:ph idx="1"/>
          </p:nvPr>
        </p:nvSpPr>
        <p:spPr>
          <a:xfrm>
            <a:off x="457200" y="1052737"/>
            <a:ext cx="8229600" cy="4680520"/>
          </a:xfrm>
        </p:spPr>
        <p:txBody>
          <a:bodyPr/>
          <a:lstStyle/>
          <a:p>
            <a:pPr>
              <a:lnSpc>
                <a:spcPct val="150000"/>
              </a:lnSpc>
              <a:defRPr/>
            </a:pPr>
            <a:r>
              <a:rPr lang="zh-CN" altLang="en-US" sz="2000" b="1" dirty="0">
                <a:latin typeface="微软雅黑" pitchFamily="34" charset="-122"/>
                <a:ea typeface="微软雅黑" pitchFamily="34" charset="-122"/>
              </a:rPr>
              <a:t>流程举例</a:t>
            </a:r>
            <a:endParaRPr lang="en-US" altLang="zh-CN" sz="2000" b="1" dirty="0">
              <a:latin typeface="微软雅黑" pitchFamily="34" charset="-122"/>
              <a:ea typeface="微软雅黑" pitchFamily="34" charset="-122"/>
            </a:endParaRPr>
          </a:p>
          <a:p>
            <a:pPr>
              <a:lnSpc>
                <a:spcPct val="150000"/>
              </a:lnSpc>
              <a:buFont typeface="Wingdings" pitchFamily="2" charset="2"/>
              <a:buChar char="Ø"/>
              <a:defRPr/>
            </a:pPr>
            <a:r>
              <a:rPr lang="en-US" altLang="zh-CN" sz="2000" dirty="0" err="1">
                <a:latin typeface="微软雅黑" pitchFamily="34" charset="-122"/>
                <a:ea typeface="微软雅黑" pitchFamily="34" charset="-122"/>
              </a:rPr>
              <a:t>Webdriver</a:t>
            </a:r>
            <a:r>
              <a:rPr lang="zh-CN" altLang="en-US" sz="2000" dirty="0">
                <a:latin typeface="微软雅黑" pitchFamily="34" charset="-122"/>
                <a:ea typeface="微软雅黑" pitchFamily="34" charset="-122"/>
              </a:rPr>
              <a:t>脚本执行</a:t>
            </a:r>
            <a:r>
              <a:rPr lang="en-US" altLang="zh-CN" sz="2000" dirty="0" err="1">
                <a:latin typeface="微软雅黑" pitchFamily="34" charset="-122"/>
                <a:ea typeface="微软雅黑" pitchFamily="34" charset="-122"/>
              </a:rPr>
              <a:t>element.send_keys</a:t>
            </a:r>
            <a:endParaRPr lang="en-US" altLang="zh-CN" sz="2000" dirty="0">
              <a:latin typeface="微软雅黑" pitchFamily="34" charset="-122"/>
              <a:ea typeface="微软雅黑" pitchFamily="34" charset="-122"/>
            </a:endParaRPr>
          </a:p>
          <a:p>
            <a:pPr>
              <a:lnSpc>
                <a:spcPct val="150000"/>
              </a:lnSpc>
              <a:buFont typeface="Wingdings" pitchFamily="2" charset="2"/>
              <a:buChar char="Ø"/>
              <a:defRPr/>
            </a:pPr>
            <a:r>
              <a:rPr lang="zh-CN" altLang="en-US" sz="2000" dirty="0">
                <a:latin typeface="微软雅黑" pitchFamily="34" charset="-122"/>
                <a:ea typeface="微软雅黑" pitchFamily="34" charset="-122"/>
              </a:rPr>
              <a:t>发送到</a:t>
            </a:r>
            <a:r>
              <a:rPr lang="en-US" altLang="zh-CN" sz="2000" dirty="0">
                <a:latin typeface="微软雅黑" pitchFamily="34" charset="-122"/>
                <a:ea typeface="微软雅黑" pitchFamily="34" charset="-122"/>
              </a:rPr>
              <a:t>remote </a:t>
            </a:r>
            <a:r>
              <a:rPr lang="en-US" altLang="zh-CN" sz="2000" dirty="0" err="1">
                <a:latin typeface="微软雅黑" pitchFamily="34" charset="-122"/>
                <a:ea typeface="微软雅黑" pitchFamily="34" charset="-122"/>
              </a:rPr>
              <a:t>webdriver</a:t>
            </a:r>
            <a:endParaRPr lang="en-US" altLang="zh-CN" sz="2000" dirty="0">
              <a:latin typeface="微软雅黑" pitchFamily="34" charset="-122"/>
              <a:ea typeface="微软雅黑" pitchFamily="34" charset="-122"/>
            </a:endParaRPr>
          </a:p>
          <a:p>
            <a:pPr marL="0" indent="0">
              <a:lnSpc>
                <a:spcPct val="150000"/>
              </a:lnSpc>
              <a:buFontTx/>
              <a:buNone/>
              <a:defRPr/>
            </a:pP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wd</a:t>
            </a:r>
            <a:r>
              <a:rPr lang="en-US" altLang="zh-CN" sz="2000" dirty="0">
                <a:latin typeface="微软雅黑" pitchFamily="34" charset="-122"/>
                <a:ea typeface="微软雅黑" pitchFamily="34" charset="-122"/>
              </a:rPr>
              <a:t>/hub/session/xxx/keys</a:t>
            </a:r>
          </a:p>
          <a:p>
            <a:pPr>
              <a:lnSpc>
                <a:spcPct val="150000"/>
              </a:lnSpc>
              <a:buFont typeface="Wingdings" pitchFamily="2" charset="2"/>
              <a:buChar char="Ø"/>
              <a:defRPr/>
            </a:pPr>
            <a:r>
              <a:rPr lang="en-US" altLang="zh-CN" sz="2000" dirty="0">
                <a:latin typeface="微软雅黑" pitchFamily="34" charset="-122"/>
                <a:ea typeface="微软雅黑" pitchFamily="34" charset="-122"/>
              </a:rPr>
              <a:t>pc</a:t>
            </a:r>
            <a:r>
              <a:rPr lang="zh-CN" altLang="en-US" sz="2000" dirty="0">
                <a:latin typeface="微软雅黑" pitchFamily="34" charset="-122"/>
                <a:ea typeface="微软雅黑" pitchFamily="34" charset="-122"/>
              </a:rPr>
              <a:t>处理请求并转发给</a:t>
            </a:r>
            <a:r>
              <a:rPr lang="en-US" altLang="zh-CN" sz="2000" dirty="0">
                <a:latin typeface="微软雅黑" pitchFamily="34" charset="-122"/>
                <a:ea typeface="微软雅黑" pitchFamily="34" charset="-122"/>
              </a:rPr>
              <a:t>android</a:t>
            </a:r>
            <a:r>
              <a:rPr lang="zh-CN" altLang="en-US" sz="2000" dirty="0">
                <a:latin typeface="微软雅黑" pitchFamily="34" charset="-122"/>
                <a:ea typeface="微软雅黑" pitchFamily="34" charset="-122"/>
              </a:rPr>
              <a:t>和</a:t>
            </a:r>
            <a:r>
              <a:rPr lang="en-US" altLang="zh-CN" sz="2000" dirty="0" err="1">
                <a:latin typeface="微软雅黑" pitchFamily="34" charset="-122"/>
                <a:ea typeface="微软雅黑" pitchFamily="34" charset="-122"/>
              </a:rPr>
              <a:t>iphone</a:t>
            </a:r>
            <a:endParaRPr lang="en-US" altLang="zh-CN" sz="2000" dirty="0">
              <a:latin typeface="微软雅黑" pitchFamily="34" charset="-122"/>
              <a:ea typeface="微软雅黑" pitchFamily="34" charset="-122"/>
            </a:endParaRPr>
          </a:p>
          <a:p>
            <a:pPr>
              <a:lnSpc>
                <a:spcPct val="150000"/>
              </a:lnSpc>
              <a:buFont typeface="Wingdings" pitchFamily="2" charset="2"/>
              <a:buChar char="Ø"/>
              <a:defRPr/>
            </a:pPr>
            <a:r>
              <a:rPr lang="en-US" altLang="zh-CN" sz="2000" dirty="0">
                <a:latin typeface="微软雅黑" pitchFamily="34" charset="-122"/>
                <a:ea typeface="微软雅黑" pitchFamily="34" charset="-122"/>
              </a:rPr>
              <a:t>Bootstrap.jar</a:t>
            </a:r>
            <a:r>
              <a:rPr lang="zh-CN" altLang="en-US" sz="2000" dirty="0">
                <a:latin typeface="微软雅黑" pitchFamily="34" charset="-122"/>
                <a:ea typeface="微软雅黑" pitchFamily="34" charset="-122"/>
              </a:rPr>
              <a:t>调用</a:t>
            </a:r>
            <a:r>
              <a:rPr lang="en-US" altLang="zh-CN" sz="2000" dirty="0" err="1">
                <a:latin typeface="微软雅黑" pitchFamily="34" charset="-122"/>
                <a:ea typeface="微软雅黑" pitchFamily="34" charset="-122"/>
              </a:rPr>
              <a:t>uiautomator</a:t>
            </a:r>
            <a:endParaRPr lang="en-US" altLang="zh-CN" sz="2000" dirty="0">
              <a:latin typeface="微软雅黑" pitchFamily="34" charset="-122"/>
              <a:ea typeface="微软雅黑" pitchFamily="34" charset="-122"/>
            </a:endParaRPr>
          </a:p>
          <a:p>
            <a:pPr>
              <a:lnSpc>
                <a:spcPct val="150000"/>
              </a:lnSpc>
              <a:buFont typeface="Wingdings" pitchFamily="2" charset="2"/>
              <a:buChar char="Ø"/>
              <a:defRPr/>
            </a:pPr>
            <a:r>
              <a:rPr lang="en-US" altLang="zh-CN" sz="2000" dirty="0" err="1">
                <a:latin typeface="微软雅黑" pitchFamily="34" charset="-122"/>
                <a:ea typeface="微软雅黑" pitchFamily="34" charset="-122"/>
              </a:rPr>
              <a:t>Uiautomator</a:t>
            </a:r>
            <a:r>
              <a:rPr lang="zh-CN" altLang="en-US" sz="2000" dirty="0">
                <a:latin typeface="微软雅黑" pitchFamily="34" charset="-122"/>
                <a:ea typeface="微软雅黑" pitchFamily="34" charset="-122"/>
              </a:rPr>
              <a:t>调用</a:t>
            </a:r>
            <a:r>
              <a:rPr lang="en-US" altLang="zh-CN" sz="2000" dirty="0" err="1">
                <a:latin typeface="微软雅黑" pitchFamily="34" charset="-122"/>
                <a:ea typeface="微软雅黑" pitchFamily="34" charset="-122"/>
              </a:rPr>
              <a:t>settext</a:t>
            </a:r>
            <a:r>
              <a:rPr lang="zh-CN" altLang="en-US" sz="2000" dirty="0">
                <a:latin typeface="微软雅黑" pitchFamily="34" charset="-122"/>
                <a:ea typeface="微软雅黑" pitchFamily="34" charset="-122"/>
              </a:rPr>
              <a:t>方法</a:t>
            </a:r>
            <a:endParaRPr lang="en-US" altLang="zh-CN" sz="2000" dirty="0">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2"/>
          </p:nvPr>
        </p:nvSpPr>
        <p:spPr/>
        <p:txBody>
          <a:bodyPr/>
          <a:lstStyle/>
          <a:p>
            <a:pPr>
              <a:defRPr/>
            </a:pPr>
            <a:fld id="{89EAA7E3-5A17-4777-A96D-1FB4DAF921BB}" type="slidenum">
              <a:rPr lang="zh-CN" altLang="en-US" smtClean="0"/>
              <a:pPr>
                <a:defRPr/>
              </a:pPr>
              <a:t>6</a:t>
            </a:fld>
            <a:endParaRPr lang="zh-CN" altLang="en-US"/>
          </a:p>
        </p:txBody>
      </p:sp>
    </p:spTree>
    <p:extLst>
      <p:ext uri="{BB962C8B-B14F-4D97-AF65-F5344CB8AC3E}">
        <p14:creationId xmlns:p14="http://schemas.microsoft.com/office/powerpoint/2010/main" val="2611229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lstStyle/>
          <a:p>
            <a:r>
              <a:rPr lang="en-US" altLang="zh-CN" sz="2800" b="1" dirty="0">
                <a:latin typeface="微软雅黑" panose="020B0503020204020204" pitchFamily="34" charset="-122"/>
                <a:ea typeface="微软雅黑" panose="020B0503020204020204" pitchFamily="34" charset="-122"/>
              </a:rPr>
              <a:t>TAP</a:t>
            </a:r>
            <a:r>
              <a:rPr lang="zh-CN" altLang="en-US" sz="2800" b="1" dirty="0">
                <a:latin typeface="微软雅黑" panose="020B0503020204020204" pitchFamily="34" charset="-122"/>
                <a:ea typeface="微软雅黑" panose="020B0503020204020204" pitchFamily="34" charset="-122"/>
              </a:rPr>
              <a:t>移动终端应用</a:t>
            </a:r>
            <a:r>
              <a:rPr lang="en-US" altLang="zh-CN" sz="2800" b="1" dirty="0" smtClean="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 APPIUM</a:t>
            </a:r>
            <a:r>
              <a:rPr lang="zh-CN" altLang="en-US" sz="2800" b="1" dirty="0">
                <a:latin typeface="微软雅黑" panose="020B0503020204020204" pitchFamily="34" charset="-122"/>
                <a:ea typeface="微软雅黑" panose="020B0503020204020204" pitchFamily="34" charset="-122"/>
              </a:rPr>
              <a:t>框架</a:t>
            </a:r>
          </a:p>
        </p:txBody>
      </p:sp>
      <p:sp>
        <p:nvSpPr>
          <p:cNvPr id="4" name="灯片编号占位符 3"/>
          <p:cNvSpPr>
            <a:spLocks noGrp="1"/>
          </p:cNvSpPr>
          <p:nvPr>
            <p:ph type="sldNum" sz="quarter" idx="12"/>
          </p:nvPr>
        </p:nvSpPr>
        <p:spPr/>
        <p:txBody>
          <a:bodyPr/>
          <a:lstStyle/>
          <a:p>
            <a:pPr>
              <a:defRPr/>
            </a:pPr>
            <a:fld id="{89EAA7E3-5A17-4777-A96D-1FB4DAF921BB}" type="slidenum">
              <a:rPr lang="zh-CN" altLang="en-US" smtClean="0"/>
              <a:pPr>
                <a:defRPr/>
              </a:pPr>
              <a:t>7</a:t>
            </a:fld>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457325"/>
            <a:ext cx="6057900"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787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88640"/>
            <a:ext cx="8229600" cy="562074"/>
          </a:xfrm>
        </p:spPr>
        <p:txBody>
          <a:bodyPr/>
          <a:lstStyle/>
          <a:p>
            <a:r>
              <a:rPr lang="en-US" altLang="zh-CN" sz="2800" b="1" dirty="0">
                <a:latin typeface="微软雅黑" panose="020B0503020204020204" pitchFamily="34" charset="-122"/>
                <a:ea typeface="微软雅黑" panose="020B0503020204020204" pitchFamily="34" charset="-122"/>
              </a:rPr>
              <a:t>TAP</a:t>
            </a:r>
            <a:r>
              <a:rPr lang="zh-CN" altLang="en-US" sz="2800" b="1" dirty="0">
                <a:latin typeface="微软雅黑" panose="020B0503020204020204" pitchFamily="34" charset="-122"/>
                <a:ea typeface="微软雅黑" panose="020B0503020204020204" pitchFamily="34" charset="-122"/>
              </a:rPr>
              <a:t>移动终端应用</a:t>
            </a:r>
            <a:r>
              <a:rPr lang="en-US" altLang="zh-CN" sz="2800" b="1" dirty="0" smtClean="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环境部署</a:t>
            </a:r>
            <a:endParaRPr lang="zh-CN" altLang="en-US" sz="2800"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196752"/>
            <a:ext cx="8229600" cy="4929411"/>
          </a:xfrm>
          <a:ln>
            <a:solidFill>
              <a:schemeClr val="accent1"/>
            </a:solidFill>
          </a:ln>
        </p:spPr>
        <p:txBody>
          <a:bodyPr/>
          <a:lstStyle/>
          <a:p>
            <a:pPr eaLnBrk="1" hangingPunct="1">
              <a:buFont typeface="Arial" pitchFamily="34" charset="0"/>
              <a:buChar char="•"/>
              <a:defRPr/>
            </a:pPr>
            <a:r>
              <a:rPr lang="zh-CN" altLang="en-US" sz="2000" dirty="0">
                <a:latin typeface="微软雅黑" pitchFamily="34" charset="-122"/>
                <a:ea typeface="微软雅黑" pitchFamily="34" charset="-122"/>
              </a:rPr>
              <a:t>环境部署</a:t>
            </a:r>
            <a:endParaRPr lang="en-US" altLang="zh-CN" sz="2000" dirty="0">
              <a:latin typeface="微软雅黑" pitchFamily="34" charset="-122"/>
              <a:ea typeface="微软雅黑" pitchFamily="34" charset="-122"/>
            </a:endParaRPr>
          </a:p>
          <a:p>
            <a:pPr eaLnBrk="1" hangingPunct="1">
              <a:buFont typeface="Wingdings" pitchFamily="2" charset="2"/>
              <a:buChar char="Ø"/>
              <a:defRPr/>
            </a:pPr>
            <a:r>
              <a:rPr lang="zh-CN" altLang="en-US" sz="2000" dirty="0">
                <a:latin typeface="微软雅黑" pitchFamily="34" charset="-122"/>
                <a:ea typeface="微软雅黑" pitchFamily="34" charset="-122"/>
              </a:rPr>
              <a:t>下载最新版本</a:t>
            </a:r>
            <a:r>
              <a:rPr lang="en-US" altLang="zh-CN" sz="2000" dirty="0" smtClean="0">
                <a:latin typeface="微软雅黑" pitchFamily="34" charset="-122"/>
                <a:ea typeface="微软雅黑" pitchFamily="34" charset="-122"/>
              </a:rPr>
              <a:t>TAP</a:t>
            </a:r>
            <a:endParaRPr lang="en-US" altLang="zh-CN" sz="2000" dirty="0">
              <a:latin typeface="微软雅黑" pitchFamily="34" charset="-122"/>
              <a:ea typeface="微软雅黑" pitchFamily="34" charset="-122"/>
            </a:endParaRPr>
          </a:p>
          <a:p>
            <a:pPr marL="0" indent="0" eaLnBrk="1" hangingPunct="1">
              <a:buFontTx/>
              <a:buNone/>
              <a:defRPr/>
            </a:pPr>
            <a:r>
              <a:rPr lang="en-US" altLang="zh-CN" sz="2000" dirty="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配置</a:t>
            </a:r>
            <a:r>
              <a:rPr lang="zh-CN" altLang="en-US" sz="2000" dirty="0">
                <a:latin typeface="微软雅黑" pitchFamily="34" charset="-122"/>
                <a:ea typeface="微软雅黑" pitchFamily="34" charset="-122"/>
              </a:rPr>
              <a:t>环境变量</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  </a:t>
            </a:r>
          </a:p>
          <a:p>
            <a:pPr marL="0" indent="0" eaLnBrk="1" hangingPunct="1">
              <a:buFontTx/>
              <a:buNone/>
              <a:defRPr/>
            </a:pPr>
            <a:r>
              <a:rPr lang="en-US" altLang="zh-CN" sz="2000" dirty="0" smtClean="0">
                <a:latin typeface="微软雅黑" pitchFamily="34" charset="-122"/>
                <a:ea typeface="微软雅黑" pitchFamily="34" charset="-122"/>
              </a:rPr>
              <a:t>      </a:t>
            </a:r>
            <a:r>
              <a:rPr lang="en-US" altLang="zh-CN" sz="1800" dirty="0" smtClean="0">
                <a:solidFill>
                  <a:srgbClr val="FF0000"/>
                </a:solidFill>
                <a:latin typeface="微软雅黑" pitchFamily="34" charset="-122"/>
                <a:ea typeface="微软雅黑" pitchFamily="34" charset="-122"/>
              </a:rPr>
              <a:t>ANDROID_HOME</a:t>
            </a:r>
            <a:r>
              <a:rPr lang="zh-CN" altLang="en-US" sz="1800" dirty="0">
                <a:latin typeface="微软雅黑" pitchFamily="34" charset="-122"/>
                <a:ea typeface="微软雅黑" pitchFamily="34" charset="-122"/>
              </a:rPr>
              <a:t>：</a:t>
            </a:r>
            <a:r>
              <a:rPr lang="en-US" altLang="zh-CN" sz="1800" dirty="0">
                <a:latin typeface="微软雅黑" pitchFamily="34" charset="-122"/>
                <a:ea typeface="微软雅黑" pitchFamily="34" charset="-122"/>
              </a:rPr>
              <a:t>D:\adt-bundle-windows-x86_64-20131030\sdk</a:t>
            </a:r>
          </a:p>
          <a:p>
            <a:pPr marL="0" indent="0" eaLnBrk="1" hangingPunct="1">
              <a:buNone/>
              <a:defRPr/>
            </a:pPr>
            <a:r>
              <a:rPr lang="en-US" altLang="zh-CN" sz="2000" dirty="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 </a:t>
            </a:r>
            <a:r>
              <a:rPr lang="en-US" altLang="zh-CN" sz="1800" dirty="0" smtClean="0">
                <a:latin typeface="微软雅黑" pitchFamily="34" charset="-122"/>
                <a:ea typeface="微软雅黑" pitchFamily="34" charset="-122"/>
              </a:rPr>
              <a:t>path</a:t>
            </a:r>
            <a:r>
              <a:rPr lang="en-US" altLang="zh-CN" sz="1800" dirty="0">
                <a:latin typeface="微软雅黑" pitchFamily="34" charset="-122"/>
                <a:ea typeface="微软雅黑" pitchFamily="34" charset="-122"/>
              </a:rPr>
              <a:t>:%ANDROID_HOME%\tools;%ANDROID_HOME%\</a:t>
            </a:r>
            <a:r>
              <a:rPr lang="en-US" altLang="zh-CN" sz="1800" dirty="0" smtClean="0">
                <a:latin typeface="微软雅黑" pitchFamily="34" charset="-122"/>
                <a:ea typeface="微软雅黑" pitchFamily="34" charset="-122"/>
              </a:rPr>
              <a:t>platform-tools;</a:t>
            </a:r>
          </a:p>
          <a:p>
            <a:pPr eaLnBrk="1" hangingPunct="1">
              <a:buFont typeface="Wingdings" pitchFamily="2" charset="2"/>
              <a:buChar char="Ø"/>
              <a:defRPr/>
            </a:pPr>
            <a:r>
              <a:rPr lang="zh-CN" altLang="en-US" sz="1800" dirty="0" smtClean="0">
                <a:latin typeface="微软雅黑" pitchFamily="34" charset="-122"/>
                <a:ea typeface="微软雅黑" pitchFamily="34" charset="-122"/>
              </a:rPr>
              <a:t>请</a:t>
            </a:r>
            <a:r>
              <a:rPr lang="zh-CN" altLang="en-US" sz="1800" dirty="0">
                <a:latin typeface="微软雅黑" pitchFamily="34" charset="-122"/>
                <a:ea typeface="微软雅黑" pitchFamily="34" charset="-122"/>
              </a:rPr>
              <a:t>确保本机（</a:t>
            </a:r>
            <a:r>
              <a:rPr lang="en-US" altLang="zh-CN" sz="1800" dirty="0">
                <a:latin typeface="微软雅黑" pitchFamily="34" charset="-122"/>
                <a:ea typeface="微软雅黑" pitchFamily="34" charset="-122"/>
              </a:rPr>
              <a:t>PC</a:t>
            </a:r>
            <a:r>
              <a:rPr lang="zh-CN" altLang="en-US" sz="1800" dirty="0">
                <a:latin typeface="微软雅黑" pitchFamily="34" charset="-122"/>
                <a:ea typeface="微软雅黑" pitchFamily="34" charset="-122"/>
              </a:rPr>
              <a:t>）连接了</a:t>
            </a:r>
            <a:r>
              <a:rPr lang="zh-CN" altLang="en-US" sz="1800" dirty="0" smtClean="0">
                <a:latin typeface="微软雅黑" pitchFamily="34" charset="-122"/>
                <a:ea typeface="微软雅黑" pitchFamily="34" charset="-122"/>
              </a:rPr>
              <a:t>手机</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使用</a:t>
            </a:r>
            <a:r>
              <a:rPr lang="en-US" altLang="zh-CN" sz="1800" dirty="0" err="1" smtClean="0">
                <a:latin typeface="微软雅黑" pitchFamily="34" charset="-122"/>
                <a:ea typeface="微软雅黑" pitchFamily="34" charset="-122"/>
              </a:rPr>
              <a:t>adb</a:t>
            </a:r>
            <a:r>
              <a:rPr lang="en-US" altLang="zh-CN" sz="1800" dirty="0" smtClean="0">
                <a:latin typeface="微软雅黑" pitchFamily="34" charset="-122"/>
                <a:ea typeface="微软雅黑" pitchFamily="34" charset="-122"/>
              </a:rPr>
              <a:t> devices</a:t>
            </a:r>
            <a:r>
              <a:rPr lang="zh-CN" altLang="en-US" sz="1800" dirty="0" smtClean="0">
                <a:latin typeface="微软雅黑" pitchFamily="34" charset="-122"/>
                <a:ea typeface="微软雅黑" pitchFamily="34" charset="-122"/>
              </a:rPr>
              <a:t>查看手机连接，确认状态为</a:t>
            </a:r>
            <a:r>
              <a:rPr lang="en-US" altLang="zh-CN" sz="1800" dirty="0" smtClean="0">
                <a:latin typeface="微软雅黑" pitchFamily="34" charset="-122"/>
                <a:ea typeface="微软雅黑" pitchFamily="34" charset="-122"/>
              </a:rPr>
              <a:t>device)</a:t>
            </a:r>
            <a:r>
              <a:rPr lang="zh-CN" altLang="en-US" sz="1800" dirty="0" smtClean="0">
                <a:latin typeface="微软雅黑" pitchFamily="34" charset="-122"/>
                <a:ea typeface="微软雅黑" pitchFamily="34" charset="-122"/>
              </a:rPr>
              <a:t>，</a:t>
            </a:r>
            <a:r>
              <a:rPr lang="zh-CN" altLang="en-US" sz="1800" dirty="0">
                <a:latin typeface="微软雅黑" pitchFamily="34" charset="-122"/>
                <a:ea typeface="微软雅黑" pitchFamily="34" charset="-122"/>
              </a:rPr>
              <a:t>或安装</a:t>
            </a:r>
            <a:r>
              <a:rPr lang="zh-CN" altLang="en-US" sz="1800" dirty="0" smtClean="0">
                <a:latin typeface="微软雅黑" pitchFamily="34" charset="-122"/>
                <a:ea typeface="微软雅黑" pitchFamily="34" charset="-122"/>
              </a:rPr>
              <a:t>模拟器</a:t>
            </a:r>
            <a:endParaRPr lang="en-US" altLang="zh-CN" sz="1800" dirty="0" smtClean="0">
              <a:latin typeface="微软雅黑" pitchFamily="34" charset="-122"/>
              <a:ea typeface="微软雅黑" pitchFamily="34" charset="-122"/>
            </a:endParaRPr>
          </a:p>
          <a:p>
            <a:pPr marL="0" indent="0" eaLnBrk="1" hangingPunct="1">
              <a:buNone/>
              <a:defRPr/>
            </a:pPr>
            <a:endParaRPr lang="en-US" altLang="zh-CN" sz="1800" dirty="0" smtClean="0">
              <a:latin typeface="微软雅黑" pitchFamily="34" charset="-122"/>
              <a:ea typeface="微软雅黑" pitchFamily="34" charset="-122"/>
            </a:endParaRPr>
          </a:p>
          <a:p>
            <a:pPr marL="0" indent="0" eaLnBrk="1" hangingPunct="1">
              <a:buNone/>
              <a:defRPr/>
            </a:pPr>
            <a:r>
              <a:rPr lang="en-US" altLang="zh-CN" sz="1800" dirty="0">
                <a:latin typeface="微软雅黑" pitchFamily="34" charset="-122"/>
                <a:ea typeface="微软雅黑" pitchFamily="34" charset="-122"/>
              </a:rPr>
              <a:t>	</a:t>
            </a:r>
            <a:endParaRPr lang="en-US" altLang="zh-CN" sz="1800" dirty="0" smtClean="0">
              <a:latin typeface="微软雅黑" pitchFamily="34" charset="-122"/>
              <a:ea typeface="微软雅黑" pitchFamily="34" charset="-122"/>
            </a:endParaRPr>
          </a:p>
          <a:p>
            <a:pPr marL="0" indent="0" eaLnBrk="1" hangingPunct="1">
              <a:buNone/>
              <a:defRPr/>
            </a:pPr>
            <a:endParaRPr lang="en-US" altLang="zh-CN" sz="1800" dirty="0" smtClean="0">
              <a:latin typeface="微软雅黑" pitchFamily="34" charset="-122"/>
              <a:ea typeface="微软雅黑" pitchFamily="34" charset="-122"/>
            </a:endParaRPr>
          </a:p>
          <a:p>
            <a:pPr eaLnBrk="1" hangingPunct="1">
              <a:buFont typeface="Wingdings" pitchFamily="2" charset="2"/>
              <a:buChar char="Ø"/>
              <a:defRPr/>
            </a:pPr>
            <a:r>
              <a:rPr lang="en-US" altLang="zh-CN" sz="1800" dirty="0" smtClean="0">
                <a:latin typeface="微软雅黑" pitchFamily="34" charset="-122"/>
                <a:ea typeface="微软雅黑" pitchFamily="34" charset="-122"/>
              </a:rPr>
              <a:t>M</a:t>
            </a:r>
            <a:r>
              <a:rPr lang="zh-CN" altLang="en-US" sz="1800" dirty="0" smtClean="0">
                <a:latin typeface="微软雅黑" pitchFamily="34" charset="-122"/>
                <a:ea typeface="微软雅黑" pitchFamily="34" charset="-122"/>
              </a:rPr>
              <a:t>站测试需要在手机上安装谷歌浏览器</a:t>
            </a:r>
            <a:endParaRPr lang="en-US" altLang="zh-CN" sz="1800" dirty="0" smtClean="0">
              <a:latin typeface="微软雅黑" pitchFamily="34" charset="-122"/>
              <a:ea typeface="微软雅黑" pitchFamily="34" charset="-122"/>
            </a:endParaRPr>
          </a:p>
          <a:p>
            <a:pPr eaLnBrk="1" hangingPunct="1">
              <a:buFont typeface="Wingdings" pitchFamily="2" charset="2"/>
              <a:buChar char="Ø"/>
              <a:defRPr/>
            </a:pPr>
            <a:r>
              <a:rPr lang="zh-CN" altLang="en-US" sz="1800" dirty="0" smtClean="0">
                <a:latin typeface="微软雅黑" pitchFamily="34" charset="-122"/>
                <a:ea typeface="微软雅黑" pitchFamily="34" charset="-122"/>
              </a:rPr>
              <a:t>绿色</a:t>
            </a:r>
            <a:r>
              <a:rPr lang="zh-CN" altLang="en-US" sz="1800" dirty="0">
                <a:latin typeface="微软雅黑" pitchFamily="34" charset="-122"/>
                <a:ea typeface="微软雅黑" pitchFamily="34" charset="-122"/>
              </a:rPr>
              <a:t>免安装，免配置，自动录制生成脚本，方便</a:t>
            </a:r>
            <a:r>
              <a:rPr lang="zh-CN" altLang="en-US" sz="1800" dirty="0" smtClean="0">
                <a:latin typeface="微软雅黑" pitchFamily="34" charset="-122"/>
                <a:ea typeface="微软雅黑" pitchFamily="34" charset="-122"/>
              </a:rPr>
              <a:t>便捷</a:t>
            </a:r>
            <a:endParaRPr lang="en-US" altLang="zh-CN" sz="1800" dirty="0">
              <a:latin typeface="微软雅黑" pitchFamily="34" charset="-122"/>
              <a:ea typeface="微软雅黑" pitchFamily="34" charset="-122"/>
            </a:endParaRPr>
          </a:p>
          <a:p>
            <a:pPr marL="0" indent="0">
              <a:buNone/>
            </a:pPr>
            <a:endParaRPr lang="en-US" altLang="zh-CN" sz="2000" b="1" dirty="0">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pPr>
              <a:defRPr/>
            </a:pPr>
            <a:fld id="{89EAA7E3-5A17-4777-A96D-1FB4DAF921BB}" type="slidenum">
              <a:rPr lang="zh-CN" altLang="en-US" smtClean="0"/>
              <a:pPr>
                <a:defRPr/>
              </a:pPr>
              <a:t>8</a:t>
            </a:fld>
            <a:endParaRPr lang="zh-CN"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684214"/>
            <a:ext cx="319087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55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99BFAF13-BF55-4301-B010-DFA95B82FA2B}" type="slidenum">
              <a:rPr lang="en-US" altLang="zh-CN" smtClean="0"/>
              <a:pPr>
                <a:defRPr/>
              </a:pPr>
              <a:t>9</a:t>
            </a:fld>
            <a:endParaRPr lang="en-US" altLang="zh-CN"/>
          </a:p>
        </p:txBody>
      </p:sp>
      <p:sp>
        <p:nvSpPr>
          <p:cNvPr id="5" name="标题 2"/>
          <p:cNvSpPr>
            <a:spLocks noGrp="1"/>
          </p:cNvSpPr>
          <p:nvPr>
            <p:ph type="title"/>
          </p:nvPr>
        </p:nvSpPr>
        <p:spPr>
          <a:xfrm>
            <a:off x="611560" y="260648"/>
            <a:ext cx="8229600" cy="576064"/>
          </a:xfrm>
          <a:extLst/>
        </p:spPr>
        <p:txBody>
          <a:bodyPr anchor="t"/>
          <a:lstStyle/>
          <a:p>
            <a:pPr>
              <a:defRPr/>
            </a:pPr>
            <a:r>
              <a:rPr lang="en-US" altLang="zh-CN" sz="2800" b="1" kern="1200" dirty="0" smtClean="0">
                <a:solidFill>
                  <a:schemeClr val="tx1"/>
                </a:solidFill>
                <a:latin typeface="微软雅黑" panose="020B0503020204020204" pitchFamily="34" charset="-122"/>
                <a:ea typeface="微软雅黑" panose="020B0503020204020204" pitchFamily="34" charset="-122"/>
              </a:rPr>
              <a:t>TAP</a:t>
            </a:r>
            <a:r>
              <a:rPr lang="zh-CN" altLang="en-US" sz="2800" b="1" kern="1200" dirty="0" smtClean="0">
                <a:solidFill>
                  <a:schemeClr val="tx1"/>
                </a:solidFill>
                <a:latin typeface="微软雅黑" panose="020B0503020204020204" pitchFamily="34" charset="-122"/>
                <a:ea typeface="微软雅黑" panose="020B0503020204020204" pitchFamily="34" charset="-122"/>
              </a:rPr>
              <a:t>移动</a:t>
            </a:r>
            <a:r>
              <a:rPr lang="zh-CN" altLang="en-US" sz="2800" b="1" kern="1200" dirty="0">
                <a:solidFill>
                  <a:schemeClr val="tx1"/>
                </a:solidFill>
                <a:latin typeface="微软雅黑" panose="020B0503020204020204" pitchFamily="34" charset="-122"/>
                <a:ea typeface="微软雅黑" panose="020B0503020204020204" pitchFamily="34" charset="-122"/>
              </a:rPr>
              <a:t>终端应用</a:t>
            </a:r>
            <a:r>
              <a:rPr lang="en-US" altLang="zh-CN" sz="2800" b="1" kern="1200" dirty="0" smtClean="0">
                <a:solidFill>
                  <a:schemeClr val="tx1"/>
                </a:solidFill>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移动</a:t>
            </a:r>
            <a:r>
              <a:rPr lang="zh-CN" altLang="en-US" sz="2800" b="1" kern="1200" dirty="0" smtClean="0">
                <a:solidFill>
                  <a:schemeClr val="tx1"/>
                </a:solidFill>
                <a:latin typeface="微软雅黑" panose="020B0503020204020204" pitchFamily="34" charset="-122"/>
                <a:ea typeface="微软雅黑" panose="020B0503020204020204" pitchFamily="34" charset="-122"/>
              </a:rPr>
              <a:t>应用分类</a:t>
            </a:r>
            <a:endParaRPr lang="zh-CN" altLang="en-US" sz="2800" b="1" kern="1200" dirty="0">
              <a:solidFill>
                <a:schemeClr val="tx1"/>
              </a:solidFill>
              <a:latin typeface="微软雅黑" panose="020B0503020204020204" pitchFamily="34" charset="-122"/>
              <a:ea typeface="微软雅黑" panose="020B0503020204020204" pitchFamily="34" charset="-122"/>
              <a:cs typeface="+mn-cs"/>
            </a:endParaRPr>
          </a:p>
        </p:txBody>
      </p:sp>
      <p:sp>
        <p:nvSpPr>
          <p:cNvPr id="7" name="内容占位符 2"/>
          <p:cNvSpPr>
            <a:spLocks noGrp="1"/>
          </p:cNvSpPr>
          <p:nvPr>
            <p:ph idx="1"/>
          </p:nvPr>
        </p:nvSpPr>
        <p:spPr>
          <a:xfrm>
            <a:off x="457200" y="1052737"/>
            <a:ext cx="8229600" cy="4968552"/>
          </a:xfrm>
          <a:extLst/>
        </p:spPr>
        <p:txBody>
          <a:bodyPr/>
          <a:lstStyle/>
          <a:p>
            <a:r>
              <a:rPr lang="zh-CN" altLang="en-US" sz="1800" b="1" dirty="0">
                <a:latin typeface="微软雅黑" pitchFamily="34" charset="-122"/>
                <a:ea typeface="微软雅黑" pitchFamily="34" charset="-122"/>
              </a:rPr>
              <a:t>原生、</a:t>
            </a:r>
            <a:r>
              <a:rPr lang="en-US" altLang="zh-CN" sz="1800" b="1" dirty="0">
                <a:latin typeface="微软雅黑" pitchFamily="34" charset="-122"/>
                <a:ea typeface="微软雅黑" pitchFamily="34" charset="-122"/>
              </a:rPr>
              <a:t>HTML5</a:t>
            </a:r>
            <a:r>
              <a:rPr lang="zh-CN" altLang="en-US" sz="1800" b="1" dirty="0">
                <a:latin typeface="微软雅黑" pitchFamily="34" charset="-122"/>
                <a:ea typeface="微软雅黑" pitchFamily="34" charset="-122"/>
              </a:rPr>
              <a:t>或</a:t>
            </a:r>
            <a:r>
              <a:rPr lang="zh-CN" altLang="en-US" sz="1800" b="1" dirty="0" smtClean="0">
                <a:latin typeface="微软雅黑" pitchFamily="34" charset="-122"/>
                <a:ea typeface="微软雅黑" pitchFamily="34" charset="-122"/>
              </a:rPr>
              <a:t>混合三类</a:t>
            </a:r>
            <a:endParaRPr lang="en-US" altLang="zh-CN" sz="1800" b="1" dirty="0" smtClean="0">
              <a:latin typeface="微软雅黑" pitchFamily="34" charset="-122"/>
              <a:ea typeface="微软雅黑" pitchFamily="34" charset="-122"/>
            </a:endParaRPr>
          </a:p>
          <a:p>
            <a:pPr>
              <a:buFont typeface="+mj-lt"/>
              <a:buAutoNum type="arabicPeriod"/>
            </a:pPr>
            <a:r>
              <a:rPr lang="zh-CN" altLang="en-US" sz="1600" dirty="0">
                <a:latin typeface="微软雅黑" pitchFamily="34" charset="-122"/>
                <a:ea typeface="微软雅黑" pitchFamily="34" charset="-122"/>
              </a:rPr>
              <a:t>原生应用程序看起来（外观）和运行起来（性能）是最佳</a:t>
            </a:r>
            <a:r>
              <a:rPr lang="zh-CN" altLang="en-US" sz="1600" dirty="0" smtClean="0">
                <a:latin typeface="微软雅黑" pitchFamily="34" charset="-122"/>
                <a:ea typeface="微软雅黑" pitchFamily="34" charset="-122"/>
              </a:rPr>
              <a:t>的</a:t>
            </a:r>
            <a:endParaRPr lang="en-US" altLang="zh-CN" sz="1600" dirty="0" smtClean="0">
              <a:latin typeface="微软雅黑" pitchFamily="34" charset="-122"/>
              <a:ea typeface="微软雅黑" pitchFamily="34" charset="-122"/>
            </a:endParaRPr>
          </a:p>
          <a:p>
            <a:pPr>
              <a:buFont typeface="+mj-lt"/>
              <a:buAutoNum type="arabicPeriod"/>
            </a:pPr>
            <a:r>
              <a:rPr lang="en-US" altLang="zh-CN" sz="1600" dirty="0">
                <a:latin typeface="微软雅黑" pitchFamily="34" charset="-122"/>
                <a:ea typeface="微软雅黑" pitchFamily="34" charset="-122"/>
              </a:rPr>
              <a:t>HTML5</a:t>
            </a:r>
            <a:r>
              <a:rPr lang="zh-CN" altLang="en-US" sz="1600" dirty="0">
                <a:latin typeface="微软雅黑" pitchFamily="34" charset="-122"/>
                <a:ea typeface="微软雅黑" pitchFamily="34" charset="-122"/>
              </a:rPr>
              <a:t>应用程序使用标准的</a:t>
            </a:r>
            <a:r>
              <a:rPr lang="en-US" altLang="zh-CN" sz="1600" dirty="0">
                <a:latin typeface="微软雅黑" pitchFamily="34" charset="-122"/>
                <a:ea typeface="微软雅黑" pitchFamily="34" charset="-122"/>
              </a:rPr>
              <a:t>Web</a:t>
            </a:r>
            <a:r>
              <a:rPr lang="zh-CN" altLang="en-US" sz="1600" dirty="0">
                <a:latin typeface="微软雅黑" pitchFamily="34" charset="-122"/>
                <a:ea typeface="微软雅黑" pitchFamily="34" charset="-122"/>
              </a:rPr>
              <a:t>技术，通常是</a:t>
            </a:r>
            <a:r>
              <a:rPr lang="en-US" altLang="zh-CN" sz="1600" dirty="0">
                <a:latin typeface="微软雅黑" pitchFamily="34" charset="-122"/>
                <a:ea typeface="微软雅黑" pitchFamily="34" charset="-122"/>
              </a:rPr>
              <a:t>HTML5</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JavaScript</a:t>
            </a:r>
            <a:r>
              <a:rPr lang="zh-CN" altLang="en-US" sz="1600" dirty="0">
                <a:latin typeface="微软雅黑" pitchFamily="34" charset="-122"/>
                <a:ea typeface="微软雅黑" pitchFamily="34" charset="-122"/>
              </a:rPr>
              <a:t>和</a:t>
            </a:r>
            <a:r>
              <a:rPr lang="en-US" altLang="zh-CN" sz="1600" dirty="0">
                <a:latin typeface="微软雅黑" pitchFamily="34" charset="-122"/>
                <a:ea typeface="微软雅黑" pitchFamily="34" charset="-122"/>
              </a:rPr>
              <a:t>CSS</a:t>
            </a:r>
            <a:r>
              <a:rPr lang="zh-CN" altLang="en-US" sz="1600" dirty="0">
                <a:latin typeface="微软雅黑" pitchFamily="34" charset="-122"/>
                <a:ea typeface="微软雅黑" pitchFamily="34" charset="-122"/>
              </a:rPr>
              <a:t>。这种只编写一次、可到处运行的移动开发方法构建的跨平台移动应用程序可以在多个设备上运行。</a:t>
            </a:r>
            <a:endParaRPr lang="en-US" altLang="zh-CN" sz="1600" dirty="0">
              <a:latin typeface="微软雅黑" pitchFamily="34" charset="-122"/>
              <a:ea typeface="微软雅黑" pitchFamily="34" charset="-122"/>
            </a:endParaRPr>
          </a:p>
          <a:p>
            <a:pPr>
              <a:buFont typeface="+mj-lt"/>
              <a:buAutoNum type="arabicPeriod"/>
            </a:pPr>
            <a:r>
              <a:rPr lang="zh-CN" altLang="en-US" sz="1600" dirty="0">
                <a:latin typeface="微软雅黑" pitchFamily="34" charset="-122"/>
                <a:ea typeface="微软雅黑" pitchFamily="34" charset="-122"/>
              </a:rPr>
              <a:t>混合应用程序让开发人员可以把</a:t>
            </a:r>
            <a:r>
              <a:rPr lang="en-US" altLang="zh-CN" sz="1600" dirty="0">
                <a:latin typeface="微软雅黑" pitchFamily="34" charset="-122"/>
                <a:ea typeface="微软雅黑" pitchFamily="34" charset="-122"/>
              </a:rPr>
              <a:t>HTML5</a:t>
            </a:r>
            <a:r>
              <a:rPr lang="zh-CN" altLang="en-US" sz="1600" dirty="0">
                <a:latin typeface="微软雅黑" pitchFamily="34" charset="-122"/>
                <a:ea typeface="微软雅黑" pitchFamily="34" charset="-122"/>
              </a:rPr>
              <a:t>应用程序嵌入到一个细薄的原生容器里面，集原生应用程序和</a:t>
            </a:r>
            <a:r>
              <a:rPr lang="en-US" altLang="zh-CN" sz="1600" dirty="0">
                <a:latin typeface="微软雅黑" pitchFamily="34" charset="-122"/>
                <a:ea typeface="微软雅黑" pitchFamily="34" charset="-122"/>
              </a:rPr>
              <a:t>HTML5</a:t>
            </a:r>
            <a:r>
              <a:rPr lang="zh-CN" altLang="en-US" sz="1600" dirty="0">
                <a:latin typeface="微软雅黑" pitchFamily="34" charset="-122"/>
                <a:ea typeface="微软雅黑" pitchFamily="34" charset="-122"/>
              </a:rPr>
              <a:t>应用程序的优点（及缺点）于一体。</a:t>
            </a:r>
            <a:endParaRPr lang="en-US" altLang="zh-CN" sz="1600" dirty="0">
              <a:latin typeface="微软雅黑" pitchFamily="34" charset="-122"/>
              <a:ea typeface="微软雅黑" pitchFamily="34" charset="-122"/>
            </a:endParaRPr>
          </a:p>
          <a:p>
            <a:r>
              <a:rPr lang="zh-CN" altLang="en-US" sz="1800" b="1" dirty="0" smtClean="0">
                <a:latin typeface="微软雅黑" pitchFamily="34" charset="-122"/>
                <a:ea typeface="微软雅黑" pitchFamily="34" charset="-122"/>
              </a:rPr>
              <a:t>目前大多数都是混合型</a:t>
            </a:r>
            <a:endParaRPr lang="zh-CN" altLang="en-US" sz="1800" b="1" dirty="0">
              <a:latin typeface="微软雅黑" pitchFamily="34" charset="-122"/>
              <a:ea typeface="微软雅黑" pitchFamily="34" charset="-122"/>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4735" y="3212976"/>
            <a:ext cx="4295775"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4505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默认设计模板">
  <a:themeElements>
    <a:clrScheme name="聚合">
      <a:dk1>
        <a:sysClr val="windowText" lastClr="000000"/>
      </a:dk1>
      <a:lt1>
        <a:sysClr val="window" lastClr="CCE8C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气流">
      <a:dk1>
        <a:sysClr val="windowText" lastClr="000000"/>
      </a:dk1>
      <a:lt1>
        <a:sysClr val="window" lastClr="CCE8C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71903</TotalTime>
  <Words>948</Words>
  <Application>Microsoft Office PowerPoint</Application>
  <PresentationFormat>全屏显示(4:3)</PresentationFormat>
  <Paragraphs>143</Paragraphs>
  <Slides>17</Slides>
  <Notes>10</Notes>
  <HiddenSlides>0</HiddenSlides>
  <MMClips>0</MMClips>
  <ScaleCrop>false</ScaleCrop>
  <HeadingPairs>
    <vt:vector size="4" baseType="variant">
      <vt:variant>
        <vt:lpstr>主题</vt:lpstr>
      </vt:variant>
      <vt:variant>
        <vt:i4>2</vt:i4>
      </vt:variant>
      <vt:variant>
        <vt:lpstr>幻灯片标题</vt:lpstr>
      </vt:variant>
      <vt:variant>
        <vt:i4>17</vt:i4>
      </vt:variant>
    </vt:vector>
  </HeadingPairs>
  <TitlesOfParts>
    <vt:vector size="19" baseType="lpstr">
      <vt:lpstr>默认设计模板</vt:lpstr>
      <vt:lpstr>Office 主题</vt:lpstr>
      <vt:lpstr>PowerPoint 演示文稿</vt:lpstr>
      <vt:lpstr>PowerPoint 演示文稿</vt:lpstr>
      <vt:lpstr>TAP移动终端应用-使用技术</vt:lpstr>
      <vt:lpstr>TAP移动终端应用- APPIUM框架</vt:lpstr>
      <vt:lpstr>TAP移动终端应用- APPIUM框架</vt:lpstr>
      <vt:lpstr>TAP移动终端应用- APPIUM框架</vt:lpstr>
      <vt:lpstr>TAP移动终端应用- APPIUM框架</vt:lpstr>
      <vt:lpstr>TAP移动终端应用-环境部署</vt:lpstr>
      <vt:lpstr>TAP移动终端应用-移动应用分类</vt:lpstr>
      <vt:lpstr>TAP移动终端应用-控件定位</vt:lpstr>
      <vt:lpstr>TAP移动终端应用-移动关键字</vt:lpstr>
      <vt:lpstr>TAP移动终端应用-案例解析</vt:lpstr>
      <vt:lpstr>TAP移动终端应用-疑难杂症</vt:lpstr>
      <vt:lpstr>PowerPoint 演示文稿</vt:lpstr>
      <vt:lpstr>TAP移动终端应用-疑难杂症</vt:lpstr>
      <vt:lpstr>TAP移动终端应用-学习资料</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chenaiping@tuniu.com</dc:creator>
  <cp:lastModifiedBy>tuniu</cp:lastModifiedBy>
  <cp:revision>4406</cp:revision>
  <cp:lastPrinted>1601-01-01T00:00:00Z</cp:lastPrinted>
  <dcterms:created xsi:type="dcterms:W3CDTF">1601-01-01T00:00:00Z</dcterms:created>
  <dcterms:modified xsi:type="dcterms:W3CDTF">2016-08-25T03:25:24Z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