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Corbel"/>
      <p:regular r:id="rId48"/>
      <p:bold r:id="rId49"/>
      <p:italic r:id="rId50"/>
      <p:boldItalic r:id="rId51"/>
    </p:embeddedFont>
    <p:embeddedFont>
      <p:font typeface="Tahoma"/>
      <p:regular r:id="rId52"/>
      <p:bold r:id="rId53"/>
    </p:embeddedFon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jbb/R1KjXXRqlkr+caurSiQoh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2EEAD2-9763-4C0E-8B09-FEB11519B946}">
  <a:tblStyle styleId="{8A2EEAD2-9763-4C0E-8B09-FEB11519B94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regular.fntdata"/><Relationship Id="rId47" Type="http://schemas.openxmlformats.org/officeDocument/2006/relationships/slide" Target="slides/slide42.xml"/><Relationship Id="rId49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rbel-boldItalic.fntdata"/><Relationship Id="rId50" Type="http://schemas.openxmlformats.org/officeDocument/2006/relationships/font" Target="fonts/Corbel-italic.fntdata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55" Type="http://schemas.openxmlformats.org/officeDocument/2006/relationships/font" Target="fonts/GillSans-bold.fntdata"/><Relationship Id="rId10" Type="http://schemas.openxmlformats.org/officeDocument/2006/relationships/slide" Target="slides/slide5.xml"/><Relationship Id="rId54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5" name="Google Shape;16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2" name="Google Shape;1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2" name="Google Shape;191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3" name="Google Shape;191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3" name="Google Shape;198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4.jpg"/><Relationship Id="rId5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</a:t>
            </a:r>
            <a:r>
              <a:rPr lang="en-US"/>
              <a:t>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1" name="Google Shape;341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6"/>
          <p:cNvGrpSpPr/>
          <p:nvPr/>
        </p:nvGrpSpPr>
        <p:grpSpPr>
          <a:xfrm>
            <a:off x="3555080" y="1150287"/>
            <a:ext cx="5081842" cy="5418667"/>
            <a:chOff x="1523079" y="-1"/>
            <a:chExt cx="5081841" cy="5418667"/>
          </a:xfrm>
        </p:grpSpPr>
        <p:sp>
          <p:nvSpPr>
            <p:cNvPr id="355" name="Google Shape;35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</a:t>
            </a:r>
            <a:r>
              <a:rPr lang="en-US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8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394" name="Google Shape;3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0" name="Google Shape;42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21" name="Google Shape;42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3" name="Google Shape;42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26" name="Google Shape;42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7" name="Google Shape;42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8" name="Google Shape;42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0" name="Google Shape;43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31" name="Google Shape;43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2" name="Google Shape;43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3" name="Google Shape;43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5" name="Google Shape;43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8" name="Google Shape;4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40" name="Google Shape;4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8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477" name="Google Shape;4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480" name="Google Shape;48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1" name="Google Shape;48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2" name="Google Shape;48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4" name="Google Shape;48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85" name="Google Shape;48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7" name="Google Shape;4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89" name="Google Shape;48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03" name="Google Shape;5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0" name="Google Shape;5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16" name="Google Shape;51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6" name="Google Shape;52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27" name="Google Shape;52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28" name="Google Shape;52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29" name="Google Shape;52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30" name="Google Shape;53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8" name="Google Shape;53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39" name="Google Shape;53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0" name="Google Shape;54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41" name="Google Shape;54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42" name="Google Shape;54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3" name="Google Shape;54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4" name="Google Shape;54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5" name="Google Shape;54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46" name="Google Shape;54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8" name="Google Shape;54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9" name="Google Shape;54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0" name="Google Shape;55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51" name="Google Shape;55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52" name="Google Shape;55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3" name="Google Shape;55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54" name="Google Shape;55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57" name="Google Shape;55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577" name="Google Shape;57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8" name="Google Shape;57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579" name="Google Shape;5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588" name="Google Shape;58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589" name="Google Shape;58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90" name="Google Shape;59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591" name="Google Shape;59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2" name="Google Shape;59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3" name="Google Shape;59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94" name="Google Shape;59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595" name="Google Shape;59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6" name="Google Shape;59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597" name="Google Shape;59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8" name="Google Shape;59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599" name="Google Shape;59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03" name="Google Shape;60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10" name="Google Shape;61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9" name="Google Shape;61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20" name="Google Shape;62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31" name="Google Shape;63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2" name="Google Shape;63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4" name="Google Shape;63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5" name="Google Shape;635;p25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636" name="Google Shape;63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37" name="Google Shape;63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38" name="Google Shape;63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0" name="Google Shape;64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41" name="Google Shape;64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44" name="Google Shape;64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46" name="Google Shape;64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48" name="Google Shape;64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9" name="Google Shape;64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50" name="Google Shape;65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52" name="Google Shape;6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667" name="Google Shape;66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00" name="Google Shape;70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{8A2EEAD2-9763-4C0E-8B09-FEB11519B946}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780" name="Google Shape;78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12" name="Google Shape;81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3" name="Google Shape;81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14" name="Google Shape;81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15" name="Google Shape;81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" name="Google Shape;81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2" name="Google Shape;82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23" name="Google Shape;82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25" name="Google Shape;82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7" name="Google Shape;82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29" name="Google Shape;82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36" name="Google Shape;83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38" name="Google Shape;83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2" name="Google Shape;84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846" name="Google Shape;8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53" name="Google Shape;85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54" name="Google Shape;85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57" name="Google Shape;85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8" name="Google Shape;85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59" name="Google Shape;85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0" name="Google Shape;86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61" name="Google Shape;86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2" name="Google Shape;86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63" name="Google Shape;86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67" name="Google Shape;86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74" name="Google Shape;87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8" name="Google Shape;87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1" name="Google Shape;88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84" name="Google Shape;88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6" name="Google Shape;88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92" name="Google Shape;89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95" name="Google Shape;89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96" name="Google Shape;89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98" name="Google Shape;89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900" name="Google Shape;90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5" name="Google Shape;90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06" name="Google Shape;90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07" name="Google Shape;90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08" name="Google Shape;90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0" name="Google Shape;91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1" name="Google Shape;91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12" name="Google Shape;91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13" name="Google Shape;91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14" name="Google Shape;91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5" name="Google Shape;91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6" name="Google Shape;91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18" name="Google Shape;91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5" name="Google Shape;92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27" name="Google Shape;92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28" name="Google Shape;92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31" name="Google Shape;93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6" name="Google Shape;93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38" name="Google Shape;93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0" name="Google Shape;94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42" name="Google Shape;94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46" name="Google Shape;94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0" name="Google Shape;95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52" name="Google Shape;95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4" name="Google Shape;95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955" name="Google Shape;9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62" name="Google Shape;96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63" name="Google Shape;96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4" name="Google Shape;96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5" name="Google Shape;96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6" name="Google Shape;96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67" name="Google Shape;96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68" name="Google Shape;96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69" name="Google Shape;96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70" name="Google Shape;97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72" name="Google Shape;97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76" name="Google Shape;97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83" name="Google Shape;98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89" name="Google Shape;98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0" name="Google Shape;99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2" name="Google Shape;99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93" name="Google Shape;99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5" name="Google Shape;99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7" name="Google Shape;99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01" name="Google Shape;100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04" name="Google Shape;100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5" name="Google Shape;100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6" name="Google Shape;100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07" name="Google Shape;100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08" name="Google Shape;1008;p29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009" name="Google Shape;100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0" name="Google Shape;101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11" name="Google Shape;101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2" name="Google Shape;101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14" name="Google Shape;101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15" name="Google Shape;10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17" name="Google Shape;101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8" name="Google Shape;101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9" name="Google Shape;101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20" name="Google Shape;102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21" name="Google Shape;102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22" name="Google Shape;102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23" name="Google Shape;102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4" name="Google Shape;102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25" name="Google Shape;102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6" name="Google Shape;102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30" name="Google Shape;103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34" name="Google Shape;103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6" name="Google Shape;103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38" name="Google Shape;103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39" name="Google Shape;103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43" name="Google Shape;104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6" name="Google Shape;104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7" name="Google Shape;104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8" name="Google Shape;104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9" name="Google Shape;104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50" name="Google Shape;105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1" name="Google Shape;105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52" name="Google Shape;105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058" name="Google Shape;105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065" name="Google Shape;10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76" name="Google Shape;107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77" name="Google Shape;107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8" name="Google Shape;107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9" name="Google Shape;107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0" name="Google Shape;108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82" name="Google Shape;108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3" name="Google Shape;108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84" name="Google Shape;108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5" name="Google Shape;108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86" name="Google Shape;108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90" name="Google Shape;109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97" name="Google Shape;109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8" name="Google Shape;109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0" name="Google Shape;110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1" name="Google Shape;110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2" name="Google Shape;110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03" name="Google Shape;110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04" name="Google Shape;110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07" name="Google Shape;110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9" name="Google Shape;110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1" name="Google Shape;111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15" name="Google Shape;111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18" name="Google Shape;111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19" name="Google Shape;111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0" name="Google Shape;112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1" name="Google Shape;112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2" name="Google Shape;1122;p30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123" name="Google Shape;112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4" name="Google Shape;112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25" name="Google Shape;112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28" name="Google Shape;112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29" name="Google Shape;112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30" name="Google Shape;113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31" name="Google Shape;113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3" name="Google Shape;113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34" name="Google Shape;113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35" name="Google Shape;113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36" name="Google Shape;113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37" name="Google Shape;113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8" name="Google Shape;113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39" name="Google Shape;113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40" name="Google Shape;114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43" name="Google Shape;114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44" name="Google Shape;114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45" name="Google Shape;114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46" name="Google Shape;114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47" name="Google Shape;114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49" name="Google Shape;114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51" name="Google Shape;115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53" name="Google Shape;115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54" name="Google Shape;115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58" name="Google Shape;115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62" name="Google Shape;116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3" name="Google Shape;116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4" name="Google Shape;116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5" name="Google Shape;116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66" name="Google Shape;116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67" name="Google Shape;116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2" name="Google Shape;117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73" name="Google Shape;117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80" name="Google Shape;118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1749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187" name="Google Shape;118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188" name="Google Shape;118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190" name="Google Shape;119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91" name="Google Shape;1191;p31"/>
          <p:cNvGrpSpPr/>
          <p:nvPr/>
        </p:nvGrpSpPr>
        <p:grpSpPr>
          <a:xfrm>
            <a:off x="2552020" y="3799113"/>
            <a:ext cx="1027110" cy="762000"/>
            <a:chOff x="1046480" y="3962400"/>
            <a:chExt cx="1026163" cy="761428"/>
          </a:xfrm>
        </p:grpSpPr>
        <p:sp>
          <p:nvSpPr>
            <p:cNvPr id="1192" name="Google Shape;119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3" name="Google Shape;119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194" name="Google Shape;119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196" name="Google Shape;119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00" name="Google Shape;120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07" name="Google Shape;120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6" name="Google Shape;121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17" name="Google Shape;121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9" name="Google Shape;121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1" name="Google Shape;122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25" name="Google Shape;122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28" name="Google Shape;122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29" name="Google Shape;122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Google Shape;123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1" name="Google Shape;123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5263473" y="4551588"/>
            <a:ext cx="1292225" cy="425450"/>
            <a:chOff x="4011931" y="3379152"/>
            <a:chExt cx="1262063" cy="390207"/>
          </a:xfrm>
        </p:grpSpPr>
        <p:sp>
          <p:nvSpPr>
            <p:cNvPr id="1233" name="Google Shape;123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4" name="Google Shape;123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35" name="Google Shape;123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8" name="Google Shape;123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9" name="Google Shape;123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41" name="Google Shape;124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3" name="Google Shape;124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45" name="Google Shape;124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47" name="Google Shape;124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9" name="Google Shape;124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3" name="Google Shape;125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54" name="Google Shape;125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255" name="Google Shape;125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56" name="Google Shape;125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8" name="Google Shape;125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260" name="Google Shape;126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263" name="Google Shape;126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265" name="Google Shape;126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67" name="Google Shape;126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1" name="Google Shape;127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2" name="Google Shape;127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3" name="Google Shape;127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4" name="Google Shape;127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75" name="Google Shape;127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276" name="Google Shape;127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83" name="Google Shape;1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290" name="Google Shape;1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292" name="Google Shape;129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299" name="Google Shape;1299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00" name="Google Shape;1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307" name="Google Shape;1307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308" name="Google Shape;1308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09" name="Google Shape;1309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11" name="Google Shape;1311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1" name="Google Shape;1321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22" name="Google Shape;1322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3" name="Google Shape;132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24" name="Google Shape;132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5" name="Google Shape;132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27" name="Google Shape;132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28" name="Google Shape;132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9" name="Google Shape;132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30" name="Google Shape;1330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2" name="Google Shape;1332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33" name="Google Shape;13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Google Shape;1334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7" name="Google Shape;1337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38" name="Google Shape;133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9" name="Google Shape;133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40" name="Google Shape;13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1" name="Google Shape;1341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3" name="Google Shape;134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44" name="Google Shape;134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5" name="Google Shape;134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46" name="Google Shape;1346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47" name="Google Shape;134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48" name="Google Shape;13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9" name="Google Shape;134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50" name="Google Shape;1350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51" name="Google Shape;1351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3" name="Google Shape;1353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359" name="Google Shape;13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66" name="Google Shape;1366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367" name="Google Shape;1367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70" name="Google Shape;1370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0" name="Google Shape;1380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81" name="Google Shape;1381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2" name="Google Shape;138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83" name="Google Shape;138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4" name="Google Shape;138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85" name="Google Shape;1385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86" name="Google Shape;138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87" name="Google Shape;138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8" name="Google Shape;138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89" name="Google Shape;1389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1" name="Google Shape;1391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92" name="Google Shape;139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3" name="Google Shape;1393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94" name="Google Shape;1394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95" name="Google Shape;1395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6" name="Google Shape;1396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97" name="Google Shape;139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98" name="Google Shape;139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99" name="Google Shape;1399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0" name="Google Shape;1400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3" name="Google Shape;140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4" name="Google Shape;140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5" name="Google Shape;1405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06" name="Google Shape;140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409" name="Google Shape;1409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0" name="Google Shape;1410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2" name="Google Shape;1412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19" name="Google Shape;141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27" name="Google Shape;1427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7" name="Google Shape;1437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38" name="Google Shape;1438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0" name="Google Shape;14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2" name="Google Shape;1442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43" name="Google Shape;144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4" name="Google Shape;144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5" name="Google Shape;144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6" name="Google Shape;1446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49" name="Google Shape;1449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51" name="Google Shape;1451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54" name="Google Shape;145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55" name="Google Shape;145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56" name="Google Shape;145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7" name="Google Shape;1457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58" name="Google Shape;1458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9" name="Google Shape;145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60" name="Google Shape;146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1" name="Google Shape;146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62" name="Google Shape;1462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63" name="Google Shape;146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64" name="Google Shape;146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5" name="Google Shape;146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66" name="Google Shape;1466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9" name="Google Shape;1469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Google Shape;1475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76" name="Google Shape;1476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78" name="Google Shape;1478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0" name="Google Shape;1480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483" name="Google Shape;1483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85" name="Google Shape;1485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88" name="Google Shape;1488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3" name="Google Shape;1493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95" name="Google Shape;1495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98" name="Google Shape;149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505" name="Google Shape;1505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13" name="Google Shape;1513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9" name="Google Shape;1519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3" name="Google Shape;1523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24" name="Google Shape;1524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6" name="Google Shape;152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7" name="Google Shape;152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8" name="Google Shape;1528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29" name="Google Shape;152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2" name="Google Shape;1532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3" name="Google Shape;1533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35" name="Google Shape;1535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40" name="Google Shape;154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1" name="Google Shape;154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42" name="Google Shape;154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44" name="Google Shape;1544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46" name="Google Shape;15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7" name="Google Shape;154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48" name="Google Shape;1548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49" name="Google Shape;154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50" name="Google Shape;155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1" name="Google Shape;155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52" name="Google Shape;1552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62" name="Google Shape;1562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63" name="Google Shape;1563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5" name="Google Shape;1565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7" name="Google Shape;1567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568" name="Google Shape;1568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69" name="Google Shape;1569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70" name="Google Shape;1570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73" name="Google Shape;1573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5" name="Google Shape;1575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8" name="Google Shape;1578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80" name="Google Shape;1580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584" name="Google Shape;158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6" name="Google Shape;158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8" name="Google Shape;1588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589" name="Google Shape;158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3" name="Google Shape;1593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4" name="Google Shape;159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6" name="Google Shape;159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8" name="Google Shape;1598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9" name="Google Shape;159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604" name="Google Shape;160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6" name="Google Shape;160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611" name="Google Shape;1611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3" name="Google Shape;1613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5" name="Google Shape;1615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617" name="Google Shape;1617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21" name="Google Shape;16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28" name="Google Shape;1628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29" name="Google Shape;1629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0" name="Google Shape;1630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31" name="Google Shape;1631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4" name="Google Shape;1634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39" name="Google Shape;163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0" name="Google Shape;164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2" name="Google Shape;164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4" name="Google Shape;1644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5" name="Google Shape;164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47" name="Google Shape;1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Google Shape;1648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49" name="Google Shape;1649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3" name="Google Shape;1653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4" name="Google Shape;1654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5" name="Google Shape;1655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7" name="Google Shape;1657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8" name="Google Shape;1658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8" name="Google Shape;1668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69" name="Google Shape;166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2" name="Google Shape;167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5" name="Google Shape;167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7" name="Google Shape;1677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8" name="Google Shape;167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0" name="Google Shape;1680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1" name="Google Shape;168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4" name="Google Shape;168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6" name="Google Shape;16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688" name="Google Shape;168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5" name="Google Shape;1695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98" name="Google Shape;1698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14" name="Google Shape;171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Google Shape;1715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16" name="Google Shape;1716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5" name="Google Shape;1725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6" name="Google Shape;173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38" name="Google Shape;1738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9" name="Google Shape;173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0" name="Google Shape;174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1" name="Google Shape;1741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2" name="Google Shape;1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3" name="Google Shape;174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5" name="Google Shape;17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7" name="Google Shape;1747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8" name="Google Shape;174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1" name="Google Shape;1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3" name="Google Shape;175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55" name="Google Shape;17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627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5019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1762" name="Google Shape;1762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63" name="Google Shape;1763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4" name="Google Shape;1764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5" name="Google Shape;1765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6" name="Google Shape;1766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7" name="Google Shape;1767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8" name="Google Shape;1768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9" name="Google Shape;1769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0" name="Google Shape;1770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6" name="Google Shape;1776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7" name="Google Shape;1777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8" name="Google Shape;1778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79" name="Google Shape;177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0" name="Google Shape;178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1" name="Google Shape;1781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2" name="Google Shape;178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3" name="Google Shape;178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5" name="Google Shape;178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6" name="Google Shape;178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787" name="Google Shape;1787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9" name="Google Shape;1789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0" name="Google Shape;1790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1" name="Google Shape;1791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1792" name="Google Shape;179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Google Shape;179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94" name="Google Shape;1794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1795" name="Google Shape;179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Google Shape;179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797" name="Google Shape;17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9" name="Google Shape;1799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1800" name="Google Shape;180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1" name="Google Shape;180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02" name="Google Shape;1802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5" name="Google Shape;1805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06" name="Google Shape;180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Google Shape;180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08" name="Google Shape;1808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1809" name="Google Shape;180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0" name="Google Shape;181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1" name="Google Shape;1811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1812" name="Google Shape;181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" name="Google Shape;181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14" name="Google Shape;1814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5" name="Google Shape;1815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6" name="Google Shape;1816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7" name="Google Shape;1817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1818" name="Google Shape;181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9" name="Google Shape;181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0" name="Google Shape;1820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1821" name="Google Shape;182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2" name="Google Shape;182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3" name="Google Shape;1823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1824" name="Google Shape;182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Google Shape;182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26" name="Google Shape;182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7" name="Google Shape;1827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8" name="Google Shape;18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9" name="Google Shape;1829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1830" name="Google Shape;183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Google Shape;183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32" name="Google Shape;183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834" name="Google Shape;1834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9" name="Google Shape;1839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40" name="Google Shape;1840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3" name="Google Shape;1843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44" name="Google Shape;1844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6" name="Google Shape;1846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8" name="Google Shape;1848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49" name="Google Shape;1849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1" name="Google Shape;1851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52" name="Google Shape;1852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53" name="Google Shape;1853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5" name="Google Shape;1855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867" name="Google Shape;1867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2" name="Google Shape;1872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73" name="Google Shape;1873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5" name="Google Shape;1875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6" name="Google Shape;1876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77" name="Google Shape;1877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9" name="Google Shape;1879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82" name="Google Shape;1882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4" name="Google Shape;1884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85" name="Google Shape;1885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8" name="Google Shape;1888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899" name="Google Shape;189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0" name="Google Shape;1900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901" name="Google Shape;1901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08" name="Google Shape;1908;p51"/>
            <p:cNvCxnSpPr>
              <a:endCxn id="1903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09" name="Google Shape;1909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916" name="Google Shape;1916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917" name="Google Shape;1917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8" name="Google Shape;1918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9" name="Google Shape;1919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1" name="Google Shape;1921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2" name="Google Shape;1922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3" name="Google Shape;1923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4" name="Google Shape;1924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5" name="Google Shape;1925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6" name="Google Shape;1926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927" name="Google Shape;1927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9" name="Google Shape;1929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0" name="Google Shape;1930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1" name="Google Shape;1931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2" name="Google Shape;1932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933" name="Google Shape;1933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5" name="Google Shape;1935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6" name="Google Shape;1936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7" name="Google Shape;1937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8" name="Google Shape;1938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939" name="Google Shape;1939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1" name="Google Shape;1941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3" name="Google Shape;1943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4" name="Google Shape;1944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5" name="Google Shape;1945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6" name="Google Shape;1946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7" name="Google Shape;1947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49" name="Google Shape;1949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950" name="Google Shape;195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2" name="Google Shape;1952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53" name="Google Shape;1953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954" name="Google Shape;1954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6" name="Google Shape;1956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957" name="Google Shape;1957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960" name="Google Shape;1960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2" name="Google Shape;1962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63" name="Google Shape;1963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4" name="Google Shape;196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5" name="Google Shape;1965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966" name="Google Shape;1966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7" name="Google Shape;196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8" name="Google Shape;1968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969" name="Google Shape;196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970" name="Google Shape;197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1" name="Google Shape;1971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1972" name="Google Shape;1972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4" name="Google Shape;1974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79" name="Google Shape;1979;p52"/>
            <p:cNvCxnSpPr>
              <a:endCxn id="1974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80" name="Google Shape;1980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1986" name="Google Shape;1986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11014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