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8" r:id="rId3"/>
    <p:sldId id="264" r:id="rId4"/>
    <p:sldId id="265" r:id="rId5"/>
    <p:sldId id="259" r:id="rId6"/>
    <p:sldId id="260" r:id="rId7"/>
    <p:sldId id="261" r:id="rId8"/>
    <p:sldId id="262"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B8BE1C9-A8CD-486B-810F-9B01E6414997}" type="datetimeFigureOut">
              <a:rPr lang="fr-FR" smtClean="0"/>
              <a:t>08/04/2021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19637B-BBCC-4714-8865-FA4A78C6F7BE}"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4559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B8BE1C9-A8CD-486B-810F-9B01E6414997}" type="datetimeFigureOut">
              <a:rPr lang="fr-FR" smtClean="0"/>
              <a:t>08/04/2021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29063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B8BE1C9-A8CD-486B-810F-9B01E6414997}" type="datetimeFigureOut">
              <a:rPr lang="fr-FR" smtClean="0"/>
              <a:t>08/04/2021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338897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B8BE1C9-A8CD-486B-810F-9B01E6414997}" type="datetimeFigureOut">
              <a:rPr lang="fr-FR" smtClean="0"/>
              <a:t>08/04/2021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19637B-BBCC-4714-8865-FA4A78C6F7BE}"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90780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B8BE1C9-A8CD-486B-810F-9B01E6414997}" type="datetimeFigureOut">
              <a:rPr lang="fr-FR" smtClean="0"/>
              <a:t>08/04/2021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804448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B8BE1C9-A8CD-486B-810F-9B01E6414997}" type="datetimeFigureOut">
              <a:rPr lang="fr-FR" smtClean="0"/>
              <a:t>08/04/2021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19637B-BBCC-4714-8865-FA4A78C6F7BE}"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9414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B8BE1C9-A8CD-486B-810F-9B01E6414997}" type="datetimeFigureOut">
              <a:rPr lang="fr-FR" smtClean="0"/>
              <a:t>08/04/2021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1382694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B8BE1C9-A8CD-486B-810F-9B01E6414997}" type="datetimeFigureOut">
              <a:rPr lang="fr-FR" smtClean="0"/>
              <a:t>08/04/2021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3469069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B8BE1C9-A8CD-486B-810F-9B01E6414997}" type="datetimeFigureOut">
              <a:rPr lang="fr-FR" smtClean="0"/>
              <a:t>08/04/2021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98449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B8BE1C9-A8CD-486B-810F-9B01E6414997}" type="datetimeFigureOut">
              <a:rPr lang="fr-FR" smtClean="0"/>
              <a:t>08/04/2021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243450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B8BE1C9-A8CD-486B-810F-9B01E6414997}" type="datetimeFigureOut">
              <a:rPr lang="fr-FR" smtClean="0"/>
              <a:t>08/04/2021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342021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B8BE1C9-A8CD-486B-810F-9B01E6414997}" type="datetimeFigureOut">
              <a:rPr lang="fr-FR" smtClean="0"/>
              <a:t>08/04/2021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24901840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B8BE1C9-A8CD-486B-810F-9B01E6414997}" type="datetimeFigureOut">
              <a:rPr lang="fr-FR" smtClean="0"/>
              <a:t>08/04/2021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31538093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8BE1C9-A8CD-486B-810F-9B01E6414997}" type="datetimeFigureOut">
              <a:rPr lang="fr-FR" smtClean="0"/>
              <a:t>08/04/2021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419297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BE1C9-A8CD-486B-810F-9B01E6414997}" type="datetimeFigureOut">
              <a:rPr lang="fr-FR" smtClean="0"/>
              <a:t>08/04/2021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82176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B8BE1C9-A8CD-486B-810F-9B01E6414997}" type="datetimeFigureOut">
              <a:rPr lang="fr-FR" smtClean="0"/>
              <a:t>08/04/2021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25706326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B8BE1C9-A8CD-486B-810F-9B01E6414997}" type="datetimeFigureOut">
              <a:rPr lang="fr-FR" smtClean="0"/>
              <a:t>08/04/2021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619637B-BBCC-4714-8865-FA4A78C6F7BE}" type="slidenum">
              <a:rPr lang="fr-FR" smtClean="0"/>
              <a:t>‹N°›</a:t>
            </a:fld>
            <a:endParaRPr lang="fr-FR"/>
          </a:p>
        </p:txBody>
      </p:sp>
    </p:spTree>
    <p:extLst>
      <p:ext uri="{BB962C8B-B14F-4D97-AF65-F5344CB8AC3E}">
        <p14:creationId xmlns:p14="http://schemas.microsoft.com/office/powerpoint/2010/main" val="417298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8BE1C9-A8CD-486B-810F-9B01E6414997}" type="datetimeFigureOut">
              <a:rPr lang="fr-FR" smtClean="0"/>
              <a:t>08/04/2021</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619637B-BBCC-4714-8865-FA4A78C6F7BE}" type="slidenum">
              <a:rPr lang="fr-FR" smtClean="0"/>
              <a:t>‹N°›</a:t>
            </a:fld>
            <a:endParaRPr lang="fr-FR"/>
          </a:p>
        </p:txBody>
      </p:sp>
    </p:spTree>
    <p:extLst>
      <p:ext uri="{BB962C8B-B14F-4D97-AF65-F5344CB8AC3E}">
        <p14:creationId xmlns:p14="http://schemas.microsoft.com/office/powerpoint/2010/main" val="1119108440"/>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5CB261-F5B3-4B32-8EC1-D96907BAB295}"/>
              </a:ext>
            </a:extLst>
          </p:cNvPr>
          <p:cNvSpPr>
            <a:spLocks noGrp="1"/>
          </p:cNvSpPr>
          <p:nvPr>
            <p:ph type="ctrTitle"/>
          </p:nvPr>
        </p:nvSpPr>
        <p:spPr/>
        <p:txBody>
          <a:bodyPr/>
          <a:lstStyle/>
          <a:p>
            <a:r>
              <a:rPr lang="fr-FR" dirty="0" err="1"/>
              <a:t>Wasteland</a:t>
            </a:r>
            <a:r>
              <a:rPr lang="fr-FR" dirty="0"/>
              <a:t> </a:t>
            </a:r>
            <a:r>
              <a:rPr lang="fr-FR" dirty="0" err="1"/>
              <a:t>wars</a:t>
            </a:r>
            <a:endParaRPr lang="fr-FR" dirty="0"/>
          </a:p>
        </p:txBody>
      </p:sp>
      <p:sp>
        <p:nvSpPr>
          <p:cNvPr id="3" name="Sous-titre 2">
            <a:extLst>
              <a:ext uri="{FF2B5EF4-FFF2-40B4-BE49-F238E27FC236}">
                <a16:creationId xmlns:a16="http://schemas.microsoft.com/office/drawing/2014/main" id="{A1D4FE61-1386-4014-9A9C-A6D796743C24}"/>
              </a:ext>
            </a:extLst>
          </p:cNvPr>
          <p:cNvSpPr>
            <a:spLocks noGrp="1"/>
          </p:cNvSpPr>
          <p:nvPr>
            <p:ph type="subTitle" idx="1"/>
          </p:nvPr>
        </p:nvSpPr>
        <p:spPr/>
        <p:txBody>
          <a:bodyPr/>
          <a:lstStyle/>
          <a:p>
            <a:r>
              <a:rPr lang="fr-FR" dirty="0" err="1"/>
              <a:t>Playground</a:t>
            </a:r>
            <a:r>
              <a:rPr lang="fr-FR" dirty="0"/>
              <a:t> est un jeu d’aventure sur une guerre enfantine dans un terrain vague avec possibilité de construire et piloter tous types de véhicules.</a:t>
            </a:r>
          </a:p>
        </p:txBody>
      </p:sp>
    </p:spTree>
    <p:extLst>
      <p:ext uri="{BB962C8B-B14F-4D97-AF65-F5344CB8AC3E}">
        <p14:creationId xmlns:p14="http://schemas.microsoft.com/office/powerpoint/2010/main" val="3955142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DEA9B9-8B2B-4B32-BB97-AC6C79D8A1A4}"/>
              </a:ext>
            </a:extLst>
          </p:cNvPr>
          <p:cNvSpPr>
            <a:spLocks noGrp="1"/>
          </p:cNvSpPr>
          <p:nvPr>
            <p:ph type="title"/>
          </p:nvPr>
        </p:nvSpPr>
        <p:spPr/>
        <p:txBody>
          <a:bodyPr/>
          <a:lstStyle/>
          <a:p>
            <a:r>
              <a:rPr lang="fr-FR" dirty="0"/>
              <a:t>inspirations</a:t>
            </a:r>
          </a:p>
        </p:txBody>
      </p:sp>
      <p:sp>
        <p:nvSpPr>
          <p:cNvPr id="3" name="Espace réservé du contenu 2">
            <a:extLst>
              <a:ext uri="{FF2B5EF4-FFF2-40B4-BE49-F238E27FC236}">
                <a16:creationId xmlns:a16="http://schemas.microsoft.com/office/drawing/2014/main" id="{73F83FB8-844F-40F0-B1C2-56295EE3BA9B}"/>
              </a:ext>
            </a:extLst>
          </p:cNvPr>
          <p:cNvSpPr>
            <a:spLocks noGrp="1"/>
          </p:cNvSpPr>
          <p:nvPr>
            <p:ph idx="1"/>
          </p:nvPr>
        </p:nvSpPr>
        <p:spPr/>
        <p:txBody>
          <a:bodyPr/>
          <a:lstStyle/>
          <a:p>
            <a:r>
              <a:rPr lang="fr-FR" dirty="0" err="1"/>
              <a:t>Besiege</a:t>
            </a:r>
            <a:r>
              <a:rPr lang="fr-FR" dirty="0"/>
              <a:t>, </a:t>
            </a:r>
            <a:r>
              <a:rPr lang="fr-FR" dirty="0" err="1"/>
              <a:t>assassin’s</a:t>
            </a:r>
            <a:r>
              <a:rPr lang="fr-FR" dirty="0"/>
              <a:t> </a:t>
            </a:r>
            <a:r>
              <a:rPr lang="fr-FR" dirty="0" err="1"/>
              <a:t>creed</a:t>
            </a:r>
            <a:r>
              <a:rPr lang="fr-FR" dirty="0"/>
              <a:t>, </a:t>
            </a:r>
            <a:r>
              <a:rPr lang="fr-FR" dirty="0" err="1"/>
              <a:t>breath</a:t>
            </a:r>
            <a:r>
              <a:rPr lang="fr-FR" dirty="0"/>
              <a:t> of the </a:t>
            </a:r>
            <a:r>
              <a:rPr lang="fr-FR" dirty="0" err="1"/>
              <a:t>wild</a:t>
            </a:r>
            <a:r>
              <a:rPr lang="fr-FR" dirty="0"/>
              <a:t>, le petit </a:t>
            </a:r>
            <a:r>
              <a:rPr lang="fr-FR" dirty="0" err="1"/>
              <a:t>spirou</a:t>
            </a:r>
            <a:r>
              <a:rPr lang="fr-FR" dirty="0"/>
              <a:t>, </a:t>
            </a:r>
            <a:r>
              <a:rPr lang="fr-FR" dirty="0" err="1"/>
              <a:t>calvin</a:t>
            </a:r>
            <a:r>
              <a:rPr lang="fr-FR" dirty="0"/>
              <a:t> &amp; </a:t>
            </a:r>
            <a:r>
              <a:rPr lang="fr-FR" dirty="0" err="1"/>
              <a:t>hobbes</a:t>
            </a:r>
            <a:r>
              <a:rPr lang="fr-FR" dirty="0"/>
              <a:t>, </a:t>
            </a:r>
            <a:r>
              <a:rPr lang="fr-FR" dirty="0" err="1"/>
              <a:t>snoopy</a:t>
            </a:r>
            <a:r>
              <a:rPr lang="fr-FR" dirty="0"/>
              <a:t> &amp; </a:t>
            </a:r>
            <a:r>
              <a:rPr lang="fr-FR"/>
              <a:t>les peanuts</a:t>
            </a:r>
            <a:endParaRPr lang="fr-FR" dirty="0"/>
          </a:p>
        </p:txBody>
      </p:sp>
    </p:spTree>
    <p:extLst>
      <p:ext uri="{BB962C8B-B14F-4D97-AF65-F5344CB8AC3E}">
        <p14:creationId xmlns:p14="http://schemas.microsoft.com/office/powerpoint/2010/main" val="247657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11FB22-F4A5-47AC-B1DA-E7534A4D3643}"/>
              </a:ext>
            </a:extLst>
          </p:cNvPr>
          <p:cNvSpPr>
            <a:spLocks noGrp="1"/>
          </p:cNvSpPr>
          <p:nvPr>
            <p:ph type="title"/>
          </p:nvPr>
        </p:nvSpPr>
        <p:spPr/>
        <p:txBody>
          <a:bodyPr/>
          <a:lstStyle/>
          <a:p>
            <a:r>
              <a:rPr lang="fr-FR" dirty="0"/>
              <a:t>genre</a:t>
            </a:r>
          </a:p>
        </p:txBody>
      </p:sp>
      <p:sp>
        <p:nvSpPr>
          <p:cNvPr id="3" name="Espace réservé du contenu 2">
            <a:extLst>
              <a:ext uri="{FF2B5EF4-FFF2-40B4-BE49-F238E27FC236}">
                <a16:creationId xmlns:a16="http://schemas.microsoft.com/office/drawing/2014/main" id="{92489100-E970-4127-AB49-7E1F384BC52F}"/>
              </a:ext>
            </a:extLst>
          </p:cNvPr>
          <p:cNvSpPr>
            <a:spLocks noGrp="1"/>
          </p:cNvSpPr>
          <p:nvPr>
            <p:ph idx="1"/>
          </p:nvPr>
        </p:nvSpPr>
        <p:spPr/>
        <p:txBody>
          <a:bodyPr/>
          <a:lstStyle/>
          <a:p>
            <a:r>
              <a:rPr lang="fr-FR" dirty="0"/>
              <a:t>Jeu d’action/aventure mêlé à un jeu de construction/contrôle de véhicules.</a:t>
            </a:r>
          </a:p>
        </p:txBody>
      </p:sp>
    </p:spTree>
    <p:extLst>
      <p:ext uri="{BB962C8B-B14F-4D97-AF65-F5344CB8AC3E}">
        <p14:creationId xmlns:p14="http://schemas.microsoft.com/office/powerpoint/2010/main" val="417655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503574-112F-4516-9D83-3782F81205E8}"/>
              </a:ext>
            </a:extLst>
          </p:cNvPr>
          <p:cNvSpPr>
            <a:spLocks noGrp="1"/>
          </p:cNvSpPr>
          <p:nvPr>
            <p:ph type="title"/>
          </p:nvPr>
        </p:nvSpPr>
        <p:spPr/>
        <p:txBody>
          <a:bodyPr/>
          <a:lstStyle/>
          <a:p>
            <a:r>
              <a:rPr lang="fr-FR" dirty="0"/>
              <a:t>Style graphique</a:t>
            </a:r>
          </a:p>
        </p:txBody>
      </p:sp>
      <p:sp>
        <p:nvSpPr>
          <p:cNvPr id="3" name="Espace réservé du contenu 2">
            <a:extLst>
              <a:ext uri="{FF2B5EF4-FFF2-40B4-BE49-F238E27FC236}">
                <a16:creationId xmlns:a16="http://schemas.microsoft.com/office/drawing/2014/main" id="{28F0122B-2B06-4EC0-83CB-0D708DB5211B}"/>
              </a:ext>
            </a:extLst>
          </p:cNvPr>
          <p:cNvSpPr>
            <a:spLocks noGrp="1"/>
          </p:cNvSpPr>
          <p:nvPr>
            <p:ph idx="1"/>
          </p:nvPr>
        </p:nvSpPr>
        <p:spPr/>
        <p:txBody>
          <a:bodyPr/>
          <a:lstStyle/>
          <a:p>
            <a:r>
              <a:rPr lang="fr-FR" dirty="0"/>
              <a:t>Environnement cartoon stylisé utilisant des textures semi-réalistes, les éléments avec lesquels une interaction est possible sont en semi </a:t>
            </a:r>
            <a:r>
              <a:rPr lang="fr-FR" dirty="0" err="1"/>
              <a:t>cell-shading</a:t>
            </a:r>
            <a:r>
              <a:rPr lang="fr-FR" dirty="0"/>
              <a:t>.</a:t>
            </a:r>
          </a:p>
        </p:txBody>
      </p:sp>
    </p:spTree>
    <p:extLst>
      <p:ext uri="{BB962C8B-B14F-4D97-AF65-F5344CB8AC3E}">
        <p14:creationId xmlns:p14="http://schemas.microsoft.com/office/powerpoint/2010/main" val="92228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60A55-BFA2-485A-BD80-080499DA1052}"/>
              </a:ext>
            </a:extLst>
          </p:cNvPr>
          <p:cNvSpPr>
            <a:spLocks noGrp="1"/>
          </p:cNvSpPr>
          <p:nvPr>
            <p:ph type="title"/>
          </p:nvPr>
        </p:nvSpPr>
        <p:spPr/>
        <p:txBody>
          <a:bodyPr/>
          <a:lstStyle/>
          <a:p>
            <a:r>
              <a:rPr lang="fr-FR" dirty="0"/>
              <a:t>musique</a:t>
            </a:r>
          </a:p>
        </p:txBody>
      </p:sp>
      <p:sp>
        <p:nvSpPr>
          <p:cNvPr id="3" name="Espace réservé du contenu 2">
            <a:extLst>
              <a:ext uri="{FF2B5EF4-FFF2-40B4-BE49-F238E27FC236}">
                <a16:creationId xmlns:a16="http://schemas.microsoft.com/office/drawing/2014/main" id="{621BA4B4-B407-4090-83EF-5EA66E61309D}"/>
              </a:ext>
            </a:extLst>
          </p:cNvPr>
          <p:cNvSpPr>
            <a:spLocks noGrp="1"/>
          </p:cNvSpPr>
          <p:nvPr>
            <p:ph idx="1"/>
          </p:nvPr>
        </p:nvSpPr>
        <p:spPr/>
        <p:txBody>
          <a:bodyPr/>
          <a:lstStyle/>
          <a:p>
            <a:r>
              <a:rPr lang="fr-FR" dirty="0"/>
              <a:t>Années 80? Voir réf Peter Pan</a:t>
            </a:r>
          </a:p>
        </p:txBody>
      </p:sp>
    </p:spTree>
    <p:extLst>
      <p:ext uri="{BB962C8B-B14F-4D97-AF65-F5344CB8AC3E}">
        <p14:creationId xmlns:p14="http://schemas.microsoft.com/office/powerpoint/2010/main" val="131500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05999-0608-4779-8091-AA71D9C767FC}"/>
              </a:ext>
            </a:extLst>
          </p:cNvPr>
          <p:cNvSpPr>
            <a:spLocks noGrp="1"/>
          </p:cNvSpPr>
          <p:nvPr>
            <p:ph type="title"/>
          </p:nvPr>
        </p:nvSpPr>
        <p:spPr/>
        <p:txBody>
          <a:bodyPr/>
          <a:lstStyle/>
          <a:p>
            <a:r>
              <a:rPr lang="fr-FR" dirty="0"/>
              <a:t>gameplay</a:t>
            </a:r>
          </a:p>
        </p:txBody>
      </p:sp>
      <p:sp>
        <p:nvSpPr>
          <p:cNvPr id="3" name="Espace réservé du contenu 2">
            <a:extLst>
              <a:ext uri="{FF2B5EF4-FFF2-40B4-BE49-F238E27FC236}">
                <a16:creationId xmlns:a16="http://schemas.microsoft.com/office/drawing/2014/main" id="{6D97828E-4DF9-46EE-9BAB-A3AE3D9C0B51}"/>
              </a:ext>
            </a:extLst>
          </p:cNvPr>
          <p:cNvSpPr>
            <a:spLocks noGrp="1"/>
          </p:cNvSpPr>
          <p:nvPr>
            <p:ph idx="1"/>
          </p:nvPr>
        </p:nvSpPr>
        <p:spPr/>
        <p:txBody>
          <a:bodyPr/>
          <a:lstStyle/>
          <a:p>
            <a:r>
              <a:rPr lang="fr-FR" dirty="0"/>
              <a:t>Jeu d’aventure à la 3</a:t>
            </a:r>
            <a:r>
              <a:rPr lang="fr-FR" baseline="30000" dirty="0"/>
              <a:t>ème</a:t>
            </a:r>
            <a:r>
              <a:rPr lang="fr-FR" dirty="0"/>
              <a:t> personne mêlant la construction/prise de contrôle de véhicules à un gameplay d’exploration à pied avec arc et épée de bois.</a:t>
            </a:r>
          </a:p>
          <a:p>
            <a:r>
              <a:rPr lang="fr-FR" dirty="0"/>
              <a:t>3</a:t>
            </a:r>
            <a:r>
              <a:rPr lang="fr-FR" baseline="30000" dirty="0"/>
              <a:t>ème</a:t>
            </a:r>
            <a:r>
              <a:rPr lang="fr-FR" dirty="0"/>
              <a:t> personne: mouvement dans toutes les directions, slide, saut, arc, épée de bois (slide et saut sont générés par </a:t>
            </a:r>
            <a:r>
              <a:rPr lang="fr-FR"/>
              <a:t>la physique).</a:t>
            </a:r>
            <a:endParaRPr lang="fr-FR" dirty="0"/>
          </a:p>
          <a:p>
            <a:r>
              <a:rPr lang="fr-FR" dirty="0"/>
              <a:t>Véhicules (simulation physique): structure(flottante), roues, hélices, canon sur un axe vertical, ordinateur de contrôle, ressort?</a:t>
            </a:r>
          </a:p>
        </p:txBody>
      </p:sp>
    </p:spTree>
    <p:extLst>
      <p:ext uri="{BB962C8B-B14F-4D97-AF65-F5344CB8AC3E}">
        <p14:creationId xmlns:p14="http://schemas.microsoft.com/office/powerpoint/2010/main" val="127915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13EE59-F93B-42B4-AAC7-A728D4363BBA}"/>
              </a:ext>
            </a:extLst>
          </p:cNvPr>
          <p:cNvSpPr>
            <a:spLocks noGrp="1"/>
          </p:cNvSpPr>
          <p:nvPr>
            <p:ph type="title"/>
          </p:nvPr>
        </p:nvSpPr>
        <p:spPr/>
        <p:txBody>
          <a:bodyPr/>
          <a:lstStyle/>
          <a:p>
            <a:r>
              <a:rPr lang="fr-FR" dirty="0"/>
              <a:t>objectif</a:t>
            </a:r>
          </a:p>
        </p:txBody>
      </p:sp>
      <p:sp>
        <p:nvSpPr>
          <p:cNvPr id="3" name="Espace réservé du contenu 2">
            <a:extLst>
              <a:ext uri="{FF2B5EF4-FFF2-40B4-BE49-F238E27FC236}">
                <a16:creationId xmlns:a16="http://schemas.microsoft.com/office/drawing/2014/main" id="{C7258533-3897-4AB4-803F-250E4B1DF59C}"/>
              </a:ext>
            </a:extLst>
          </p:cNvPr>
          <p:cNvSpPr>
            <a:spLocks noGrp="1"/>
          </p:cNvSpPr>
          <p:nvPr>
            <p:ph idx="1"/>
          </p:nvPr>
        </p:nvSpPr>
        <p:spPr/>
        <p:txBody>
          <a:bodyPr/>
          <a:lstStyle/>
          <a:p>
            <a:r>
              <a:rPr lang="fr-FR" dirty="0"/>
              <a:t>Compléter des missions pour affaiblir l’ennemi et gagner le combat dans un grand combat final. Les objectifs de missions s’étendent de l’infiltration chez l’ennemi à du </a:t>
            </a:r>
            <a:r>
              <a:rPr lang="fr-FR" dirty="0" err="1"/>
              <a:t>pathfinding</a:t>
            </a:r>
            <a:r>
              <a:rPr lang="fr-FR" dirty="0"/>
              <a:t> dans un terrain accidenté jusqu’à la destruction d’installations ennemies. La majorité des missions sera possible avec et sans véhicules.</a:t>
            </a:r>
          </a:p>
          <a:p>
            <a:r>
              <a:rPr lang="fr-FR" dirty="0"/>
              <a:t>Infiltration: voler objet, détecter snipers dans la forêt, bataille finale, ramener sable de la dune, course </a:t>
            </a:r>
            <a:r>
              <a:rPr lang="fr-FR" dirty="0" err="1"/>
              <a:t>bâteau</a:t>
            </a:r>
            <a:r>
              <a:rPr lang="fr-FR" dirty="0"/>
              <a:t>: rattraper objet volé, parcourir champ miné, détruire avant-poste (attaque </a:t>
            </a:r>
            <a:r>
              <a:rPr lang="fr-FR" dirty="0" err="1"/>
              <a:t>bâteau</a:t>
            </a:r>
            <a:r>
              <a:rPr lang="fr-FR" dirty="0"/>
              <a:t>), détruire montgolfières de reconnaissance</a:t>
            </a:r>
          </a:p>
        </p:txBody>
      </p:sp>
    </p:spTree>
    <p:extLst>
      <p:ext uri="{BB962C8B-B14F-4D97-AF65-F5344CB8AC3E}">
        <p14:creationId xmlns:p14="http://schemas.microsoft.com/office/powerpoint/2010/main" val="118793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B31437-5E4F-4E3F-806F-A25BAC8F26C8}"/>
              </a:ext>
            </a:extLst>
          </p:cNvPr>
          <p:cNvSpPr>
            <a:spLocks noGrp="1"/>
          </p:cNvSpPr>
          <p:nvPr>
            <p:ph type="title"/>
          </p:nvPr>
        </p:nvSpPr>
        <p:spPr/>
        <p:txBody>
          <a:bodyPr/>
          <a:lstStyle/>
          <a:p>
            <a:r>
              <a:rPr lang="fr-FR" dirty="0"/>
              <a:t>monde</a:t>
            </a:r>
          </a:p>
        </p:txBody>
      </p:sp>
      <p:sp>
        <p:nvSpPr>
          <p:cNvPr id="3" name="Espace réservé du contenu 2">
            <a:extLst>
              <a:ext uri="{FF2B5EF4-FFF2-40B4-BE49-F238E27FC236}">
                <a16:creationId xmlns:a16="http://schemas.microsoft.com/office/drawing/2014/main" id="{A66B6A2C-4ED2-4A34-B362-52043B42FE8F}"/>
              </a:ext>
            </a:extLst>
          </p:cNvPr>
          <p:cNvSpPr>
            <a:spLocks noGrp="1"/>
          </p:cNvSpPr>
          <p:nvPr>
            <p:ph idx="1"/>
          </p:nvPr>
        </p:nvSpPr>
        <p:spPr/>
        <p:txBody>
          <a:bodyPr/>
          <a:lstStyle/>
          <a:p>
            <a:r>
              <a:rPr lang="fr-FR" dirty="0"/>
              <a:t>Petit open-world dans lequel le joueur peut faire les missions dans le désordre si il connaît leurs objectifs. Chaque mission est définie par un point de départ et d’arrivée et couvre une zone de la carte. Carte divisée entre les deux clans (chênes et sapins) avec des canaux reliant tout, une dune de sable et un canyon.</a:t>
            </a:r>
          </a:p>
        </p:txBody>
      </p:sp>
    </p:spTree>
    <p:extLst>
      <p:ext uri="{BB962C8B-B14F-4D97-AF65-F5344CB8AC3E}">
        <p14:creationId xmlns:p14="http://schemas.microsoft.com/office/powerpoint/2010/main" val="196747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250271-B5FD-44D0-B550-53227DA7D094}"/>
              </a:ext>
            </a:extLst>
          </p:cNvPr>
          <p:cNvSpPr>
            <a:spLocks noGrp="1"/>
          </p:cNvSpPr>
          <p:nvPr>
            <p:ph type="title"/>
          </p:nvPr>
        </p:nvSpPr>
        <p:spPr/>
        <p:txBody>
          <a:bodyPr/>
          <a:lstStyle/>
          <a:p>
            <a:r>
              <a:rPr lang="fr-FR" dirty="0"/>
              <a:t>Schéma de contrôle</a:t>
            </a:r>
          </a:p>
        </p:txBody>
      </p:sp>
      <p:sp>
        <p:nvSpPr>
          <p:cNvPr id="3" name="Espace réservé du contenu 2">
            <a:extLst>
              <a:ext uri="{FF2B5EF4-FFF2-40B4-BE49-F238E27FC236}">
                <a16:creationId xmlns:a16="http://schemas.microsoft.com/office/drawing/2014/main" id="{6FAAB837-C9F9-4FB3-80BB-1995EE770E83}"/>
              </a:ext>
            </a:extLst>
          </p:cNvPr>
          <p:cNvSpPr>
            <a:spLocks noGrp="1"/>
          </p:cNvSpPr>
          <p:nvPr>
            <p:ph idx="1"/>
          </p:nvPr>
        </p:nvSpPr>
        <p:spPr/>
        <p:txBody>
          <a:bodyPr/>
          <a:lstStyle/>
          <a:p>
            <a:r>
              <a:rPr lang="fr-FR" dirty="0"/>
              <a:t>Mouvement du joueur avec </a:t>
            </a:r>
            <a:r>
              <a:rPr lang="fr-FR" dirty="0" err="1"/>
              <a:t>zqsd</a:t>
            </a:r>
            <a:r>
              <a:rPr lang="fr-FR" dirty="0"/>
              <a:t> et contrôle de la caméra à la souris. Création du véhicule en plaçant les blocs à la souris en les sélectionnant soit par le </a:t>
            </a:r>
            <a:r>
              <a:rPr lang="fr-FR" dirty="0" err="1"/>
              <a:t>hud</a:t>
            </a:r>
            <a:r>
              <a:rPr lang="fr-FR" dirty="0"/>
              <a:t> soit par des raccourcis sur les touches de 1 à 0.</a:t>
            </a:r>
          </a:p>
        </p:txBody>
      </p:sp>
    </p:spTree>
    <p:extLst>
      <p:ext uri="{BB962C8B-B14F-4D97-AF65-F5344CB8AC3E}">
        <p14:creationId xmlns:p14="http://schemas.microsoft.com/office/powerpoint/2010/main" val="235609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D05800-D8FB-41C9-A401-8EDB88EBFB4C}"/>
              </a:ext>
            </a:extLst>
          </p:cNvPr>
          <p:cNvSpPr>
            <a:spLocks noGrp="1"/>
          </p:cNvSpPr>
          <p:nvPr>
            <p:ph type="title"/>
          </p:nvPr>
        </p:nvSpPr>
        <p:spPr/>
        <p:txBody>
          <a:bodyPr/>
          <a:lstStyle/>
          <a:p>
            <a:r>
              <a:rPr lang="fr-FR" dirty="0" err="1"/>
              <a:t>Hud</a:t>
            </a:r>
            <a:endParaRPr lang="fr-FR" dirty="0"/>
          </a:p>
        </p:txBody>
      </p:sp>
      <p:sp>
        <p:nvSpPr>
          <p:cNvPr id="3" name="Espace réservé du contenu 2">
            <a:extLst>
              <a:ext uri="{FF2B5EF4-FFF2-40B4-BE49-F238E27FC236}">
                <a16:creationId xmlns:a16="http://schemas.microsoft.com/office/drawing/2014/main" id="{E47AFC2D-AFD4-40BB-A8E5-3F675445C7EC}"/>
              </a:ext>
            </a:extLst>
          </p:cNvPr>
          <p:cNvSpPr>
            <a:spLocks noGrp="1"/>
          </p:cNvSpPr>
          <p:nvPr>
            <p:ph idx="1"/>
          </p:nvPr>
        </p:nvSpPr>
        <p:spPr/>
        <p:txBody>
          <a:bodyPr/>
          <a:lstStyle/>
          <a:p>
            <a:r>
              <a:rPr lang="fr-FR" dirty="0"/>
              <a:t>Mini-</a:t>
            </a:r>
            <a:r>
              <a:rPr lang="fr-FR" dirty="0" err="1"/>
              <a:t>map</a:t>
            </a:r>
            <a:r>
              <a:rPr lang="fr-FR" dirty="0"/>
              <a:t> avec description des objectifs in-</a:t>
            </a:r>
            <a:r>
              <a:rPr lang="fr-FR" dirty="0" err="1"/>
              <a:t>game</a:t>
            </a:r>
            <a:r>
              <a:rPr lang="fr-FR" dirty="0"/>
              <a:t>.</a:t>
            </a:r>
          </a:p>
          <a:p>
            <a:r>
              <a:rPr lang="fr-FR" dirty="0"/>
              <a:t>Interface de construction de véhicules lors de la phase préparatoire de la mission, drop-down menu avec sélection des véhicules déjà créés apparaissant en </a:t>
            </a:r>
            <a:r>
              <a:rPr lang="fr-FR" dirty="0" err="1"/>
              <a:t>screenshot</a:t>
            </a:r>
            <a:r>
              <a:rPr lang="fr-FR" dirty="0"/>
              <a:t> </a:t>
            </a:r>
            <a:r>
              <a:rPr lang="fr-FR"/>
              <a:t>sur des backgrounds transparents.</a:t>
            </a:r>
            <a:endParaRPr lang="fr-FR" dirty="0"/>
          </a:p>
        </p:txBody>
      </p:sp>
    </p:spTree>
    <p:extLst>
      <p:ext uri="{BB962C8B-B14F-4D97-AF65-F5344CB8AC3E}">
        <p14:creationId xmlns:p14="http://schemas.microsoft.com/office/powerpoint/2010/main" val="742589162"/>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80</TotalTime>
  <Words>417</Words>
  <Application>Microsoft Office PowerPoint</Application>
  <PresentationFormat>Grand écran</PresentationFormat>
  <Paragraphs>24</Paragraphs>
  <Slides>10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10</vt:i4>
      </vt:variant>
    </vt:vector>
  </HeadingPairs>
  <TitlesOfParts>
    <vt:vector size="13" baseType="lpstr">
      <vt:lpstr>Century Gothic</vt:lpstr>
      <vt:lpstr>Wingdings 3</vt:lpstr>
      <vt:lpstr>Secteur</vt:lpstr>
      <vt:lpstr>Wasteland wars</vt:lpstr>
      <vt:lpstr>genre</vt:lpstr>
      <vt:lpstr>Style graphique</vt:lpstr>
      <vt:lpstr>musique</vt:lpstr>
      <vt:lpstr>gameplay</vt:lpstr>
      <vt:lpstr>objectif</vt:lpstr>
      <vt:lpstr>monde</vt:lpstr>
      <vt:lpstr>Schéma de contrôle</vt:lpstr>
      <vt:lpstr>Hud</vt:lpstr>
      <vt:lpstr>inspirations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Playground</dc:title>
  <dc:creator>Antoine Roger</dc:creator>
  <cp:lastModifiedBy>Antoine Roger</cp:lastModifiedBy>
  <cp:revision>20</cp:revision>
  <dcterms:created xsi:type="dcterms:W3CDTF">2021-03-18T09:02:21Z</dcterms:created>
  <dcterms:modified xsi:type="dcterms:W3CDTF">2021-04-07T22:23:05Z</dcterms:modified>
</cp:coreProperties>
</file>