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5F7B6AD-9373-41C7-9F9F-C19D7E59DF35}"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73F02EB-6721-4ED9-8213-0BF1B7E6DD7D}" type="slidenum">
              <a:rPr lang="en-US" smtClean="0"/>
              <a:t>‹#›</a:t>
            </a:fld>
            <a:endParaRPr lang="en-US"/>
          </a:p>
        </p:txBody>
      </p:sp>
    </p:spTree>
    <p:extLst>
      <p:ext uri="{BB962C8B-B14F-4D97-AF65-F5344CB8AC3E}">
        <p14:creationId xmlns:p14="http://schemas.microsoft.com/office/powerpoint/2010/main" val="994475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F7B6AD-9373-41C7-9F9F-C19D7E59DF35}"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3F02EB-6721-4ED9-8213-0BF1B7E6DD7D}" type="slidenum">
              <a:rPr lang="en-US" smtClean="0"/>
              <a:t>‹#›</a:t>
            </a:fld>
            <a:endParaRPr lang="en-US"/>
          </a:p>
        </p:txBody>
      </p:sp>
    </p:spTree>
    <p:extLst>
      <p:ext uri="{BB962C8B-B14F-4D97-AF65-F5344CB8AC3E}">
        <p14:creationId xmlns:p14="http://schemas.microsoft.com/office/powerpoint/2010/main" val="3459104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F7B6AD-9373-41C7-9F9F-C19D7E59DF35}"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3F02EB-6721-4ED9-8213-0BF1B7E6DD7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79700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5F7B6AD-9373-41C7-9F9F-C19D7E59DF35}"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3F02EB-6721-4ED9-8213-0BF1B7E6DD7D}" type="slidenum">
              <a:rPr lang="en-US" smtClean="0"/>
              <a:t>‹#›</a:t>
            </a:fld>
            <a:endParaRPr lang="en-US"/>
          </a:p>
        </p:txBody>
      </p:sp>
    </p:spTree>
    <p:extLst>
      <p:ext uri="{BB962C8B-B14F-4D97-AF65-F5344CB8AC3E}">
        <p14:creationId xmlns:p14="http://schemas.microsoft.com/office/powerpoint/2010/main" val="4114783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5F7B6AD-9373-41C7-9F9F-C19D7E59DF35}"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3F02EB-6721-4ED9-8213-0BF1B7E6DD7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50799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5F7B6AD-9373-41C7-9F9F-C19D7E59DF35}"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3F02EB-6721-4ED9-8213-0BF1B7E6DD7D}" type="slidenum">
              <a:rPr lang="en-US" smtClean="0"/>
              <a:t>‹#›</a:t>
            </a:fld>
            <a:endParaRPr lang="en-US"/>
          </a:p>
        </p:txBody>
      </p:sp>
    </p:spTree>
    <p:extLst>
      <p:ext uri="{BB962C8B-B14F-4D97-AF65-F5344CB8AC3E}">
        <p14:creationId xmlns:p14="http://schemas.microsoft.com/office/powerpoint/2010/main" val="1171172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F7B6AD-9373-41C7-9F9F-C19D7E59DF35}"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3F02EB-6721-4ED9-8213-0BF1B7E6DD7D}" type="slidenum">
              <a:rPr lang="en-US" smtClean="0"/>
              <a:t>‹#›</a:t>
            </a:fld>
            <a:endParaRPr lang="en-US"/>
          </a:p>
        </p:txBody>
      </p:sp>
    </p:spTree>
    <p:extLst>
      <p:ext uri="{BB962C8B-B14F-4D97-AF65-F5344CB8AC3E}">
        <p14:creationId xmlns:p14="http://schemas.microsoft.com/office/powerpoint/2010/main" val="42805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F7B6AD-9373-41C7-9F9F-C19D7E59DF35}"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3F02EB-6721-4ED9-8213-0BF1B7E6DD7D}" type="slidenum">
              <a:rPr lang="en-US" smtClean="0"/>
              <a:t>‹#›</a:t>
            </a:fld>
            <a:endParaRPr lang="en-US"/>
          </a:p>
        </p:txBody>
      </p:sp>
    </p:spTree>
    <p:extLst>
      <p:ext uri="{BB962C8B-B14F-4D97-AF65-F5344CB8AC3E}">
        <p14:creationId xmlns:p14="http://schemas.microsoft.com/office/powerpoint/2010/main" val="357655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F7B6AD-9373-41C7-9F9F-C19D7E59DF35}"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3F02EB-6721-4ED9-8213-0BF1B7E6DD7D}" type="slidenum">
              <a:rPr lang="en-US" smtClean="0"/>
              <a:t>‹#›</a:t>
            </a:fld>
            <a:endParaRPr lang="en-US"/>
          </a:p>
        </p:txBody>
      </p:sp>
    </p:spTree>
    <p:extLst>
      <p:ext uri="{BB962C8B-B14F-4D97-AF65-F5344CB8AC3E}">
        <p14:creationId xmlns:p14="http://schemas.microsoft.com/office/powerpoint/2010/main" val="263604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F7B6AD-9373-41C7-9F9F-C19D7E59DF35}"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3F02EB-6721-4ED9-8213-0BF1B7E6DD7D}" type="slidenum">
              <a:rPr lang="en-US" smtClean="0"/>
              <a:t>‹#›</a:t>
            </a:fld>
            <a:endParaRPr lang="en-US"/>
          </a:p>
        </p:txBody>
      </p:sp>
    </p:spTree>
    <p:extLst>
      <p:ext uri="{BB962C8B-B14F-4D97-AF65-F5344CB8AC3E}">
        <p14:creationId xmlns:p14="http://schemas.microsoft.com/office/powerpoint/2010/main" val="36510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F7B6AD-9373-41C7-9F9F-C19D7E59DF35}"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73F02EB-6721-4ED9-8213-0BF1B7E6DD7D}" type="slidenum">
              <a:rPr lang="en-US" smtClean="0"/>
              <a:t>‹#›</a:t>
            </a:fld>
            <a:endParaRPr lang="en-US"/>
          </a:p>
        </p:txBody>
      </p:sp>
    </p:spTree>
    <p:extLst>
      <p:ext uri="{BB962C8B-B14F-4D97-AF65-F5344CB8AC3E}">
        <p14:creationId xmlns:p14="http://schemas.microsoft.com/office/powerpoint/2010/main" val="197758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F7B6AD-9373-41C7-9F9F-C19D7E59DF35}" type="datetimeFigureOut">
              <a:rPr lang="en-US" smtClean="0"/>
              <a:t>1/14/2021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73F02EB-6721-4ED9-8213-0BF1B7E6DD7D}" type="slidenum">
              <a:rPr lang="en-US" smtClean="0"/>
              <a:t>‹#›</a:t>
            </a:fld>
            <a:endParaRPr lang="en-US"/>
          </a:p>
        </p:txBody>
      </p:sp>
    </p:spTree>
    <p:extLst>
      <p:ext uri="{BB962C8B-B14F-4D97-AF65-F5344CB8AC3E}">
        <p14:creationId xmlns:p14="http://schemas.microsoft.com/office/powerpoint/2010/main" val="4088025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F7B6AD-9373-41C7-9F9F-C19D7E59DF35}" type="datetimeFigureOut">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73F02EB-6721-4ED9-8213-0BF1B7E6DD7D}" type="slidenum">
              <a:rPr lang="en-US" smtClean="0"/>
              <a:t>‹#›</a:t>
            </a:fld>
            <a:endParaRPr lang="en-US"/>
          </a:p>
        </p:txBody>
      </p:sp>
    </p:spTree>
    <p:extLst>
      <p:ext uri="{BB962C8B-B14F-4D97-AF65-F5344CB8AC3E}">
        <p14:creationId xmlns:p14="http://schemas.microsoft.com/office/powerpoint/2010/main" val="3255775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7B6AD-9373-41C7-9F9F-C19D7E59DF35}" type="datetimeFigureOut">
              <a:rPr lang="en-US" smtClean="0"/>
              <a:t>1/14/2021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73F02EB-6721-4ED9-8213-0BF1B7E6DD7D}" type="slidenum">
              <a:rPr lang="en-US" smtClean="0"/>
              <a:t>‹#›</a:t>
            </a:fld>
            <a:endParaRPr lang="en-US"/>
          </a:p>
        </p:txBody>
      </p:sp>
    </p:spTree>
    <p:extLst>
      <p:ext uri="{BB962C8B-B14F-4D97-AF65-F5344CB8AC3E}">
        <p14:creationId xmlns:p14="http://schemas.microsoft.com/office/powerpoint/2010/main" val="95988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7B6AD-9373-41C7-9F9F-C19D7E59DF35}"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73F02EB-6721-4ED9-8213-0BF1B7E6DD7D}" type="slidenum">
              <a:rPr lang="en-US" smtClean="0"/>
              <a:t>‹#›</a:t>
            </a:fld>
            <a:endParaRPr lang="en-US"/>
          </a:p>
        </p:txBody>
      </p:sp>
    </p:spTree>
    <p:extLst>
      <p:ext uri="{BB962C8B-B14F-4D97-AF65-F5344CB8AC3E}">
        <p14:creationId xmlns:p14="http://schemas.microsoft.com/office/powerpoint/2010/main" val="219004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7B6AD-9373-41C7-9F9F-C19D7E59DF35}"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3F02EB-6721-4ED9-8213-0BF1B7E6DD7D}" type="slidenum">
              <a:rPr lang="en-US" smtClean="0"/>
              <a:t>‹#›</a:t>
            </a:fld>
            <a:endParaRPr lang="en-US"/>
          </a:p>
        </p:txBody>
      </p:sp>
    </p:spTree>
    <p:extLst>
      <p:ext uri="{BB962C8B-B14F-4D97-AF65-F5344CB8AC3E}">
        <p14:creationId xmlns:p14="http://schemas.microsoft.com/office/powerpoint/2010/main" val="1309070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5F7B6AD-9373-41C7-9F9F-C19D7E59DF35}" type="datetimeFigureOut">
              <a:rPr lang="en-US" smtClean="0"/>
              <a:t>1/14/2021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73F02EB-6721-4ED9-8213-0BF1B7E6DD7D}" type="slidenum">
              <a:rPr lang="en-US" smtClean="0"/>
              <a:t>‹#›</a:t>
            </a:fld>
            <a:endParaRPr lang="en-US"/>
          </a:p>
        </p:txBody>
      </p:sp>
    </p:spTree>
    <p:extLst>
      <p:ext uri="{BB962C8B-B14F-4D97-AF65-F5344CB8AC3E}">
        <p14:creationId xmlns:p14="http://schemas.microsoft.com/office/powerpoint/2010/main" val="3886819833"/>
      </p:ext>
    </p:extLst>
  </p:cSld>
  <p:clrMap bg1="dk1" tx1="lt1" bg2="dk2" tx2="lt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 id="21474839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305" y="461460"/>
            <a:ext cx="9144000" cy="2387600"/>
          </a:xfrm>
        </p:spPr>
        <p:txBody>
          <a:bodyPr/>
          <a:lstStyle/>
          <a:p>
            <a:pPr algn="ctr"/>
            <a:r>
              <a:rPr lang="pt-BR" dirty="0" smtClean="0">
                <a:solidFill>
                  <a:schemeClr val="tx1"/>
                </a:solidFill>
                <a:latin typeface="Times New Roman" panose="02020603050405020304" pitchFamily="18" charset="0"/>
                <a:cs typeface="Times New Roman" panose="02020603050405020304" pitchFamily="18" charset="0"/>
              </a:rPr>
              <a:t>Detec</a:t>
            </a:r>
            <a:r>
              <a:rPr lang="ro-RO" dirty="0" smtClean="0">
                <a:solidFill>
                  <a:schemeClr val="tx1"/>
                </a:solidFill>
                <a:latin typeface="Times New Roman" panose="02020603050405020304" pitchFamily="18" charset="0"/>
                <a:cs typeface="Times New Roman" panose="02020603050405020304" pitchFamily="18" charset="0"/>
              </a:rPr>
              <a:t>ț</a:t>
            </a:r>
            <a:r>
              <a:rPr lang="pt-BR" dirty="0" smtClean="0">
                <a:solidFill>
                  <a:schemeClr val="tx1"/>
                </a:solidFill>
                <a:latin typeface="Times New Roman" panose="02020603050405020304" pitchFamily="18" charset="0"/>
                <a:cs typeface="Times New Roman" panose="02020603050405020304" pitchFamily="18" charset="0"/>
              </a:rPr>
              <a:t>ie pl</a:t>
            </a:r>
            <a:r>
              <a:rPr lang="ro-RO" dirty="0" smtClean="0">
                <a:solidFill>
                  <a:schemeClr val="tx1"/>
                </a:solidFill>
                <a:latin typeface="Times New Roman" panose="02020603050405020304" pitchFamily="18" charset="0"/>
                <a:cs typeface="Times New Roman" panose="02020603050405020304" pitchFamily="18" charset="0"/>
              </a:rPr>
              <a:t>ă</a:t>
            </a:r>
            <a:r>
              <a:rPr lang="pt-BR" dirty="0" smtClean="0">
                <a:solidFill>
                  <a:schemeClr val="tx1"/>
                </a:solidFill>
                <a:latin typeface="Times New Roman" panose="02020603050405020304" pitchFamily="18" charset="0"/>
                <a:cs typeface="Times New Roman" panose="02020603050405020304" pitchFamily="18" charset="0"/>
              </a:rPr>
              <a:t>cu</a:t>
            </a:r>
            <a:r>
              <a:rPr lang="ro-RO" dirty="0" smtClean="0">
                <a:solidFill>
                  <a:schemeClr val="tx1"/>
                </a:solidFill>
                <a:latin typeface="Times New Roman" panose="02020603050405020304" pitchFamily="18" charset="0"/>
                <a:cs typeface="Times New Roman" panose="02020603050405020304" pitchFamily="18" charset="0"/>
              </a:rPr>
              <a:t>ț</a:t>
            </a:r>
            <a:r>
              <a:rPr lang="pt-BR" dirty="0" smtClean="0">
                <a:solidFill>
                  <a:schemeClr val="tx1"/>
                </a:solidFill>
                <a:latin typeface="Times New Roman" panose="02020603050405020304" pitchFamily="18" charset="0"/>
                <a:cs typeface="Times New Roman" panose="02020603050405020304" pitchFamily="18" charset="0"/>
              </a:rPr>
              <a:t>e </a:t>
            </a:r>
            <a:r>
              <a:rPr lang="pt-BR" dirty="0">
                <a:solidFill>
                  <a:schemeClr val="tx1"/>
                </a:solidFill>
                <a:latin typeface="Times New Roman" panose="02020603050405020304" pitchFamily="18" charset="0"/>
                <a:cs typeface="Times New Roman" panose="02020603050405020304" pitchFamily="18" charset="0"/>
              </a:rPr>
              <a:t>de înmatriculare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141552"/>
            <a:ext cx="9144000" cy="2116248"/>
          </a:xfrm>
        </p:spPr>
        <p:txBody>
          <a:bodyPr>
            <a:normAutofit fontScale="40000" lnSpcReduction="20000"/>
          </a:bodyPr>
          <a:lstStyle/>
          <a:p>
            <a:pPr algn="ctr"/>
            <a:r>
              <a:rPr lang="en-US" sz="4100" dirty="0" smtClean="0">
                <a:solidFill>
                  <a:schemeClr val="tx1"/>
                </a:solidFill>
              </a:rPr>
              <a:t>ECHIP</a:t>
            </a:r>
            <a:r>
              <a:rPr lang="en-US" sz="4100" dirty="0">
                <a:solidFill>
                  <a:schemeClr val="tx1"/>
                </a:solidFill>
              </a:rPr>
              <a:t>A</a:t>
            </a:r>
            <a:r>
              <a:rPr lang="en-US" sz="4100" dirty="0" smtClean="0">
                <a:solidFill>
                  <a:schemeClr val="tx1"/>
                </a:solidFill>
              </a:rPr>
              <a:t>: </a:t>
            </a:r>
            <a:r>
              <a:rPr lang="en-US" sz="4100" dirty="0" smtClean="0">
                <a:solidFill>
                  <a:schemeClr val="tx1"/>
                </a:solidFill>
              </a:rPr>
              <a:t>E8</a:t>
            </a:r>
            <a:endParaRPr lang="ro-RO" sz="4100" dirty="0" smtClean="0">
              <a:solidFill>
                <a:schemeClr val="tx1"/>
              </a:solidFill>
            </a:endParaRPr>
          </a:p>
          <a:p>
            <a:pPr algn="ctr"/>
            <a:endParaRPr lang="ro-RO" sz="4100" dirty="0" smtClean="0">
              <a:solidFill>
                <a:schemeClr val="tx1"/>
              </a:solidFill>
            </a:endParaRPr>
          </a:p>
          <a:p>
            <a:pPr algn="ctr"/>
            <a:r>
              <a:rPr lang="en-US" sz="3300" dirty="0" err="1" smtClean="0">
                <a:solidFill>
                  <a:schemeClr val="tx1"/>
                </a:solidFill>
                <a:latin typeface="Times New Roman" panose="02020603050405020304" pitchFamily="18" charset="0"/>
                <a:cs typeface="Times New Roman" panose="02020603050405020304" pitchFamily="18" charset="0"/>
              </a:rPr>
              <a:t>Boamb</a:t>
            </a:r>
            <a:r>
              <a:rPr lang="ro-RO" sz="3300" dirty="0">
                <a:solidFill>
                  <a:schemeClr val="tx1"/>
                </a:solidFill>
                <a:latin typeface="Times New Roman" panose="02020603050405020304" pitchFamily="18" charset="0"/>
                <a:cs typeface="Times New Roman" panose="02020603050405020304" pitchFamily="18" charset="0"/>
              </a:rPr>
              <a:t>ă</a:t>
            </a:r>
            <a:r>
              <a:rPr lang="en-US" sz="3300" dirty="0" smtClean="0">
                <a:solidFill>
                  <a:schemeClr val="tx1"/>
                </a:solidFill>
                <a:latin typeface="Times New Roman" panose="02020603050405020304" pitchFamily="18" charset="0"/>
                <a:cs typeface="Times New Roman" panose="02020603050405020304" pitchFamily="18" charset="0"/>
              </a:rPr>
              <a:t> Elena</a:t>
            </a:r>
            <a:r>
              <a:rPr lang="ro-RO" sz="3300" dirty="0" smtClean="0">
                <a:solidFill>
                  <a:schemeClr val="tx1"/>
                </a:solidFill>
                <a:latin typeface="Times New Roman" panose="02020603050405020304" pitchFamily="18" charset="0"/>
                <a:cs typeface="Times New Roman" panose="02020603050405020304" pitchFamily="18" charset="0"/>
              </a:rPr>
              <a:t> </a:t>
            </a:r>
          </a:p>
          <a:p>
            <a:pPr algn="ctr"/>
            <a:r>
              <a:rPr lang="en-US" sz="3300" dirty="0" err="1" smtClean="0">
                <a:solidFill>
                  <a:schemeClr val="tx1"/>
                </a:solidFill>
                <a:latin typeface="Times New Roman" panose="02020603050405020304" pitchFamily="18" charset="0"/>
                <a:cs typeface="Times New Roman" panose="02020603050405020304" pitchFamily="18" charset="0"/>
              </a:rPr>
              <a:t>Grupa</a:t>
            </a:r>
            <a:r>
              <a:rPr lang="en-US" sz="3300" dirty="0" smtClean="0">
                <a:solidFill>
                  <a:schemeClr val="tx1"/>
                </a:solidFill>
                <a:latin typeface="Times New Roman" panose="02020603050405020304" pitchFamily="18" charset="0"/>
                <a:cs typeface="Times New Roman" panose="02020603050405020304" pitchFamily="18" charset="0"/>
              </a:rPr>
              <a:t> 1309A</a:t>
            </a:r>
            <a:endParaRPr lang="ro-RO" sz="3300" dirty="0" smtClean="0">
              <a:solidFill>
                <a:schemeClr val="tx1"/>
              </a:solidFill>
              <a:latin typeface="Times New Roman" panose="02020603050405020304" pitchFamily="18" charset="0"/>
              <a:cs typeface="Times New Roman" panose="02020603050405020304" pitchFamily="18" charset="0"/>
            </a:endParaRPr>
          </a:p>
          <a:p>
            <a:pPr algn="ctr"/>
            <a:endParaRPr lang="ro-RO" dirty="0" smtClean="0">
              <a:solidFill>
                <a:schemeClr val="tx1"/>
              </a:solidFill>
            </a:endParaRPr>
          </a:p>
          <a:p>
            <a:pPr algn="ctr"/>
            <a:r>
              <a:rPr lang="ro-RO" sz="3400" dirty="0" smtClean="0">
                <a:solidFill>
                  <a:schemeClr val="tx1"/>
                </a:solidFill>
                <a:latin typeface="Times New Roman" panose="02020603050405020304" pitchFamily="18" charset="0"/>
                <a:cs typeface="Times New Roman" panose="02020603050405020304" pitchFamily="18" charset="0"/>
              </a:rPr>
              <a:t>Ș</a:t>
            </a:r>
            <a:r>
              <a:rPr lang="en-US" sz="3400" dirty="0" err="1" smtClean="0">
                <a:solidFill>
                  <a:schemeClr val="tx1"/>
                </a:solidFill>
                <a:latin typeface="Times New Roman" panose="02020603050405020304" pitchFamily="18" charset="0"/>
                <a:cs typeface="Times New Roman" panose="02020603050405020304" pitchFamily="18" charset="0"/>
              </a:rPr>
              <a:t>tefan-Constantin</a:t>
            </a:r>
            <a:r>
              <a:rPr lang="en-US" sz="3400" dirty="0" smtClean="0">
                <a:solidFill>
                  <a:schemeClr val="tx1"/>
                </a:solidFill>
                <a:latin typeface="Times New Roman" panose="02020603050405020304" pitchFamily="18" charset="0"/>
                <a:cs typeface="Times New Roman" panose="02020603050405020304" pitchFamily="18" charset="0"/>
              </a:rPr>
              <a:t> </a:t>
            </a:r>
            <a:r>
              <a:rPr lang="en-US" sz="3400" dirty="0" err="1" smtClean="0">
                <a:solidFill>
                  <a:schemeClr val="tx1"/>
                </a:solidFill>
                <a:latin typeface="Times New Roman" panose="02020603050405020304" pitchFamily="18" charset="0"/>
                <a:cs typeface="Times New Roman" panose="02020603050405020304" pitchFamily="18" charset="0"/>
              </a:rPr>
              <a:t>Mihail</a:t>
            </a:r>
            <a:r>
              <a:rPr lang="en-US" sz="3400" dirty="0" smtClean="0">
                <a:solidFill>
                  <a:schemeClr val="tx1"/>
                </a:solidFill>
                <a:latin typeface="Times New Roman" panose="02020603050405020304" pitchFamily="18" charset="0"/>
                <a:cs typeface="Times New Roman" panose="02020603050405020304" pitchFamily="18" charset="0"/>
              </a:rPr>
              <a:t>-Cristian</a:t>
            </a:r>
            <a:r>
              <a:rPr lang="ro-RO" sz="3400" dirty="0" smtClean="0">
                <a:solidFill>
                  <a:schemeClr val="tx1"/>
                </a:solidFill>
                <a:latin typeface="Times New Roman" panose="02020603050405020304" pitchFamily="18" charset="0"/>
                <a:cs typeface="Times New Roman" panose="02020603050405020304" pitchFamily="18" charset="0"/>
              </a:rPr>
              <a:t> </a:t>
            </a:r>
          </a:p>
          <a:p>
            <a:pPr algn="ctr"/>
            <a:r>
              <a:rPr lang="en-US" sz="3400" dirty="0" err="1" smtClean="0">
                <a:solidFill>
                  <a:schemeClr val="tx1"/>
                </a:solidFill>
                <a:latin typeface="Times New Roman" panose="02020603050405020304" pitchFamily="18" charset="0"/>
                <a:cs typeface="Times New Roman" panose="02020603050405020304" pitchFamily="18" charset="0"/>
              </a:rPr>
              <a:t>Grupa</a:t>
            </a:r>
            <a:r>
              <a:rPr lang="en-US" sz="3400" dirty="0" smtClean="0">
                <a:solidFill>
                  <a:schemeClr val="tx1"/>
                </a:solidFill>
                <a:latin typeface="Times New Roman" panose="02020603050405020304" pitchFamily="18" charset="0"/>
                <a:cs typeface="Times New Roman" panose="02020603050405020304" pitchFamily="18" charset="0"/>
              </a:rPr>
              <a:t> </a:t>
            </a:r>
            <a:r>
              <a:rPr lang="en-US" sz="3400" dirty="0">
                <a:solidFill>
                  <a:schemeClr val="tx1"/>
                </a:solidFill>
                <a:latin typeface="Times New Roman" panose="02020603050405020304" pitchFamily="18" charset="0"/>
                <a:cs typeface="Times New Roman" panose="02020603050405020304" pitchFamily="18" charset="0"/>
              </a:rPr>
              <a:t>1309A</a:t>
            </a:r>
          </a:p>
        </p:txBody>
      </p:sp>
    </p:spTree>
    <p:extLst>
      <p:ext uri="{BB962C8B-B14F-4D97-AF65-F5344CB8AC3E}">
        <p14:creationId xmlns:p14="http://schemas.microsoft.com/office/powerpoint/2010/main" val="2101732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4824" y="226336"/>
            <a:ext cx="9144000" cy="938779"/>
          </a:xfrm>
        </p:spPr>
        <p:txBody>
          <a:bodyPr>
            <a:normAutofit/>
          </a:bodyPr>
          <a:lstStyle/>
          <a:p>
            <a:pPr algn="ctr"/>
            <a:r>
              <a:rPr lang="ro-RO" dirty="0" smtClean="0">
                <a:solidFill>
                  <a:schemeClr val="tx1"/>
                </a:solidFill>
                <a:latin typeface="Times New Roman" panose="02020603050405020304" pitchFamily="18" charset="0"/>
                <a:cs typeface="Times New Roman" panose="02020603050405020304" pitchFamily="18" charset="0"/>
              </a:rPr>
              <a:t>Scop/Obiective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61727" y="1285591"/>
            <a:ext cx="11443580" cy="5260063"/>
          </a:xfrm>
        </p:spPr>
        <p:txBody>
          <a:bodyPr>
            <a:normAutofit/>
          </a:bodyPr>
          <a:lstStyle/>
          <a:p>
            <a:pPr algn="l" fontAlgn="base"/>
            <a:r>
              <a:rPr lang="ro-RO" dirty="0" smtClean="0">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Din </a:t>
            </a:r>
            <a:r>
              <a:rPr lang="en-US" dirty="0" err="1">
                <a:solidFill>
                  <a:schemeClr val="tx1"/>
                </a:solidFill>
                <a:latin typeface="Times New Roman" panose="02020603050405020304" pitchFamily="18" charset="0"/>
                <a:cs typeface="Times New Roman" panose="02020603050405020304" pitchFamily="18" charset="0"/>
              </a:rPr>
              <a:t>ce</a:t>
            </a:r>
            <a:r>
              <a:rPr lang="en-US" dirty="0">
                <a:solidFill>
                  <a:schemeClr val="tx1"/>
                </a:solidFill>
                <a:latin typeface="Times New Roman" panose="02020603050405020304" pitchFamily="18" charset="0"/>
                <a:cs typeface="Times New Roman" panose="02020603050405020304" pitchFamily="18" charset="0"/>
              </a:rPr>
              <a:t> </a:t>
            </a:r>
            <a:r>
              <a:rPr lang="ro-RO" dirty="0">
                <a:solidFill>
                  <a:schemeClr val="tx1"/>
                </a:solidFill>
                <a:latin typeface="Times New Roman" panose="02020603050405020304" pitchFamily="18" charset="0"/>
                <a:cs typeface="Times New Roman" panose="02020603050405020304" pitchFamily="18" charset="0"/>
              </a:rPr>
              <a:t>î</a:t>
            </a:r>
            <a:r>
              <a:rPr lang="en-US" dirty="0" smtClean="0">
                <a:solidFill>
                  <a:schemeClr val="tx1"/>
                </a:solidFill>
                <a:latin typeface="Times New Roman" panose="02020603050405020304" pitchFamily="18" charset="0"/>
                <a:cs typeface="Times New Roman" panose="02020603050405020304" pitchFamily="18" charset="0"/>
              </a:rPr>
              <a:t>n </a:t>
            </a:r>
            <a:r>
              <a:rPr lang="en-US" dirty="0" err="1">
                <a:solidFill>
                  <a:schemeClr val="tx1"/>
                </a:solidFill>
                <a:latin typeface="Times New Roman" panose="02020603050405020304" pitchFamily="18" charset="0"/>
                <a:cs typeface="Times New Roman" panose="02020603050405020304" pitchFamily="18" charset="0"/>
              </a:rPr>
              <a:t>ce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mult</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recunoa</a:t>
            </a:r>
            <a:r>
              <a:rPr lang="ro-RO" dirty="0" smtClean="0">
                <a:solidFill>
                  <a:schemeClr val="tx1"/>
                </a:solidFill>
                <a:latin typeface="Times New Roman" panose="02020603050405020304" pitchFamily="18" charset="0"/>
                <a:cs typeface="Times New Roman" panose="02020603050405020304" pitchFamily="18" charset="0"/>
              </a:rPr>
              <a:t>ș</a:t>
            </a:r>
            <a:r>
              <a:rPr lang="en-US" dirty="0" err="1" smtClean="0">
                <a:solidFill>
                  <a:schemeClr val="tx1"/>
                </a:solidFill>
                <a:latin typeface="Times New Roman" panose="02020603050405020304" pitchFamily="18" charset="0"/>
                <a:cs typeface="Times New Roman" panose="02020603050405020304" pitchFamily="18" charset="0"/>
              </a:rPr>
              <a:t>terea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pl</a:t>
            </a:r>
            <a:r>
              <a:rPr lang="ro-RO" dirty="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cu</a:t>
            </a:r>
            <a:r>
              <a:rPr lang="ro-RO" dirty="0" smtClean="0">
                <a:solidFill>
                  <a:schemeClr val="tx1"/>
                </a:solidFill>
                <a:latin typeface="Times New Roman" panose="02020603050405020304" pitchFamily="18" charset="0"/>
                <a:cs typeface="Times New Roman" panose="02020603050405020304" pitchFamily="18" charset="0"/>
              </a:rPr>
              <a:t>ț</a:t>
            </a:r>
            <a:r>
              <a:rPr lang="en-US" dirty="0" err="1" smtClean="0">
                <a:solidFill>
                  <a:schemeClr val="tx1"/>
                </a:solidFill>
                <a:latin typeface="Times New Roman" panose="02020603050405020304" pitchFamily="18" charset="0"/>
                <a:cs typeface="Times New Roman" panose="02020603050405020304" pitchFamily="18" charset="0"/>
              </a:rPr>
              <a:t>elor</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de </a:t>
            </a:r>
            <a:r>
              <a:rPr lang="ro-RO" dirty="0" err="1">
                <a:solidFill>
                  <a:schemeClr val="tx1"/>
                </a:solidFill>
                <a:latin typeface="Times New Roman" panose="02020603050405020304" pitchFamily="18" charset="0"/>
                <a:cs typeface="Times New Roman" panose="02020603050405020304" pitchFamily="18" charset="0"/>
              </a:rPr>
              <a:t>î</a:t>
            </a:r>
            <a:r>
              <a:rPr lang="en-US" dirty="0" err="1" smtClean="0">
                <a:solidFill>
                  <a:schemeClr val="tx1"/>
                </a:solidFill>
                <a:latin typeface="Times New Roman" panose="02020603050405020304" pitchFamily="18" charset="0"/>
                <a:cs typeface="Times New Roman" panose="02020603050405020304" pitchFamily="18" charset="0"/>
              </a:rPr>
              <a:t>nmatriculare</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cunoscut</a:t>
            </a:r>
            <a:r>
              <a:rPr lang="ro-RO" dirty="0" smtClean="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 </a:t>
            </a:r>
            <a:r>
              <a:rPr lang="ro-RO" dirty="0" err="1" smtClean="0">
                <a:solidFill>
                  <a:schemeClr val="tx1"/>
                </a:solidFill>
                <a:latin typeface="Times New Roman" panose="02020603050405020304" pitchFamily="18" charset="0"/>
                <a:cs typeface="Times New Roman" panose="02020603050405020304" pitchFamily="18" charset="0"/>
              </a:rPr>
              <a:t>ș</a:t>
            </a:r>
            <a:r>
              <a:rPr lang="en-US" dirty="0" err="1" smtClean="0">
                <a:solidFill>
                  <a:schemeClr val="tx1"/>
                </a:solidFill>
                <a:latin typeface="Times New Roman" panose="02020603050405020304" pitchFamily="18" charset="0"/>
                <a:cs typeface="Times New Roman" panose="02020603050405020304" pitchFamily="18" charset="0"/>
              </a:rPr>
              <a:t>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ca</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recunoa</a:t>
            </a:r>
            <a:r>
              <a:rPr lang="ro-RO" dirty="0" smtClean="0">
                <a:solidFill>
                  <a:schemeClr val="tx1"/>
                </a:solidFill>
                <a:latin typeface="Times New Roman" panose="02020603050405020304" pitchFamily="18" charset="0"/>
                <a:cs typeface="Times New Roman" panose="02020603050405020304" pitchFamily="18" charset="0"/>
              </a:rPr>
              <a:t>ș</a:t>
            </a:r>
            <a:r>
              <a:rPr lang="en-US" dirty="0" err="1" smtClean="0">
                <a:solidFill>
                  <a:schemeClr val="tx1"/>
                </a:solidFill>
                <a:latin typeface="Times New Roman" panose="02020603050405020304" pitchFamily="18" charset="0"/>
                <a:cs typeface="Times New Roman" panose="02020603050405020304" pitchFamily="18" charset="0"/>
              </a:rPr>
              <a:t>terea</a:t>
            </a:r>
            <a:r>
              <a:rPr lang="en-US" dirty="0" smtClean="0">
                <a:solidFill>
                  <a:schemeClr val="tx1"/>
                </a:solidFill>
                <a:latin typeface="Times New Roman" panose="02020603050405020304" pitchFamily="18" charset="0"/>
                <a:cs typeface="Times New Roman" panose="02020603050405020304" pitchFamily="18" charset="0"/>
              </a:rPr>
              <a:t> automat</a:t>
            </a:r>
            <a:r>
              <a:rPr lang="ro-RO" dirty="0" smtClean="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a </a:t>
            </a:r>
            <a:r>
              <a:rPr lang="en-US" dirty="0" err="1" smtClean="0">
                <a:solidFill>
                  <a:schemeClr val="tx1"/>
                </a:solidFill>
                <a:latin typeface="Times New Roman" panose="02020603050405020304" pitchFamily="18" charset="0"/>
                <a:cs typeface="Times New Roman" panose="02020603050405020304" pitchFamily="18" charset="0"/>
              </a:rPr>
              <a:t>pl</a:t>
            </a:r>
            <a:r>
              <a:rPr lang="ro-RO" dirty="0" smtClean="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cu</a:t>
            </a:r>
            <a:r>
              <a:rPr lang="ro-RO" dirty="0">
                <a:solidFill>
                  <a:schemeClr val="tx1"/>
                </a:solidFill>
                <a:latin typeface="Times New Roman" panose="02020603050405020304" pitchFamily="18" charset="0"/>
                <a:cs typeface="Times New Roman" panose="02020603050405020304" pitchFamily="18" charset="0"/>
              </a:rPr>
              <a:t>ț</a:t>
            </a:r>
            <a:r>
              <a:rPr lang="en-US" dirty="0" err="1" smtClean="0">
                <a:solidFill>
                  <a:schemeClr val="tx1"/>
                </a:solidFill>
                <a:latin typeface="Times New Roman" panose="02020603050405020304" pitchFamily="18" charset="0"/>
                <a:cs typeface="Times New Roman" panose="02020603050405020304" pitchFamily="18" charset="0"/>
              </a:rPr>
              <a:t>elor</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de </a:t>
            </a:r>
            <a:r>
              <a:rPr lang="ro-RO" dirty="0" err="1">
                <a:solidFill>
                  <a:schemeClr val="tx1"/>
                </a:solidFill>
                <a:latin typeface="Times New Roman" panose="02020603050405020304" pitchFamily="18" charset="0"/>
                <a:cs typeface="Times New Roman" panose="02020603050405020304" pitchFamily="18" charset="0"/>
              </a:rPr>
              <a:t>î</a:t>
            </a:r>
            <a:r>
              <a:rPr lang="en-US" dirty="0" err="1" smtClean="0">
                <a:solidFill>
                  <a:schemeClr val="tx1"/>
                </a:solidFill>
                <a:latin typeface="Times New Roman" panose="02020603050405020304" pitchFamily="18" charset="0"/>
                <a:cs typeface="Times New Roman" panose="02020603050405020304" pitchFamily="18" charset="0"/>
              </a:rPr>
              <a:t>nmatriculare</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(ALPR) </a:t>
            </a:r>
            <a:r>
              <a:rPr lang="en-US" dirty="0" err="1">
                <a:solidFill>
                  <a:schemeClr val="tx1"/>
                </a:solidFill>
                <a:latin typeface="Times New Roman" panose="02020603050405020304" pitchFamily="18" charset="0"/>
                <a:cs typeface="Times New Roman" panose="02020603050405020304" pitchFamily="18" charset="0"/>
              </a:rPr>
              <a:t>sau</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recunoa</a:t>
            </a:r>
            <a:r>
              <a:rPr lang="ro-RO" dirty="0" smtClean="0">
                <a:solidFill>
                  <a:schemeClr val="tx1"/>
                </a:solidFill>
                <a:latin typeface="Times New Roman" panose="02020603050405020304" pitchFamily="18" charset="0"/>
                <a:cs typeface="Times New Roman" panose="02020603050405020304" pitchFamily="18" charset="0"/>
              </a:rPr>
              <a:t>ș</a:t>
            </a:r>
            <a:r>
              <a:rPr lang="en-US" dirty="0" err="1" smtClean="0">
                <a:solidFill>
                  <a:schemeClr val="tx1"/>
                </a:solidFill>
                <a:latin typeface="Times New Roman" panose="02020603050405020304" pitchFamily="18" charset="0"/>
                <a:cs typeface="Times New Roman" panose="02020603050405020304" pitchFamily="18" charset="0"/>
              </a:rPr>
              <a:t>terea</a:t>
            </a:r>
            <a:r>
              <a:rPr lang="en-US" dirty="0" smtClean="0">
                <a:solidFill>
                  <a:schemeClr val="tx1"/>
                </a:solidFill>
                <a:latin typeface="Times New Roman" panose="02020603050405020304" pitchFamily="18" charset="0"/>
                <a:cs typeface="Times New Roman" panose="02020603050405020304" pitchFamily="18" charset="0"/>
              </a:rPr>
              <a:t> automat</a:t>
            </a:r>
            <a:r>
              <a:rPr lang="ro-RO" dirty="0" smtClean="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a </a:t>
            </a:r>
            <a:r>
              <a:rPr lang="en-US" dirty="0" err="1" smtClean="0">
                <a:solidFill>
                  <a:schemeClr val="tx1"/>
                </a:solidFill>
                <a:latin typeface="Times New Roman" panose="02020603050405020304" pitchFamily="18" charset="0"/>
                <a:cs typeface="Times New Roman" panose="02020603050405020304" pitchFamily="18" charset="0"/>
              </a:rPr>
              <a:t>pl</a:t>
            </a:r>
            <a:r>
              <a:rPr lang="ro-RO" dirty="0" smtClean="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cu</a:t>
            </a:r>
            <a:r>
              <a:rPr lang="ro-RO" dirty="0" smtClean="0">
                <a:solidFill>
                  <a:schemeClr val="tx1"/>
                </a:solidFill>
                <a:latin typeface="Times New Roman" panose="02020603050405020304" pitchFamily="18" charset="0"/>
                <a:cs typeface="Times New Roman" panose="02020603050405020304" pitchFamily="18" charset="0"/>
              </a:rPr>
              <a:t>ț</a:t>
            </a:r>
            <a:r>
              <a:rPr lang="en-US" dirty="0" err="1" smtClean="0">
                <a:solidFill>
                  <a:schemeClr val="tx1"/>
                </a:solidFill>
                <a:latin typeface="Times New Roman" panose="02020603050405020304" pitchFamily="18" charset="0"/>
                <a:cs typeface="Times New Roman" panose="02020603050405020304" pitchFamily="18" charset="0"/>
              </a:rPr>
              <a:t>elor</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numerice</a:t>
            </a:r>
            <a:r>
              <a:rPr lang="en-US" dirty="0">
                <a:solidFill>
                  <a:schemeClr val="tx1"/>
                </a:solidFill>
                <a:latin typeface="Times New Roman" panose="02020603050405020304" pitchFamily="18" charset="0"/>
                <a:cs typeface="Times New Roman" panose="02020603050405020304" pitchFamily="18" charset="0"/>
              </a:rPr>
              <a:t> (ANPR) - a </a:t>
            </a:r>
            <a:r>
              <a:rPr lang="en-US" dirty="0" err="1" smtClean="0">
                <a:solidFill>
                  <a:schemeClr val="tx1"/>
                </a:solidFill>
                <a:latin typeface="Times New Roman" panose="02020603050405020304" pitchFamily="18" charset="0"/>
                <a:cs typeface="Times New Roman" panose="02020603050405020304" pitchFamily="18" charset="0"/>
              </a:rPr>
              <a:t>ob</a:t>
            </a:r>
            <a:r>
              <a:rPr lang="ro-RO" dirty="0" smtClean="0">
                <a:solidFill>
                  <a:schemeClr val="tx1"/>
                </a:solidFill>
                <a:latin typeface="Times New Roman" panose="02020603050405020304" pitchFamily="18" charset="0"/>
                <a:cs typeface="Times New Roman" panose="02020603050405020304" pitchFamily="18" charset="0"/>
              </a:rPr>
              <a:t>ț</a:t>
            </a:r>
            <a:r>
              <a:rPr lang="en-US" dirty="0" err="1" smtClean="0">
                <a:solidFill>
                  <a:schemeClr val="tx1"/>
                </a:solidFill>
                <a:latin typeface="Times New Roman" panose="02020603050405020304" pitchFamily="18" charset="0"/>
                <a:cs typeface="Times New Roman" panose="02020603050405020304" pitchFamily="18" charset="0"/>
              </a:rPr>
              <a:t>inut</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o </a:t>
            </a:r>
            <a:r>
              <a:rPr lang="en-US" dirty="0" err="1">
                <a:solidFill>
                  <a:schemeClr val="tx1"/>
                </a:solidFill>
                <a:latin typeface="Times New Roman" panose="02020603050405020304" pitchFamily="18" charset="0"/>
                <a:cs typeface="Times New Roman" panose="02020603050405020304" pitchFamily="18" charset="0"/>
              </a:rPr>
              <a:t>acceptare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mai</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larg</a:t>
            </a:r>
            <a:r>
              <a:rPr lang="ro-RO" dirty="0" smtClean="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pia</a:t>
            </a:r>
            <a:r>
              <a:rPr lang="ro-RO" dirty="0" smtClean="0">
                <a:solidFill>
                  <a:schemeClr val="tx1"/>
                </a:solidFill>
                <a:latin typeface="Times New Roman" panose="02020603050405020304" pitchFamily="18" charset="0"/>
                <a:cs typeface="Times New Roman" panose="02020603050405020304" pitchFamily="18" charset="0"/>
              </a:rPr>
              <a:t>ț</a:t>
            </a:r>
            <a:r>
              <a:rPr lang="ro-RO" dirty="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algn="l" fontAlgn="base"/>
            <a:r>
              <a:rPr lang="ro-RO"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LPR </a:t>
            </a:r>
            <a:r>
              <a:rPr lang="en-US" dirty="0" err="1" smtClean="0">
                <a:solidFill>
                  <a:schemeClr val="tx1"/>
                </a:solidFill>
                <a:latin typeface="Times New Roman" panose="02020603050405020304" pitchFamily="18" charset="0"/>
                <a:cs typeface="Times New Roman" panose="02020603050405020304" pitchFamily="18" charset="0"/>
              </a:rPr>
              <a:t>func</a:t>
            </a:r>
            <a:r>
              <a:rPr lang="ro-RO" dirty="0" smtClean="0">
                <a:solidFill>
                  <a:schemeClr val="tx1"/>
                </a:solidFill>
                <a:latin typeface="Times New Roman" panose="02020603050405020304" pitchFamily="18" charset="0"/>
                <a:cs typeface="Times New Roman" panose="02020603050405020304" pitchFamily="18" charset="0"/>
              </a:rPr>
              <a:t>ț</a:t>
            </a:r>
            <a:r>
              <a:rPr lang="en-US" dirty="0" err="1" smtClean="0">
                <a:solidFill>
                  <a:schemeClr val="tx1"/>
                </a:solidFill>
                <a:latin typeface="Times New Roman" panose="02020603050405020304" pitchFamily="18" charset="0"/>
                <a:cs typeface="Times New Roman" panose="02020603050405020304" pitchFamily="18" charset="0"/>
              </a:rPr>
              <a:t>ioneaz</a:t>
            </a:r>
            <a:r>
              <a:rPr lang="ro-RO" dirty="0" smtClean="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prin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captarea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imaginii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unei</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pl</a:t>
            </a:r>
            <a:r>
              <a:rPr lang="ro-RO" dirty="0" smtClean="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cu</a:t>
            </a:r>
            <a:r>
              <a:rPr lang="ro-RO" dirty="0" smtClean="0">
                <a:solidFill>
                  <a:schemeClr val="tx1"/>
                </a:solidFill>
                <a:latin typeface="Times New Roman" panose="02020603050405020304" pitchFamily="18" charset="0"/>
                <a:cs typeface="Times New Roman" panose="02020603050405020304" pitchFamily="18" charset="0"/>
              </a:rPr>
              <a:t>ț</a:t>
            </a:r>
            <a:r>
              <a:rPr lang="en-US" dirty="0" smtClean="0">
                <a:solidFill>
                  <a:schemeClr val="tx1"/>
                </a:solidFill>
                <a:latin typeface="Times New Roman" panose="02020603050405020304" pitchFamily="18" charset="0"/>
                <a:cs typeface="Times New Roman" panose="02020603050405020304" pitchFamily="18" charset="0"/>
              </a:rPr>
              <a:t>e </a:t>
            </a:r>
            <a:r>
              <a:rPr lang="en-US" dirty="0">
                <a:solidFill>
                  <a:schemeClr val="tx1"/>
                </a:solidFill>
                <a:latin typeface="Times New Roman" panose="02020603050405020304" pitchFamily="18" charset="0"/>
                <a:cs typeface="Times New Roman" panose="02020603050405020304" pitchFamily="18" charset="0"/>
              </a:rPr>
              <a:t>de </a:t>
            </a:r>
            <a:r>
              <a:rPr lang="ro-RO" dirty="0" err="1">
                <a:solidFill>
                  <a:schemeClr val="tx1"/>
                </a:solidFill>
                <a:latin typeface="Times New Roman" panose="02020603050405020304" pitchFamily="18" charset="0"/>
                <a:cs typeface="Times New Roman" panose="02020603050405020304" pitchFamily="18" charset="0"/>
              </a:rPr>
              <a:t>î</a:t>
            </a:r>
            <a:r>
              <a:rPr lang="en-US" dirty="0" err="1" smtClean="0">
                <a:solidFill>
                  <a:schemeClr val="tx1"/>
                </a:solidFill>
                <a:latin typeface="Times New Roman" panose="02020603050405020304" pitchFamily="18" charset="0"/>
                <a:cs typeface="Times New Roman" panose="02020603050405020304" pitchFamily="18" charset="0"/>
              </a:rPr>
              <a:t>nmatriculare</a:t>
            </a:r>
            <a:r>
              <a:rPr lang="en-US" dirty="0" smtClean="0">
                <a:solidFill>
                  <a:schemeClr val="tx1"/>
                </a:solidFill>
                <a:latin typeface="Times New Roman" panose="02020603050405020304" pitchFamily="18" charset="0"/>
                <a:cs typeface="Times New Roman" panose="02020603050405020304" pitchFamily="18" charset="0"/>
              </a:rPr>
              <a:t> </a:t>
            </a:r>
            <a:r>
              <a:rPr lang="ro-RO" dirty="0" err="1" smtClean="0">
                <a:solidFill>
                  <a:schemeClr val="tx1"/>
                </a:solidFill>
                <a:latin typeface="Times New Roman" panose="02020603050405020304" pitchFamily="18" charset="0"/>
                <a:cs typeface="Times New Roman" panose="02020603050405020304" pitchFamily="18" charset="0"/>
              </a:rPr>
              <a:t>ș</a:t>
            </a:r>
            <a:r>
              <a:rPr lang="en-US" dirty="0" err="1" smtClean="0">
                <a:solidFill>
                  <a:schemeClr val="tx1"/>
                </a:solidFill>
                <a:latin typeface="Times New Roman" panose="02020603050405020304" pitchFamily="18" charset="0"/>
                <a:cs typeface="Times New Roman" panose="02020603050405020304" pitchFamily="18" charset="0"/>
              </a:rPr>
              <a:t>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transformarea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acesteia</a:t>
            </a:r>
            <a:r>
              <a:rPr lang="en-US" dirty="0">
                <a:solidFill>
                  <a:schemeClr val="tx1"/>
                </a:solidFill>
                <a:latin typeface="Times New Roman" panose="02020603050405020304" pitchFamily="18" charset="0"/>
                <a:cs typeface="Times New Roman" panose="02020603050405020304" pitchFamily="18" charset="0"/>
              </a:rPr>
              <a:t> </a:t>
            </a:r>
            <a:r>
              <a:rPr lang="ro-RO" dirty="0">
                <a:solidFill>
                  <a:schemeClr val="tx1"/>
                </a:solidFill>
                <a:latin typeface="Times New Roman" panose="02020603050405020304" pitchFamily="18" charset="0"/>
                <a:cs typeface="Times New Roman" panose="02020603050405020304" pitchFamily="18" charset="0"/>
              </a:rPr>
              <a:t>î</a:t>
            </a:r>
            <a:r>
              <a:rPr lang="en-US" dirty="0" smtClean="0">
                <a:solidFill>
                  <a:schemeClr val="tx1"/>
                </a:solidFill>
                <a:latin typeface="Times New Roman" panose="02020603050405020304" pitchFamily="18" charset="0"/>
                <a:cs typeface="Times New Roman" panose="02020603050405020304" pitchFamily="18" charset="0"/>
              </a:rPr>
              <a:t>n </a:t>
            </a:r>
            <a:r>
              <a:rPr lang="en-US" dirty="0" err="1">
                <a:solidFill>
                  <a:schemeClr val="tx1"/>
                </a:solidFill>
                <a:latin typeface="Times New Roman" panose="02020603050405020304" pitchFamily="18" charset="0"/>
                <a:cs typeface="Times New Roman" panose="02020603050405020304" pitchFamily="18" charset="0"/>
              </a:rPr>
              <a:t>caractere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numerice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prin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tehnologia</a:t>
            </a:r>
            <a:r>
              <a:rPr lang="en-US" dirty="0">
                <a:solidFill>
                  <a:schemeClr val="tx1"/>
                </a:solidFill>
                <a:latin typeface="Times New Roman" panose="02020603050405020304" pitchFamily="18" charset="0"/>
                <a:cs typeface="Times New Roman" panose="02020603050405020304" pitchFamily="18" charset="0"/>
              </a:rPr>
              <a:t> de </a:t>
            </a:r>
            <a:r>
              <a:rPr lang="en-US" dirty="0" err="1" smtClean="0">
                <a:solidFill>
                  <a:schemeClr val="tx1"/>
                </a:solidFill>
                <a:latin typeface="Times New Roman" panose="02020603050405020304" pitchFamily="18" charset="0"/>
                <a:cs typeface="Times New Roman" panose="02020603050405020304" pitchFamily="18" charset="0"/>
              </a:rPr>
              <a:t>recunoa</a:t>
            </a:r>
            <a:r>
              <a:rPr lang="ro-RO" dirty="0">
                <a:solidFill>
                  <a:schemeClr val="tx1"/>
                </a:solidFill>
                <a:latin typeface="Times New Roman" panose="02020603050405020304" pitchFamily="18" charset="0"/>
                <a:cs typeface="Times New Roman" panose="02020603050405020304" pitchFamily="18" charset="0"/>
              </a:rPr>
              <a:t>ș</a:t>
            </a:r>
            <a:r>
              <a:rPr lang="en-US" dirty="0" err="1" smtClean="0">
                <a:solidFill>
                  <a:schemeClr val="tx1"/>
                </a:solidFill>
                <a:latin typeface="Times New Roman" panose="02020603050405020304" pitchFamily="18" charset="0"/>
                <a:cs typeface="Times New Roman" panose="02020603050405020304" pitchFamily="18" charset="0"/>
              </a:rPr>
              <a:t>tere</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a </a:t>
            </a:r>
            <a:r>
              <a:rPr lang="en-US" dirty="0" err="1">
                <a:solidFill>
                  <a:schemeClr val="tx1"/>
                </a:solidFill>
                <a:latin typeface="Times New Roman" panose="02020603050405020304" pitchFamily="18" charset="0"/>
                <a:cs typeface="Times New Roman" panose="02020603050405020304" pitchFamily="18" charset="0"/>
              </a:rPr>
              <a:t>caracterului</a:t>
            </a:r>
            <a:r>
              <a:rPr lang="en-US" dirty="0">
                <a:solidFill>
                  <a:schemeClr val="tx1"/>
                </a:solidFill>
                <a:latin typeface="Times New Roman" panose="02020603050405020304" pitchFamily="18" charset="0"/>
                <a:cs typeface="Times New Roman" panose="02020603050405020304" pitchFamily="18" charset="0"/>
              </a:rPr>
              <a:t> optic (OCR). </a:t>
            </a:r>
            <a:r>
              <a:rPr lang="en-US" dirty="0" err="1" smtClean="0">
                <a:solidFill>
                  <a:schemeClr val="tx1"/>
                </a:solidFill>
                <a:latin typeface="Times New Roman" panose="02020603050405020304" pitchFamily="18" charset="0"/>
                <a:cs typeface="Times New Roman" panose="02020603050405020304" pitchFamily="18" charset="0"/>
              </a:rPr>
              <a:t>Num</a:t>
            </a:r>
            <a:r>
              <a:rPr lang="ro-RO" dirty="0" smtClean="0">
                <a:solidFill>
                  <a:schemeClr val="tx1"/>
                </a:solidFill>
                <a:latin typeface="Times New Roman" panose="02020603050405020304" pitchFamily="18" charset="0"/>
                <a:cs typeface="Times New Roman" panose="02020603050405020304" pitchFamily="18" charset="0"/>
              </a:rPr>
              <a:t>ă</a:t>
            </a:r>
            <a:r>
              <a:rPr lang="en-US" dirty="0" err="1" smtClean="0">
                <a:solidFill>
                  <a:schemeClr val="tx1"/>
                </a:solidFill>
                <a:latin typeface="Times New Roman" panose="02020603050405020304" pitchFamily="18" charset="0"/>
                <a:cs typeface="Times New Roman" panose="02020603050405020304" pitchFamily="18" charset="0"/>
              </a:rPr>
              <a:t>rul</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pl</a:t>
            </a:r>
            <a:r>
              <a:rPr lang="ro-RO" dirty="0" smtClean="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cu</a:t>
            </a:r>
            <a:r>
              <a:rPr lang="ro-RO" dirty="0" smtClean="0">
                <a:solidFill>
                  <a:schemeClr val="tx1"/>
                </a:solidFill>
                <a:latin typeface="Times New Roman" panose="02020603050405020304" pitchFamily="18" charset="0"/>
                <a:cs typeface="Times New Roman" panose="02020603050405020304" pitchFamily="18" charset="0"/>
              </a:rPr>
              <a:t>ț</a:t>
            </a:r>
            <a:r>
              <a:rPr lang="en-US" dirty="0" err="1" smtClean="0">
                <a:solidFill>
                  <a:schemeClr val="tx1"/>
                </a:solidFill>
                <a:latin typeface="Times New Roman" panose="02020603050405020304" pitchFamily="18" charset="0"/>
                <a:cs typeface="Times New Roman" panose="02020603050405020304" pitchFamily="18" charset="0"/>
              </a:rPr>
              <a:t>ei</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de </a:t>
            </a:r>
            <a:r>
              <a:rPr lang="ro-RO" dirty="0" err="1">
                <a:solidFill>
                  <a:schemeClr val="tx1"/>
                </a:solidFill>
                <a:latin typeface="Times New Roman" panose="02020603050405020304" pitchFamily="18" charset="0"/>
                <a:cs typeface="Times New Roman" panose="02020603050405020304" pitchFamily="18" charset="0"/>
              </a:rPr>
              <a:t>î</a:t>
            </a:r>
            <a:r>
              <a:rPr lang="en-US" dirty="0" err="1" smtClean="0">
                <a:solidFill>
                  <a:schemeClr val="tx1"/>
                </a:solidFill>
                <a:latin typeface="Times New Roman" panose="02020603050405020304" pitchFamily="18" charset="0"/>
                <a:cs typeface="Times New Roman" panose="02020603050405020304" pitchFamily="18" charset="0"/>
              </a:rPr>
              <a:t>nmatriculare</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poate</a:t>
            </a:r>
            <a:r>
              <a:rPr lang="en-US" dirty="0">
                <a:solidFill>
                  <a:schemeClr val="tx1"/>
                </a:solidFill>
                <a:latin typeface="Times New Roman" panose="02020603050405020304" pitchFamily="18" charset="0"/>
                <a:cs typeface="Times New Roman" panose="02020603050405020304" pitchFamily="18" charset="0"/>
              </a:rPr>
              <a:t> fi </a:t>
            </a:r>
            <a:r>
              <a:rPr lang="en-US" dirty="0" err="1">
                <a:solidFill>
                  <a:schemeClr val="tx1"/>
                </a:solidFill>
                <a:latin typeface="Times New Roman" panose="02020603050405020304" pitchFamily="18" charset="0"/>
                <a:cs typeface="Times New Roman" panose="02020603050405020304" pitchFamily="18" charset="0"/>
              </a:rPr>
              <a:t>folosit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ca</a:t>
            </a:r>
            <a:r>
              <a:rPr lang="en-US" dirty="0">
                <a:solidFill>
                  <a:schemeClr val="tx1"/>
                </a:solidFill>
                <a:latin typeface="Times New Roman" panose="02020603050405020304" pitchFamily="18" charset="0"/>
                <a:cs typeface="Times New Roman" panose="02020603050405020304" pitchFamily="18" charset="0"/>
              </a:rPr>
              <a:t> un </a:t>
            </a:r>
            <a:r>
              <a:rPr lang="en-US" dirty="0" err="1">
                <a:solidFill>
                  <a:schemeClr val="tx1"/>
                </a:solidFill>
                <a:latin typeface="Times New Roman" panose="02020603050405020304" pitchFamily="18" charset="0"/>
                <a:cs typeface="Times New Roman" panose="02020603050405020304" pitchFamily="18" charset="0"/>
              </a:rPr>
              <a:t>identificator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unic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pentru</a:t>
            </a:r>
            <a:r>
              <a:rPr lang="en-US" dirty="0">
                <a:solidFill>
                  <a:schemeClr val="tx1"/>
                </a:solidFill>
                <a:latin typeface="Times New Roman" panose="02020603050405020304" pitchFamily="18" charset="0"/>
                <a:cs typeface="Times New Roman" panose="02020603050405020304" pitchFamily="18" charset="0"/>
              </a:rPr>
              <a:t> a </a:t>
            </a:r>
            <a:r>
              <a:rPr lang="en-US" dirty="0" err="1">
                <a:solidFill>
                  <a:schemeClr val="tx1"/>
                </a:solidFill>
                <a:latin typeface="Times New Roman" panose="02020603050405020304" pitchFamily="18" charset="0"/>
                <a:cs typeface="Times New Roman" panose="02020603050405020304" pitchFamily="18" charset="0"/>
              </a:rPr>
              <a:t>ajuta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utilizatorul</a:t>
            </a:r>
            <a:r>
              <a:rPr lang="en-US" dirty="0">
                <a:solidFill>
                  <a:schemeClr val="tx1"/>
                </a:solidFill>
                <a:latin typeface="Times New Roman" panose="02020603050405020304" pitchFamily="18" charset="0"/>
                <a:cs typeface="Times New Roman" panose="02020603050405020304" pitchFamily="18" charset="0"/>
              </a:rPr>
              <a:t> final </a:t>
            </a:r>
            <a:r>
              <a:rPr lang="ro-RO" dirty="0">
                <a:solidFill>
                  <a:schemeClr val="tx1"/>
                </a:solidFill>
                <a:latin typeface="Times New Roman" panose="02020603050405020304" pitchFamily="18" charset="0"/>
                <a:cs typeface="Times New Roman" panose="02020603050405020304" pitchFamily="18" charset="0"/>
              </a:rPr>
              <a:t>î</a:t>
            </a:r>
            <a:r>
              <a:rPr lang="en-US" dirty="0" smtClean="0">
                <a:solidFill>
                  <a:schemeClr val="tx1"/>
                </a:solidFill>
                <a:latin typeface="Times New Roman" panose="02020603050405020304" pitchFamily="18" charset="0"/>
                <a:cs typeface="Times New Roman" panose="02020603050405020304" pitchFamily="18" charset="0"/>
              </a:rPr>
              <a:t>n </a:t>
            </a:r>
            <a:r>
              <a:rPr lang="en-US" dirty="0" err="1">
                <a:solidFill>
                  <a:schemeClr val="tx1"/>
                </a:solidFill>
                <a:latin typeface="Times New Roman" panose="02020603050405020304" pitchFamily="18" charset="0"/>
                <a:cs typeface="Times New Roman" panose="02020603050405020304" pitchFamily="18" charset="0"/>
              </a:rPr>
              <a:t>scopuri</a:t>
            </a:r>
            <a:r>
              <a:rPr lang="en-US" dirty="0">
                <a:solidFill>
                  <a:schemeClr val="tx1"/>
                </a:solidFill>
                <a:latin typeface="Times New Roman" panose="02020603050405020304" pitchFamily="18" charset="0"/>
                <a:cs typeface="Times New Roman" panose="02020603050405020304" pitchFamily="18" charset="0"/>
              </a:rPr>
              <a:t> de </a:t>
            </a:r>
            <a:r>
              <a:rPr lang="en-US" dirty="0" err="1">
                <a:solidFill>
                  <a:schemeClr val="tx1"/>
                </a:solidFill>
                <a:latin typeface="Times New Roman" panose="02020603050405020304" pitchFamily="18" charset="0"/>
                <a:cs typeface="Times New Roman" panose="02020603050405020304" pitchFamily="18" charset="0"/>
              </a:rPr>
              <a:t>securitate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gestionare</a:t>
            </a:r>
            <a:r>
              <a:rPr lang="en-US" dirty="0">
                <a:solidFill>
                  <a:schemeClr val="tx1"/>
                </a:solidFill>
                <a:latin typeface="Times New Roman" panose="02020603050405020304" pitchFamily="18" charset="0"/>
                <a:cs typeface="Times New Roman" panose="02020603050405020304" pitchFamily="18" charset="0"/>
              </a:rPr>
              <a:t> </a:t>
            </a:r>
            <a:r>
              <a:rPr lang="ro-RO" dirty="0" err="1" smtClean="0">
                <a:solidFill>
                  <a:schemeClr val="tx1"/>
                </a:solidFill>
                <a:latin typeface="Times New Roman" panose="02020603050405020304" pitchFamily="18" charset="0"/>
                <a:cs typeface="Times New Roman" panose="02020603050405020304" pitchFamily="18" charset="0"/>
              </a:rPr>
              <a:t>ș</a:t>
            </a:r>
            <a:r>
              <a:rPr lang="en-US" dirty="0" err="1" smtClean="0">
                <a:solidFill>
                  <a:schemeClr val="tx1"/>
                </a:solidFill>
                <a:latin typeface="Times New Roman" panose="02020603050405020304" pitchFamily="18" charset="0"/>
                <a:cs typeface="Times New Roman" panose="02020603050405020304" pitchFamily="18" charset="0"/>
              </a:rPr>
              <a:t>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informa</a:t>
            </a:r>
            <a:r>
              <a:rPr lang="ro-RO" dirty="0" smtClean="0">
                <a:solidFill>
                  <a:schemeClr val="tx1"/>
                </a:solidFill>
                <a:latin typeface="Times New Roman" panose="02020603050405020304" pitchFamily="18" charset="0"/>
                <a:cs typeface="Times New Roman" panose="02020603050405020304" pitchFamily="18" charset="0"/>
              </a:rPr>
              <a:t>ț</a:t>
            </a:r>
            <a:r>
              <a:rPr lang="en-US" dirty="0" smtClean="0">
                <a:solidFill>
                  <a:schemeClr val="tx1"/>
                </a:solidFill>
                <a:latin typeface="Times New Roman" panose="02020603050405020304" pitchFamily="18" charset="0"/>
                <a:cs typeface="Times New Roman" panose="02020603050405020304" pitchFamily="18" charset="0"/>
              </a:rPr>
              <a:t>ii</a:t>
            </a:r>
            <a:r>
              <a:rPr lang="en-US" dirty="0">
                <a:solidFill>
                  <a:schemeClr val="tx1"/>
                </a:solidFill>
                <a:latin typeface="Times New Roman" panose="02020603050405020304" pitchFamily="18" charset="0"/>
                <a:cs typeface="Times New Roman" panose="02020603050405020304" pitchFamily="18" charset="0"/>
              </a:rPr>
              <a:t> utile </a:t>
            </a:r>
            <a:r>
              <a:rPr lang="ro-RO" dirty="0">
                <a:solidFill>
                  <a:schemeClr val="tx1"/>
                </a:solidFill>
                <a:latin typeface="Times New Roman" panose="02020603050405020304" pitchFamily="18" charset="0"/>
                <a:cs typeface="Times New Roman" panose="02020603050405020304" pitchFamily="18" charset="0"/>
              </a:rPr>
              <a:t>î</a:t>
            </a:r>
            <a:r>
              <a:rPr lang="en-US" dirty="0" smtClean="0">
                <a:solidFill>
                  <a:schemeClr val="tx1"/>
                </a:solidFill>
                <a:latin typeface="Times New Roman" panose="02020603050405020304" pitchFamily="18" charset="0"/>
                <a:cs typeface="Times New Roman" panose="02020603050405020304" pitchFamily="18" charset="0"/>
              </a:rPr>
              <a:t>n </a:t>
            </a:r>
            <a:r>
              <a:rPr lang="en-US" dirty="0" err="1">
                <a:solidFill>
                  <a:schemeClr val="tx1"/>
                </a:solidFill>
                <a:latin typeface="Times New Roman" panose="02020603050405020304" pitchFamily="18" charset="0"/>
                <a:cs typeface="Times New Roman" panose="02020603050405020304" pitchFamily="18" charset="0"/>
              </a:rPr>
              <a:t>mediul</a:t>
            </a:r>
            <a:r>
              <a:rPr lang="en-US" dirty="0">
                <a:solidFill>
                  <a:schemeClr val="tx1"/>
                </a:solidFill>
                <a:latin typeface="Times New Roman" panose="02020603050405020304" pitchFamily="18" charset="0"/>
                <a:cs typeface="Times New Roman" panose="02020603050405020304" pitchFamily="18" charset="0"/>
              </a:rPr>
              <a:t> de </a:t>
            </a:r>
            <a:r>
              <a:rPr lang="en-US" dirty="0" err="1">
                <a:solidFill>
                  <a:schemeClr val="tx1"/>
                </a:solidFill>
                <a:latin typeface="Times New Roman" panose="02020603050405020304" pitchFamily="18" charset="0"/>
                <a:cs typeface="Times New Roman" panose="02020603050405020304" pitchFamily="18" charset="0"/>
              </a:rPr>
              <a:t>afaceri</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algn="l" fontAlgn="base"/>
            <a:r>
              <a:rPr lang="ro-RO"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LPR </a:t>
            </a:r>
            <a:r>
              <a:rPr lang="en-US" dirty="0" err="1">
                <a:solidFill>
                  <a:schemeClr val="tx1"/>
                </a:solidFill>
                <a:latin typeface="Times New Roman" panose="02020603050405020304" pitchFamily="18" charset="0"/>
                <a:cs typeface="Times New Roman" panose="02020603050405020304" pitchFamily="18" charset="0"/>
              </a:rPr>
              <a:t>poate</a:t>
            </a:r>
            <a:r>
              <a:rPr lang="en-US" dirty="0">
                <a:solidFill>
                  <a:schemeClr val="tx1"/>
                </a:solidFill>
                <a:latin typeface="Times New Roman" panose="02020603050405020304" pitchFamily="18" charset="0"/>
                <a:cs typeface="Times New Roman" panose="02020603050405020304" pitchFamily="18" charset="0"/>
              </a:rPr>
              <a:t> fi </a:t>
            </a:r>
            <a:r>
              <a:rPr lang="en-US" dirty="0" err="1">
                <a:solidFill>
                  <a:schemeClr val="tx1"/>
                </a:solidFill>
                <a:latin typeface="Times New Roman" panose="02020603050405020304" pitchFamily="18" charset="0"/>
                <a:cs typeface="Times New Roman" panose="02020603050405020304" pitchFamily="18" charset="0"/>
              </a:rPr>
              <a:t>utilizat</a:t>
            </a:r>
            <a:r>
              <a:rPr lang="en-US" dirty="0">
                <a:solidFill>
                  <a:schemeClr val="tx1"/>
                </a:solidFill>
                <a:latin typeface="Times New Roman" panose="02020603050405020304" pitchFamily="18" charset="0"/>
                <a:cs typeface="Times New Roman" panose="02020603050405020304" pitchFamily="18" charset="0"/>
              </a:rPr>
              <a:t> </a:t>
            </a:r>
            <a:r>
              <a:rPr lang="ro-RO" dirty="0">
                <a:solidFill>
                  <a:schemeClr val="tx1"/>
                </a:solidFill>
                <a:latin typeface="Times New Roman" panose="02020603050405020304" pitchFamily="18" charset="0"/>
                <a:cs typeface="Times New Roman" panose="02020603050405020304" pitchFamily="18" charset="0"/>
              </a:rPr>
              <a:t>î</a:t>
            </a:r>
            <a:r>
              <a:rPr lang="en-US" dirty="0" smtClean="0">
                <a:solidFill>
                  <a:schemeClr val="tx1"/>
                </a:solidFill>
                <a:latin typeface="Times New Roman" panose="02020603050405020304" pitchFamily="18" charset="0"/>
                <a:cs typeface="Times New Roman" panose="02020603050405020304" pitchFamily="18" charset="0"/>
              </a:rPr>
              <a:t>n </a:t>
            </a:r>
            <a:r>
              <a:rPr lang="en-US" dirty="0" err="1">
                <a:solidFill>
                  <a:schemeClr val="tx1"/>
                </a:solidFill>
                <a:latin typeface="Times New Roman" panose="02020603050405020304" pitchFamily="18" charset="0"/>
                <a:cs typeface="Times New Roman" panose="02020603050405020304" pitchFamily="18" charset="0"/>
              </a:rPr>
              <a:t>urmatoarele</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aplica</a:t>
            </a:r>
            <a:r>
              <a:rPr lang="ro-RO" dirty="0" smtClean="0">
                <a:solidFill>
                  <a:schemeClr val="tx1"/>
                </a:solidFill>
                <a:latin typeface="Times New Roman" panose="02020603050405020304" pitchFamily="18" charset="0"/>
                <a:cs typeface="Times New Roman" panose="02020603050405020304" pitchFamily="18" charset="0"/>
              </a:rPr>
              <a:t>ț</a:t>
            </a:r>
            <a:r>
              <a:rPr lang="en-US" dirty="0" smtClean="0">
                <a:solidFill>
                  <a:schemeClr val="tx1"/>
                </a:solidFill>
                <a:latin typeface="Times New Roman" panose="02020603050405020304" pitchFamily="18" charset="0"/>
                <a:cs typeface="Times New Roman" panose="02020603050405020304" pitchFamily="18" charset="0"/>
              </a:rPr>
              <a:t>ii</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universit</a:t>
            </a:r>
            <a:r>
              <a:rPr lang="ro-RO" dirty="0" smtClean="0">
                <a:solidFill>
                  <a:schemeClr val="tx1"/>
                </a:solidFill>
                <a:latin typeface="Times New Roman" panose="02020603050405020304" pitchFamily="18" charset="0"/>
                <a:cs typeface="Times New Roman" panose="02020603050405020304" pitchFamily="18" charset="0"/>
              </a:rPr>
              <a:t>ă</a:t>
            </a:r>
            <a:r>
              <a:rPr lang="ro-RO" dirty="0">
                <a:solidFill>
                  <a:schemeClr val="tx1"/>
                </a:solidFill>
                <a:latin typeface="Times New Roman" panose="02020603050405020304" pitchFamily="18" charset="0"/>
                <a:cs typeface="Times New Roman" panose="02020603050405020304" pitchFamily="18" charset="0"/>
              </a:rPr>
              <a:t>ț</a:t>
            </a:r>
            <a:r>
              <a:rPr lang="en-US" dirty="0" err="1" smtClean="0">
                <a:solidFill>
                  <a:schemeClr val="tx1"/>
                </a:solidFill>
                <a:latin typeface="Times New Roman" panose="02020603050405020304" pitchFamily="18" charset="0"/>
                <a:cs typeface="Times New Roman" panose="02020603050405020304" pitchFamily="18" charset="0"/>
              </a:rPr>
              <a:t>i</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pentru</a:t>
            </a:r>
            <a:r>
              <a:rPr lang="en-US" dirty="0">
                <a:solidFill>
                  <a:schemeClr val="tx1"/>
                </a:solidFill>
                <a:latin typeface="Times New Roman" panose="02020603050405020304" pitchFamily="18" charset="0"/>
                <a:cs typeface="Times New Roman" panose="02020603050405020304" pitchFamily="18" charset="0"/>
              </a:rPr>
              <a:t> a </a:t>
            </a:r>
            <a:r>
              <a:rPr lang="en-US" dirty="0" err="1">
                <a:solidFill>
                  <a:schemeClr val="tx1"/>
                </a:solidFill>
                <a:latin typeface="Times New Roman" panose="02020603050405020304" pitchFamily="18" charset="0"/>
                <a:cs typeface="Times New Roman" panose="02020603050405020304" pitchFamily="18" charset="0"/>
              </a:rPr>
              <a:t>controla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parcarea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baze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militare</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pentru</a:t>
            </a:r>
            <a:r>
              <a:rPr lang="en-US" dirty="0">
                <a:solidFill>
                  <a:schemeClr val="tx1"/>
                </a:solidFill>
                <a:latin typeface="Times New Roman" panose="02020603050405020304" pitchFamily="18" charset="0"/>
                <a:cs typeface="Times New Roman" panose="02020603050405020304" pitchFamily="18" charset="0"/>
              </a:rPr>
              <a:t> a </a:t>
            </a:r>
            <a:r>
              <a:rPr lang="en-US" dirty="0" err="1">
                <a:solidFill>
                  <a:schemeClr val="tx1"/>
                </a:solidFill>
                <a:latin typeface="Times New Roman" panose="02020603050405020304" pitchFamily="18" charset="0"/>
                <a:cs typeface="Times New Roman" panose="02020603050405020304" pitchFamily="18" charset="0"/>
              </a:rPr>
              <a:t>detecta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ostile</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parc</a:t>
            </a:r>
            <a:r>
              <a:rPr lang="ro-RO" dirty="0">
                <a:solidFill>
                  <a:schemeClr val="tx1"/>
                </a:solidFill>
                <a:latin typeface="Times New Roman" panose="02020603050405020304" pitchFamily="18" charset="0"/>
                <a:cs typeface="Times New Roman" panose="02020603050405020304" pitchFamily="18" charset="0"/>
              </a:rPr>
              <a:t>ă</a:t>
            </a:r>
            <a:r>
              <a:rPr lang="en-US" dirty="0" err="1" smtClean="0">
                <a:solidFill>
                  <a:schemeClr val="tx1"/>
                </a:solidFill>
                <a:latin typeface="Times New Roman" panose="02020603050405020304" pitchFamily="18" charset="0"/>
                <a:cs typeface="Times New Roman" panose="02020603050405020304" pitchFamily="18" charset="0"/>
              </a:rPr>
              <a:t>ri</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pentru</a:t>
            </a:r>
            <a:r>
              <a:rPr lang="en-US" dirty="0">
                <a:solidFill>
                  <a:schemeClr val="tx1"/>
                </a:solidFill>
                <a:latin typeface="Times New Roman" panose="02020603050405020304" pitchFamily="18" charset="0"/>
                <a:cs typeface="Times New Roman" panose="02020603050405020304" pitchFamily="18" charset="0"/>
              </a:rPr>
              <a:t> a </a:t>
            </a:r>
            <a:r>
              <a:rPr lang="en-US" dirty="0" err="1">
                <a:solidFill>
                  <a:schemeClr val="tx1"/>
                </a:solidFill>
                <a:latin typeface="Times New Roman" panose="02020603050405020304" pitchFamily="18" charset="0"/>
                <a:cs typeface="Times New Roman" panose="02020603050405020304" pitchFamily="18" charset="0"/>
              </a:rPr>
              <a:t>controla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fluxul</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sp</a:t>
            </a:r>
            <a:r>
              <a:rPr lang="ro-RO" dirty="0" smtClean="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l</a:t>
            </a:r>
            <a:r>
              <a:rPr lang="ro-RO" dirty="0" smtClean="0">
                <a:solidFill>
                  <a:schemeClr val="tx1"/>
                </a:solidFill>
                <a:latin typeface="Times New Roman" panose="02020603050405020304" pitchFamily="18" charset="0"/>
                <a:cs typeface="Times New Roman" panose="02020603050405020304" pitchFamily="18" charset="0"/>
              </a:rPr>
              <a:t>ă</a:t>
            </a:r>
            <a:r>
              <a:rPr lang="en-US" dirty="0" err="1" smtClean="0">
                <a:solidFill>
                  <a:schemeClr val="tx1"/>
                </a:solidFill>
                <a:latin typeface="Times New Roman" panose="02020603050405020304" pitchFamily="18" charset="0"/>
                <a:cs typeface="Times New Roman" panose="02020603050405020304" pitchFamily="18" charset="0"/>
              </a:rPr>
              <a:t>torii</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de </a:t>
            </a:r>
            <a:r>
              <a:rPr lang="en-US" dirty="0" smtClean="0">
                <a:solidFill>
                  <a:schemeClr val="tx1"/>
                </a:solidFill>
                <a:latin typeface="Times New Roman" panose="02020603050405020304" pitchFamily="18" charset="0"/>
                <a:cs typeface="Times New Roman" panose="02020603050405020304" pitchFamily="18" charset="0"/>
              </a:rPr>
              <a:t>ma</a:t>
            </a:r>
            <a:r>
              <a:rPr lang="ro-RO" dirty="0">
                <a:solidFill>
                  <a:schemeClr val="tx1"/>
                </a:solidFill>
                <a:latin typeface="Times New Roman" panose="02020603050405020304" pitchFamily="18" charset="0"/>
                <a:cs typeface="Times New Roman" panose="02020603050405020304" pitchFamily="18" charset="0"/>
              </a:rPr>
              <a:t>ș</a:t>
            </a:r>
            <a:r>
              <a:rPr lang="en-US" dirty="0" err="1" smtClean="0">
                <a:solidFill>
                  <a:schemeClr val="tx1"/>
                </a:solidFill>
                <a:latin typeface="Times New Roman" panose="02020603050405020304" pitchFamily="18" charset="0"/>
                <a:cs typeface="Times New Roman" panose="02020603050405020304" pitchFamily="18" charset="0"/>
              </a:rPr>
              <a:t>ini</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pentru</a:t>
            </a:r>
            <a:r>
              <a:rPr lang="en-US" dirty="0">
                <a:solidFill>
                  <a:schemeClr val="tx1"/>
                </a:solidFill>
                <a:latin typeface="Times New Roman" panose="02020603050405020304" pitchFamily="18" charset="0"/>
                <a:cs typeface="Times New Roman" panose="02020603050405020304" pitchFamily="18" charset="0"/>
              </a:rPr>
              <a:t> a forma o </a:t>
            </a:r>
            <a:r>
              <a:rPr lang="en-US" dirty="0" err="1" smtClean="0">
                <a:solidFill>
                  <a:schemeClr val="tx1"/>
                </a:solidFill>
                <a:latin typeface="Times New Roman" panose="02020603050405020304" pitchFamily="18" charset="0"/>
                <a:cs typeface="Times New Roman" panose="02020603050405020304" pitchFamily="18" charset="0"/>
              </a:rPr>
              <a:t>baz</a:t>
            </a:r>
            <a:r>
              <a:rPr lang="ro-RO" dirty="0" smtClean="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de date </a:t>
            </a:r>
            <a:r>
              <a:rPr lang="en-US" dirty="0" err="1">
                <a:solidFill>
                  <a:schemeClr val="tx1"/>
                </a:solidFill>
                <a:latin typeface="Times New Roman" panose="02020603050405020304" pitchFamily="18" charset="0"/>
                <a:cs typeface="Times New Roman" panose="02020603050405020304" pitchFamily="18" charset="0"/>
              </a:rPr>
              <a:t>pentru</a:t>
            </a:r>
            <a:r>
              <a:rPr lang="en-US" dirty="0">
                <a:solidFill>
                  <a:schemeClr val="tx1"/>
                </a:solidFill>
                <a:latin typeface="Times New Roman" panose="02020603050405020304" pitchFamily="18" charset="0"/>
                <a:cs typeface="Times New Roman" panose="02020603050405020304" pitchFamily="18" charset="0"/>
              </a:rPr>
              <a:t> a </a:t>
            </a:r>
            <a:r>
              <a:rPr lang="en-US" dirty="0" err="1">
                <a:solidFill>
                  <a:schemeClr val="tx1"/>
                </a:solidFill>
                <a:latin typeface="Times New Roman" panose="02020603050405020304" pitchFamily="18" charset="0"/>
                <a:cs typeface="Times New Roman" panose="02020603050405020304" pitchFamily="18" charset="0"/>
              </a:rPr>
              <a:t>determina</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frecven</a:t>
            </a:r>
            <a:r>
              <a:rPr lang="ro-RO" dirty="0" smtClean="0">
                <a:solidFill>
                  <a:schemeClr val="tx1"/>
                </a:solidFill>
                <a:latin typeface="Times New Roman" panose="02020603050405020304" pitchFamily="18" charset="0"/>
                <a:cs typeface="Times New Roman" panose="02020603050405020304" pitchFamily="18" charset="0"/>
              </a:rPr>
              <a:t>ț</a:t>
            </a:r>
            <a:r>
              <a:rPr lang="en-US" dirty="0" smtClean="0">
                <a:solidFill>
                  <a:schemeClr val="tx1"/>
                </a:solidFill>
                <a:latin typeface="Times New Roman" panose="02020603050405020304" pitchFamily="18" charset="0"/>
                <a:cs typeface="Times New Roman" panose="02020603050405020304" pitchFamily="18" charset="0"/>
              </a:rPr>
              <a:t>a</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administra</a:t>
            </a:r>
            <a:r>
              <a:rPr lang="ro-RO" dirty="0" smtClean="0">
                <a:solidFill>
                  <a:schemeClr val="tx1"/>
                </a:solidFill>
                <a:latin typeface="Times New Roman" panose="02020603050405020304" pitchFamily="18" charset="0"/>
                <a:cs typeface="Times New Roman" panose="02020603050405020304" pitchFamily="18" charset="0"/>
              </a:rPr>
              <a:t>ț</a:t>
            </a:r>
            <a:r>
              <a:rPr lang="en-US" dirty="0" err="1" smtClean="0">
                <a:solidFill>
                  <a:schemeClr val="tx1"/>
                </a:solidFill>
                <a:latin typeface="Times New Roman" panose="02020603050405020304" pitchFamily="18" charset="0"/>
                <a:cs typeface="Times New Roman" panose="02020603050405020304" pitchFamily="18" charset="0"/>
              </a:rPr>
              <a:t>ia</a:t>
            </a:r>
            <a:r>
              <a:rPr lang="en-US" dirty="0" smtClean="0">
                <a:solidFill>
                  <a:schemeClr val="tx1"/>
                </a:solidFill>
                <a:latin typeface="Times New Roman" panose="02020603050405020304" pitchFamily="18" charset="0"/>
                <a:cs typeface="Times New Roman" panose="02020603050405020304" pitchFamily="18" charset="0"/>
              </a:rPr>
              <a:t> local</a:t>
            </a:r>
            <a:r>
              <a:rPr lang="ro-RO" dirty="0" smtClean="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pentru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verificarea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traficului</a:t>
            </a:r>
            <a:r>
              <a:rPr lang="en-US" dirty="0">
                <a:solidFill>
                  <a:schemeClr val="tx1"/>
                </a:solidFill>
                <a:latin typeface="Times New Roman" panose="02020603050405020304" pitchFamily="18" charset="0"/>
                <a:cs typeface="Times New Roman" panose="02020603050405020304" pitchFamily="18" charset="0"/>
              </a:rPr>
              <a:t> </a:t>
            </a:r>
            <a:r>
              <a:rPr lang="ro-RO" dirty="0" err="1" smtClean="0">
                <a:solidFill>
                  <a:schemeClr val="tx1"/>
                </a:solidFill>
                <a:latin typeface="Times New Roman" panose="02020603050405020304" pitchFamily="18" charset="0"/>
                <a:cs typeface="Times New Roman" panose="02020603050405020304" pitchFamily="18" charset="0"/>
              </a:rPr>
              <a:t>ș</a:t>
            </a:r>
            <a:r>
              <a:rPr lang="en-US" dirty="0" err="1" smtClean="0">
                <a:solidFill>
                  <a:schemeClr val="tx1"/>
                </a:solidFill>
                <a:latin typeface="Times New Roman" panose="02020603050405020304" pitchFamily="18" charset="0"/>
                <a:cs typeface="Times New Roman" panose="02020603050405020304" pitchFamily="18" charset="0"/>
              </a:rPr>
              <a:t>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controlul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accesului</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pentru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multe</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organiza</a:t>
            </a:r>
            <a:r>
              <a:rPr lang="ro-RO" dirty="0" smtClean="0">
                <a:solidFill>
                  <a:schemeClr val="tx1"/>
                </a:solidFill>
                <a:latin typeface="Times New Roman" panose="02020603050405020304" pitchFamily="18" charset="0"/>
                <a:cs typeface="Times New Roman" panose="02020603050405020304" pitchFamily="18" charset="0"/>
              </a:rPr>
              <a:t>ț</a:t>
            </a:r>
            <a:r>
              <a:rPr lang="en-US" dirty="0" smtClean="0">
                <a:solidFill>
                  <a:schemeClr val="tx1"/>
                </a:solidFill>
                <a:latin typeface="Times New Roman" panose="02020603050405020304" pitchFamily="18" charset="0"/>
                <a:cs typeface="Times New Roman" panose="02020603050405020304" pitchFamily="18" charset="0"/>
              </a:rPr>
              <a:t>ii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guvernamentale</a:t>
            </a:r>
            <a:r>
              <a:rPr lang="en-US" dirty="0">
                <a:solidFill>
                  <a:schemeClr val="tx1"/>
                </a:solidFill>
                <a:latin typeface="Times New Roman" panose="02020603050405020304" pitchFamily="18" charset="0"/>
                <a:cs typeface="Times New Roman" panose="02020603050405020304" pitchFamily="18" charset="0"/>
              </a:rPr>
              <a:t>, corporative </a:t>
            </a:r>
            <a:r>
              <a:rPr lang="ro-RO" dirty="0" err="1" smtClean="0">
                <a:solidFill>
                  <a:schemeClr val="tx1"/>
                </a:solidFill>
                <a:latin typeface="Times New Roman" panose="02020603050405020304" pitchFamily="18" charset="0"/>
                <a:cs typeface="Times New Roman" panose="02020603050405020304" pitchFamily="18" charset="0"/>
              </a:rPr>
              <a:t>ș</a:t>
            </a:r>
            <a:r>
              <a:rPr lang="en-US" dirty="0" err="1" smtClean="0">
                <a:solidFill>
                  <a:schemeClr val="tx1"/>
                </a:solidFill>
                <a:latin typeface="Times New Roman" panose="02020603050405020304" pitchFamily="18" charset="0"/>
                <a:cs typeface="Times New Roman" panose="02020603050405020304" pitchFamily="18" charset="0"/>
              </a:rPr>
              <a:t>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reziden</a:t>
            </a:r>
            <a:r>
              <a:rPr lang="ro-RO" dirty="0" smtClean="0">
                <a:solidFill>
                  <a:schemeClr val="tx1"/>
                </a:solidFill>
                <a:latin typeface="Times New Roman" panose="02020603050405020304" pitchFamily="18" charset="0"/>
                <a:cs typeface="Times New Roman" panose="02020603050405020304" pitchFamily="18" charset="0"/>
              </a:rPr>
              <a:t>ț</a:t>
            </a:r>
            <a:r>
              <a:rPr lang="en-US" dirty="0" err="1" smtClean="0">
                <a:solidFill>
                  <a:schemeClr val="tx1"/>
                </a:solidFill>
                <a:latin typeface="Times New Roman" panose="02020603050405020304" pitchFamily="18" charset="0"/>
                <a:cs typeface="Times New Roman" panose="02020603050405020304" pitchFamily="18" charset="0"/>
              </a:rPr>
              <a:t>iale</a:t>
            </a:r>
            <a:r>
              <a:rPr lang="en-US" dirty="0">
                <a:solidFill>
                  <a:schemeClr val="tx1"/>
                </a:solidFill>
                <a:latin typeface="Times New Roman" panose="02020603050405020304" pitchFamily="18" charset="0"/>
                <a:cs typeface="Times New Roman" panose="02020603050405020304" pitchFamily="18" charset="0"/>
              </a:rPr>
              <a:t>.</a:t>
            </a:r>
          </a:p>
          <a:p>
            <a:pPr algn="l" fontAlgn="base"/>
            <a:r>
              <a:rPr lang="en-US" dirty="0">
                <a:solidFill>
                  <a:schemeClr val="tx1"/>
                </a:solidFill>
                <a:latin typeface="Times New Roman" panose="02020603050405020304" pitchFamily="18" charset="0"/>
                <a:cs typeface="Times New Roman" panose="02020603050405020304" pitchFamily="18" charset="0"/>
              </a:rPr>
              <a:t> </a:t>
            </a:r>
            <a:r>
              <a:rPr lang="ro-RO" dirty="0" smtClean="0">
                <a:solidFill>
                  <a:schemeClr val="tx1"/>
                </a:solidFill>
                <a:latin typeface="Times New Roman" panose="02020603050405020304" pitchFamily="18" charset="0"/>
                <a:cs typeface="Times New Roman" panose="02020603050405020304" pitchFamily="18" charset="0"/>
              </a:rPr>
              <a:t>	</a:t>
            </a:r>
            <a:r>
              <a:rPr lang="ro-RO" dirty="0">
                <a:solidFill>
                  <a:schemeClr val="tx1"/>
                </a:solidFill>
                <a:latin typeface="Times New Roman" panose="02020603050405020304" pitchFamily="18" charset="0"/>
                <a:cs typeface="Times New Roman" panose="02020603050405020304" pitchFamily="18" charset="0"/>
              </a:rPr>
              <a:t>Î</a:t>
            </a:r>
            <a:r>
              <a:rPr lang="en-US" dirty="0" smtClean="0">
                <a:solidFill>
                  <a:schemeClr val="tx1"/>
                </a:solidFill>
                <a:latin typeface="Times New Roman" panose="02020603050405020304" pitchFamily="18" charset="0"/>
                <a:cs typeface="Times New Roman" panose="02020603050405020304" pitchFamily="18" charset="0"/>
              </a:rPr>
              <a:t>n </a:t>
            </a:r>
            <a:r>
              <a:rPr lang="ro-RO" dirty="0" smtClean="0">
                <a:solidFill>
                  <a:schemeClr val="tx1"/>
                </a:solidFill>
                <a:latin typeface="Times New Roman" panose="02020603050405020304" pitchFamily="18" charset="0"/>
                <a:cs typeface="Times New Roman" panose="02020603050405020304" pitchFamily="18" charset="0"/>
              </a:rPr>
              <a:t>pr</a:t>
            </a:r>
            <a:r>
              <a:rPr lang="en-US" dirty="0" err="1" smtClean="0">
                <a:solidFill>
                  <a:schemeClr val="tx1"/>
                </a:solidFill>
                <a:latin typeface="Times New Roman" panose="02020603050405020304" pitchFamily="18" charset="0"/>
                <a:cs typeface="Times New Roman" panose="02020603050405020304" pitchFamily="18" charset="0"/>
              </a:rPr>
              <a:t>imul</a:t>
            </a:r>
            <a:r>
              <a:rPr lang="en-US" dirty="0" smtClean="0">
                <a:solidFill>
                  <a:schemeClr val="tx1"/>
                </a:solidFill>
                <a:latin typeface="Times New Roman" panose="02020603050405020304" pitchFamily="18" charset="0"/>
                <a:cs typeface="Times New Roman" panose="02020603050405020304" pitchFamily="18" charset="0"/>
              </a:rPr>
              <a:t> r</a:t>
            </a:r>
            <a:r>
              <a:rPr lang="ro-RO" dirty="0" smtClean="0">
                <a:solidFill>
                  <a:schemeClr val="tx1"/>
                </a:solidFill>
                <a:latin typeface="Times New Roman" panose="02020603050405020304" pitchFamily="18" charset="0"/>
                <a:cs typeface="Times New Roman" panose="02020603050405020304" pitchFamily="18" charset="0"/>
              </a:rPr>
              <a:t>â</a:t>
            </a:r>
            <a:r>
              <a:rPr lang="en-US" dirty="0" err="1" smtClean="0">
                <a:solidFill>
                  <a:schemeClr val="tx1"/>
                </a:solidFill>
                <a:latin typeface="Times New Roman" panose="02020603050405020304" pitchFamily="18" charset="0"/>
                <a:cs typeface="Times New Roman" panose="02020603050405020304" pitchFamily="18" charset="0"/>
              </a:rPr>
              <a:t>nd</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aplica</a:t>
            </a:r>
            <a:r>
              <a:rPr lang="ro-RO" dirty="0" smtClean="0">
                <a:solidFill>
                  <a:schemeClr val="tx1"/>
                </a:solidFill>
                <a:latin typeface="Times New Roman" panose="02020603050405020304" pitchFamily="18" charset="0"/>
                <a:cs typeface="Times New Roman" panose="02020603050405020304" pitchFamily="18" charset="0"/>
              </a:rPr>
              <a:t>ț</a:t>
            </a:r>
            <a:r>
              <a:rPr lang="en-US" dirty="0" err="1" smtClean="0">
                <a:solidFill>
                  <a:schemeClr val="tx1"/>
                </a:solidFill>
                <a:latin typeface="Times New Roman" panose="02020603050405020304" pitchFamily="18" charset="0"/>
                <a:cs typeface="Times New Roman" panose="02020603050405020304" pitchFamily="18" charset="0"/>
              </a:rPr>
              <a:t>iile</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LPR </a:t>
            </a:r>
            <a:r>
              <a:rPr lang="en-US" dirty="0" err="1">
                <a:solidFill>
                  <a:schemeClr val="tx1"/>
                </a:solidFill>
                <a:latin typeface="Times New Roman" panose="02020603050405020304" pitchFamily="18" charset="0"/>
                <a:cs typeface="Times New Roman" panose="02020603050405020304" pitchFamily="18" charset="0"/>
              </a:rPr>
              <a:t>includ</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controlul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accesului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aplicarea</a:t>
            </a:r>
            <a:r>
              <a:rPr lang="en-US" dirty="0">
                <a:solidFill>
                  <a:schemeClr val="tx1"/>
                </a:solidFill>
                <a:latin typeface="Times New Roman" panose="02020603050405020304" pitchFamily="18" charset="0"/>
                <a:cs typeface="Times New Roman" panose="02020603050405020304" pitchFamily="18" charset="0"/>
              </a:rPr>
              <a:t> </a:t>
            </a:r>
            <a:r>
              <a:rPr lang="ro-RO" dirty="0" err="1" smtClean="0">
                <a:solidFill>
                  <a:schemeClr val="tx1"/>
                </a:solidFill>
                <a:latin typeface="Times New Roman" panose="02020603050405020304" pitchFamily="18" charset="0"/>
                <a:cs typeface="Times New Roman" panose="02020603050405020304" pitchFamily="18" charset="0"/>
              </a:rPr>
              <a:t>ș</a:t>
            </a:r>
            <a:r>
              <a:rPr lang="en-US" dirty="0" err="1" smtClean="0">
                <a:solidFill>
                  <a:schemeClr val="tx1"/>
                </a:solidFill>
                <a:latin typeface="Times New Roman" panose="02020603050405020304" pitchFamily="18" charset="0"/>
                <a:cs typeface="Times New Roman" panose="02020603050405020304" pitchFamily="18" charset="0"/>
              </a:rPr>
              <a:t>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respectarea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legii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parcarea</a:t>
            </a:r>
            <a:r>
              <a:rPr lang="en-US" dirty="0">
                <a:solidFill>
                  <a:schemeClr val="tx1"/>
                </a:solidFill>
                <a:latin typeface="Times New Roman" panose="02020603050405020304" pitchFamily="18" charset="0"/>
                <a:cs typeface="Times New Roman" panose="02020603050405020304" pitchFamily="18" charset="0"/>
              </a:rPr>
              <a:t> </a:t>
            </a:r>
            <a:r>
              <a:rPr lang="ro-RO" dirty="0" err="1" smtClean="0">
                <a:solidFill>
                  <a:schemeClr val="tx1"/>
                </a:solidFill>
                <a:latin typeface="Times New Roman" panose="02020603050405020304" pitchFamily="18" charset="0"/>
                <a:cs typeface="Times New Roman" panose="02020603050405020304" pitchFamily="18" charset="0"/>
              </a:rPr>
              <a:t>ș</a:t>
            </a:r>
            <a:r>
              <a:rPr lang="en-US" dirty="0" err="1" smtClean="0">
                <a:solidFill>
                  <a:schemeClr val="tx1"/>
                </a:solidFill>
                <a:latin typeface="Times New Roman" panose="02020603050405020304" pitchFamily="18" charset="0"/>
                <a:cs typeface="Times New Roman" panose="02020603050405020304" pitchFamily="18" charset="0"/>
              </a:rPr>
              <a:t>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gestionarea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traficului</a:t>
            </a:r>
            <a:r>
              <a:rPr lang="en-US" dirty="0" smtClean="0">
                <a:solidFill>
                  <a:schemeClr val="tx1"/>
                </a:solidFill>
                <a:latin typeface="Times New Roman" panose="02020603050405020304" pitchFamily="18" charset="0"/>
                <a:cs typeface="Times New Roman" panose="02020603050405020304" pitchFamily="18" charset="0"/>
              </a:rPr>
              <a:t>.</a:t>
            </a:r>
            <a:endParaRPr lang="ro-RO" dirty="0" smtClean="0">
              <a:solidFill>
                <a:schemeClr val="tx1"/>
              </a:solidFill>
              <a:latin typeface="Times New Roman" panose="02020603050405020304" pitchFamily="18" charset="0"/>
              <a:cs typeface="Times New Roman" panose="02020603050405020304" pitchFamily="18" charset="0"/>
            </a:endParaRPr>
          </a:p>
          <a:p>
            <a:pPr algn="l" fontAlgn="base"/>
            <a:r>
              <a:rPr lang="ro-RO"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În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acest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proiect</a:t>
            </a:r>
            <a:r>
              <a:rPr lang="en-US" dirty="0">
                <a:solidFill>
                  <a:schemeClr val="tx1"/>
                </a:solidFill>
                <a:latin typeface="Times New Roman" panose="02020603050405020304" pitchFamily="18" charset="0"/>
                <a:cs typeface="Times New Roman" panose="02020603050405020304" pitchFamily="18" charset="0"/>
              </a:rPr>
              <a:t>, se </a:t>
            </a:r>
            <a:r>
              <a:rPr lang="en-US" dirty="0" err="1">
                <a:solidFill>
                  <a:schemeClr val="tx1"/>
                </a:solidFill>
                <a:latin typeface="Times New Roman" panose="02020603050405020304" pitchFamily="18" charset="0"/>
                <a:cs typeface="Times New Roman" panose="02020603050405020304" pitchFamily="18" charset="0"/>
              </a:rPr>
              <a:t>va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prezenta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procesul</a:t>
            </a:r>
            <a:r>
              <a:rPr lang="en-US" dirty="0">
                <a:solidFill>
                  <a:schemeClr val="tx1"/>
                </a:solidFill>
                <a:latin typeface="Times New Roman" panose="02020603050405020304" pitchFamily="18" charset="0"/>
                <a:cs typeface="Times New Roman" panose="02020603050405020304" pitchFamily="18" charset="0"/>
              </a:rPr>
              <a:t> de </a:t>
            </a:r>
            <a:r>
              <a:rPr lang="en-US" dirty="0" err="1">
                <a:solidFill>
                  <a:schemeClr val="tx1"/>
                </a:solidFill>
                <a:latin typeface="Times New Roman" panose="02020603050405020304" pitchFamily="18" charset="0"/>
                <a:cs typeface="Times New Roman" panose="02020603050405020304" pitchFamily="18" charset="0"/>
              </a:rPr>
              <a:t>identificare</a:t>
            </a:r>
            <a:r>
              <a:rPr lang="en-US" dirty="0">
                <a:solidFill>
                  <a:schemeClr val="tx1"/>
                </a:solidFill>
                <a:latin typeface="Times New Roman" panose="02020603050405020304" pitchFamily="18" charset="0"/>
                <a:cs typeface="Times New Roman" panose="02020603050405020304" pitchFamily="18" charset="0"/>
              </a:rPr>
              <a:t> a </a:t>
            </a:r>
            <a:r>
              <a:rPr lang="en-US" dirty="0" err="1">
                <a:solidFill>
                  <a:schemeClr val="tx1"/>
                </a:solidFill>
                <a:latin typeface="Times New Roman" panose="02020603050405020304" pitchFamily="18" charset="0"/>
                <a:cs typeface="Times New Roman" panose="02020603050405020304" pitchFamily="18" charset="0"/>
              </a:rPr>
              <a:t>unei</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pl</a:t>
            </a:r>
            <a:r>
              <a:rPr lang="ro-RO" dirty="0" smtClean="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cu</a:t>
            </a:r>
            <a:r>
              <a:rPr lang="ro-RO" dirty="0" smtClean="0">
                <a:solidFill>
                  <a:schemeClr val="tx1"/>
                </a:solidFill>
                <a:latin typeface="Times New Roman" panose="02020603050405020304" pitchFamily="18" charset="0"/>
                <a:cs typeface="Times New Roman" panose="02020603050405020304" pitchFamily="18" charset="0"/>
              </a:rPr>
              <a:t>ț</a:t>
            </a:r>
            <a:r>
              <a:rPr lang="en-US" dirty="0" smtClean="0">
                <a:solidFill>
                  <a:schemeClr val="tx1"/>
                </a:solidFill>
                <a:latin typeface="Times New Roman" panose="02020603050405020304" pitchFamily="18" charset="0"/>
                <a:cs typeface="Times New Roman" panose="02020603050405020304" pitchFamily="18" charset="0"/>
              </a:rPr>
              <a:t>e </a:t>
            </a:r>
            <a:r>
              <a:rPr lang="en-US" dirty="0">
                <a:solidFill>
                  <a:schemeClr val="tx1"/>
                </a:solidFill>
                <a:latin typeface="Times New Roman" panose="02020603050405020304" pitchFamily="18" charset="0"/>
                <a:cs typeface="Times New Roman" panose="02020603050405020304" pitchFamily="18" charset="0"/>
              </a:rPr>
              <a:t>de </a:t>
            </a:r>
            <a:r>
              <a:rPr lang="en-US" dirty="0" err="1">
                <a:solidFill>
                  <a:schemeClr val="tx1"/>
                </a:solidFill>
                <a:latin typeface="Times New Roman" panose="02020603050405020304" pitchFamily="18" charset="0"/>
                <a:cs typeface="Times New Roman" panose="02020603050405020304" pitchFamily="18" charset="0"/>
              </a:rPr>
              <a:t>înmatriculare</a:t>
            </a:r>
            <a:r>
              <a:rPr lang="en-US" dirty="0">
                <a:solidFill>
                  <a:schemeClr val="tx1"/>
                </a:solidFill>
                <a:latin typeface="Times New Roman" panose="02020603050405020304" pitchFamily="18" charset="0"/>
                <a:cs typeface="Times New Roman" panose="02020603050405020304" pitchFamily="18" charset="0"/>
              </a:rPr>
              <a:t> </a:t>
            </a:r>
            <a:r>
              <a:rPr lang="ro-RO" dirty="0" smtClean="0">
                <a:solidFill>
                  <a:schemeClr val="tx1"/>
                </a:solidFill>
                <a:latin typeface="Times New Roman" panose="02020603050405020304" pitchFamily="18" charset="0"/>
                <a:cs typeface="Times New Roman" panose="02020603050405020304" pitchFamily="18" charset="0"/>
              </a:rPr>
              <a:t>ș</a:t>
            </a:r>
            <a:r>
              <a:rPr lang="en-US" dirty="0" err="1" smtClean="0">
                <a:solidFill>
                  <a:schemeClr val="tx1"/>
                </a:solidFill>
                <a:latin typeface="Times New Roman" panose="02020603050405020304" pitchFamily="18" charset="0"/>
                <a:cs typeface="Times New Roman" panose="02020603050405020304" pitchFamily="18" charset="0"/>
              </a:rPr>
              <a:t>i</a:t>
            </a:r>
            <a:r>
              <a:rPr lang="ro-RO"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pa</a:t>
            </a:r>
            <a:r>
              <a:rPr lang="ro-RO" dirty="0" smtClean="0">
                <a:solidFill>
                  <a:schemeClr val="tx1"/>
                </a:solidFill>
                <a:latin typeface="Times New Roman" panose="02020603050405020304" pitchFamily="18" charset="0"/>
                <a:cs typeface="Times New Roman" panose="02020603050405020304" pitchFamily="18" charset="0"/>
              </a:rPr>
              <a:t>ș</a:t>
            </a:r>
            <a:r>
              <a:rPr lang="en-US" dirty="0" smtClean="0">
                <a:solidFill>
                  <a:schemeClr val="tx1"/>
                </a:solidFill>
                <a:latin typeface="Times New Roman" panose="02020603050405020304" pitchFamily="18" charset="0"/>
                <a:cs typeface="Times New Roman" panose="02020603050405020304" pitchFamily="18" charset="0"/>
              </a:rPr>
              <a:t>ii </a:t>
            </a:r>
            <a:r>
              <a:rPr lang="en-US" dirty="0" err="1" smtClean="0">
                <a:solidFill>
                  <a:schemeClr val="tx1"/>
                </a:solidFill>
                <a:latin typeface="Times New Roman" panose="02020603050405020304" pitchFamily="18" charset="0"/>
                <a:cs typeface="Times New Roman" panose="02020603050405020304" pitchFamily="18" charset="0"/>
              </a:rPr>
              <a:t>urm</a:t>
            </a:r>
            <a:r>
              <a:rPr lang="ro-RO" dirty="0" smtClean="0">
                <a:solidFill>
                  <a:schemeClr val="tx1"/>
                </a:solidFill>
                <a:latin typeface="Times New Roman" panose="02020603050405020304" pitchFamily="18" charset="0"/>
                <a:cs typeface="Times New Roman" panose="02020603050405020304" pitchFamily="18" charset="0"/>
              </a:rPr>
              <a:t>ă</a:t>
            </a:r>
            <a:r>
              <a:rPr lang="en-US" dirty="0" err="1" smtClean="0">
                <a:solidFill>
                  <a:schemeClr val="tx1"/>
                </a:solidFill>
                <a:latin typeface="Times New Roman" panose="02020603050405020304" pitchFamily="18" charset="0"/>
                <a:cs typeface="Times New Roman" panose="02020603050405020304" pitchFamily="18" charset="0"/>
              </a:rPr>
              <a:t>ri</a:t>
            </a:r>
            <a:r>
              <a:rPr lang="ro-RO" dirty="0" smtClean="0">
                <a:solidFill>
                  <a:schemeClr val="tx1"/>
                </a:solidFill>
                <a:latin typeface="Times New Roman" panose="02020603050405020304" pitchFamily="18" charset="0"/>
                <a:cs typeface="Times New Roman" panose="02020603050405020304" pitchFamily="18" charset="0"/>
              </a:rPr>
              <a:t>ț</a:t>
            </a:r>
            <a:r>
              <a:rPr lang="en-US" dirty="0" err="1" smtClean="0">
                <a:solidFill>
                  <a:schemeClr val="tx1"/>
                </a:solidFill>
                <a:latin typeface="Times New Roman" panose="02020603050405020304" pitchFamily="18" charset="0"/>
                <a:cs typeface="Times New Roman" panose="02020603050405020304" pitchFamily="18" charset="0"/>
              </a:rPr>
              <a:t>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în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acest</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scop</a:t>
            </a:r>
            <a:r>
              <a:rPr lang="ro-RO"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algn="l" fontAlgn="base"/>
            <a:r>
              <a:rPr lang="en-US" dirty="0">
                <a:solidFill>
                  <a:schemeClr val="bg1"/>
                </a:solidFill>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259810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8228"/>
            <a:ext cx="9144000" cy="938779"/>
          </a:xfrm>
        </p:spPr>
        <p:txBody>
          <a:bodyPr>
            <a:normAutofit/>
          </a:bodyPr>
          <a:lstStyle/>
          <a:p>
            <a:r>
              <a:rPr lang="ro-RO" sz="4800" dirty="0" smtClean="0">
                <a:latin typeface="Times New Roman" panose="02020603050405020304" pitchFamily="18" charset="0"/>
                <a:cs typeface="Times New Roman" panose="02020603050405020304" pitchFamily="18" charset="0"/>
              </a:rPr>
              <a:t>Descrierea soluției</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70779" y="1222217"/>
            <a:ext cx="11190083" cy="5359651"/>
          </a:xfrm>
        </p:spPr>
        <p:txBody>
          <a:bodyPr>
            <a:normAutofit/>
          </a:bodyPr>
          <a:lstStyle/>
          <a:p>
            <a:r>
              <a:rPr lang="en-US" dirty="0" smtClean="0">
                <a:solidFill>
                  <a:schemeClr val="tx1"/>
                </a:solidFill>
                <a:latin typeface="Times New Roman" panose="02020603050405020304" pitchFamily="18" charset="0"/>
                <a:cs typeface="Times New Roman" panose="02020603050405020304" pitchFamily="18" charset="0"/>
              </a:rPr>
              <a:t>Se </a:t>
            </a:r>
            <a:r>
              <a:rPr lang="en-US" dirty="0" err="1" smtClean="0">
                <a:solidFill>
                  <a:schemeClr val="tx1"/>
                </a:solidFill>
                <a:latin typeface="Times New Roman" panose="02020603050405020304" pitchFamily="18" charset="0"/>
                <a:cs typeface="Times New Roman" panose="02020603050405020304" pitchFamily="18" charset="0"/>
              </a:rPr>
              <a:t>va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trece</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prin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urm</a:t>
            </a:r>
            <a:r>
              <a:rPr lang="ro-RO" dirty="0" smtClean="0">
                <a:solidFill>
                  <a:schemeClr val="tx1"/>
                </a:solidFill>
                <a:latin typeface="Times New Roman" panose="02020603050405020304" pitchFamily="18" charset="0"/>
                <a:cs typeface="Times New Roman" panose="02020603050405020304" pitchFamily="18" charset="0"/>
              </a:rPr>
              <a:t>ă</a:t>
            </a:r>
            <a:r>
              <a:rPr lang="en-US" dirty="0" err="1" smtClean="0">
                <a:solidFill>
                  <a:schemeClr val="tx1"/>
                </a:solidFill>
                <a:latin typeface="Times New Roman" panose="02020603050405020304" pitchFamily="18" charset="0"/>
                <a:cs typeface="Times New Roman" panose="02020603050405020304" pitchFamily="18" charset="0"/>
              </a:rPr>
              <a:t>torul</a:t>
            </a:r>
            <a:r>
              <a:rPr lang="en-US" dirty="0" smtClean="0">
                <a:solidFill>
                  <a:schemeClr val="tx1"/>
                </a:solidFill>
                <a:latin typeface="Times New Roman" panose="02020603050405020304" pitchFamily="18" charset="0"/>
                <a:cs typeface="Times New Roman" panose="02020603050405020304" pitchFamily="18" charset="0"/>
              </a:rPr>
              <a:t> set de pa</a:t>
            </a:r>
            <a:r>
              <a:rPr lang="ro-RO" dirty="0" smtClean="0">
                <a:solidFill>
                  <a:schemeClr val="tx1"/>
                </a:solidFill>
                <a:latin typeface="Times New Roman" panose="02020603050405020304" pitchFamily="18" charset="0"/>
                <a:cs typeface="Times New Roman" panose="02020603050405020304" pitchFamily="18" charset="0"/>
              </a:rPr>
              <a:t>ș</a:t>
            </a:r>
            <a:r>
              <a:rPr lang="en-US" dirty="0" err="1" smtClean="0">
                <a:solidFill>
                  <a:schemeClr val="tx1"/>
                </a:solidFill>
                <a:latin typeface="Times New Roman" panose="02020603050405020304" pitchFamily="18" charset="0"/>
                <a:cs typeface="Times New Roman" panose="02020603050405020304" pitchFamily="18" charset="0"/>
              </a:rPr>
              <a:t>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pentru</a:t>
            </a:r>
            <a:r>
              <a:rPr lang="en-US" dirty="0" smtClean="0">
                <a:solidFill>
                  <a:schemeClr val="tx1"/>
                </a:solidFill>
                <a:latin typeface="Times New Roman" panose="02020603050405020304" pitchFamily="18" charset="0"/>
                <a:cs typeface="Times New Roman" panose="02020603050405020304" pitchFamily="18" charset="0"/>
              </a:rPr>
              <a:t> a </a:t>
            </a:r>
            <a:r>
              <a:rPr lang="en-US" dirty="0" err="1" smtClean="0">
                <a:solidFill>
                  <a:schemeClr val="tx1"/>
                </a:solidFill>
                <a:latin typeface="Times New Roman" panose="02020603050405020304" pitchFamily="18" charset="0"/>
                <a:cs typeface="Times New Roman" panose="02020603050405020304" pitchFamily="18" charset="0"/>
              </a:rPr>
              <a:t>ajunge</a:t>
            </a:r>
            <a:r>
              <a:rPr lang="en-US" dirty="0" smtClean="0">
                <a:solidFill>
                  <a:schemeClr val="tx1"/>
                </a:solidFill>
                <a:latin typeface="Times New Roman" panose="02020603050405020304" pitchFamily="18" charset="0"/>
                <a:cs typeface="Times New Roman" panose="02020603050405020304" pitchFamily="18" charset="0"/>
              </a:rPr>
              <a:t> la </a:t>
            </a:r>
            <a:r>
              <a:rPr lang="en-US" dirty="0" err="1" smtClean="0">
                <a:solidFill>
                  <a:schemeClr val="tx1"/>
                </a:solidFill>
                <a:latin typeface="Times New Roman" panose="02020603050405020304" pitchFamily="18" charset="0"/>
                <a:cs typeface="Times New Roman" panose="02020603050405020304" pitchFamily="18" charset="0"/>
              </a:rPr>
              <a:t>detec</a:t>
            </a:r>
            <a:r>
              <a:rPr lang="ro-RO" dirty="0" smtClean="0">
                <a:solidFill>
                  <a:schemeClr val="tx1"/>
                </a:solidFill>
                <a:latin typeface="Times New Roman" panose="02020603050405020304" pitchFamily="18" charset="0"/>
                <a:cs typeface="Times New Roman" panose="02020603050405020304" pitchFamily="18" charset="0"/>
              </a:rPr>
              <a:t>ț</a:t>
            </a:r>
            <a:r>
              <a:rPr lang="en-US" dirty="0" err="1" smtClean="0">
                <a:solidFill>
                  <a:schemeClr val="tx1"/>
                </a:solidFill>
                <a:latin typeface="Times New Roman" panose="02020603050405020304" pitchFamily="18" charset="0"/>
                <a:cs typeface="Times New Roman" panose="02020603050405020304" pitchFamily="18" charset="0"/>
              </a:rPr>
              <a:t>ia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unei</a:t>
            </a:r>
            <a:r>
              <a:rPr lang="ro-RO" dirty="0">
                <a:solidFill>
                  <a:schemeClr val="tx1"/>
                </a:solidFill>
                <a:latin typeface="Times New Roman" panose="02020603050405020304" pitchFamily="18" charset="0"/>
                <a:cs typeface="Times New Roman" panose="02020603050405020304" pitchFamily="18" charset="0"/>
              </a:rPr>
              <a:t> </a:t>
            </a:r>
            <a:r>
              <a:rPr lang="ro-RO" dirty="0" smtClean="0">
                <a:solidFill>
                  <a:schemeClr val="tx1"/>
                </a:solidFill>
                <a:latin typeface="Times New Roman" panose="02020603050405020304" pitchFamily="18" charset="0"/>
                <a:cs typeface="Times New Roman" panose="02020603050405020304" pitchFamily="18" charset="0"/>
              </a:rPr>
              <a:t>plăcuțe</a:t>
            </a:r>
            <a:r>
              <a:rPr lang="en-US" dirty="0" smtClean="0">
                <a:solidFill>
                  <a:schemeClr val="tx1"/>
                </a:solidFill>
                <a:latin typeface="Times New Roman" panose="02020603050405020304" pitchFamily="18" charset="0"/>
                <a:cs typeface="Times New Roman" panose="02020603050405020304" pitchFamily="18" charset="0"/>
              </a:rPr>
              <a:t>:</a:t>
            </a:r>
            <a:endParaRPr lang="ro-RO" dirty="0" smtClean="0">
              <a:solidFill>
                <a:schemeClr val="tx1"/>
              </a:solidFill>
              <a:latin typeface="Times New Roman" panose="02020603050405020304" pitchFamily="18" charset="0"/>
              <a:cs typeface="Times New Roman" panose="02020603050405020304" pitchFamily="18" charset="0"/>
            </a:endParaRPr>
          </a:p>
          <a:p>
            <a:pPr marL="457200" indent="-457200" algn="l">
              <a:buFont typeface="+mj-lt"/>
              <a:buAutoNum type="arabicPeriod"/>
            </a:pPr>
            <a:r>
              <a:rPr lang="ro-RO" dirty="0">
                <a:solidFill>
                  <a:schemeClr val="tx1"/>
                </a:solidFill>
                <a:latin typeface="Times New Roman" panose="02020603050405020304" pitchFamily="18" charset="0"/>
                <a:cs typeface="Times New Roman" panose="02020603050405020304" pitchFamily="18" charset="0"/>
              </a:rPr>
              <a:t>s</a:t>
            </a:r>
            <a:r>
              <a:rPr lang="ro-RO" dirty="0" smtClean="0">
                <a:solidFill>
                  <a:schemeClr val="tx1"/>
                </a:solidFill>
                <a:latin typeface="Times New Roman" panose="02020603050405020304" pitchFamily="18" charset="0"/>
                <a:cs typeface="Times New Roman" panose="02020603050405020304" pitchFamily="18" charset="0"/>
              </a:rPr>
              <a:t>e</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achizi</a:t>
            </a:r>
            <a:r>
              <a:rPr lang="ro-RO" dirty="0" smtClean="0">
                <a:solidFill>
                  <a:schemeClr val="tx1"/>
                </a:solidFill>
                <a:latin typeface="Times New Roman" panose="02020603050405020304" pitchFamily="18" charset="0"/>
                <a:cs typeface="Times New Roman" panose="02020603050405020304" pitchFamily="18" charset="0"/>
              </a:rPr>
              <a:t>ț</a:t>
            </a:r>
            <a:r>
              <a:rPr lang="en-US" dirty="0" err="1" smtClean="0">
                <a:solidFill>
                  <a:schemeClr val="tx1"/>
                </a:solidFill>
                <a:latin typeface="Times New Roman" panose="02020603050405020304" pitchFamily="18" charset="0"/>
                <a:cs typeface="Times New Roman" panose="02020603050405020304" pitchFamily="18" charset="0"/>
              </a:rPr>
              <a:t>ioneaz</a:t>
            </a:r>
            <a:r>
              <a:rPr lang="ro-RO" dirty="0" smtClean="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imaginea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primar</a:t>
            </a:r>
            <a:r>
              <a:rPr lang="ro-RO" dirty="0" smtClean="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pe</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baza</a:t>
            </a:r>
            <a:r>
              <a:rPr lang="en-US" dirty="0" smtClean="0">
                <a:solidFill>
                  <a:schemeClr val="tx1"/>
                </a:solidFill>
                <a:latin typeface="Times New Roman" panose="02020603050405020304" pitchFamily="18" charset="0"/>
                <a:cs typeface="Times New Roman" panose="02020603050405020304" pitchFamily="18" charset="0"/>
              </a:rPr>
              <a:t> c</a:t>
            </a:r>
            <a:r>
              <a:rPr lang="ro-RO" dirty="0" smtClean="0">
                <a:solidFill>
                  <a:schemeClr val="tx1"/>
                </a:solidFill>
                <a:latin typeface="Times New Roman" panose="02020603050405020304" pitchFamily="18" charset="0"/>
                <a:cs typeface="Times New Roman" panose="02020603050405020304" pitchFamily="18" charset="0"/>
              </a:rPr>
              <a:t>ă</a:t>
            </a:r>
            <a:r>
              <a:rPr lang="en-US" dirty="0" err="1" smtClean="0">
                <a:solidFill>
                  <a:schemeClr val="tx1"/>
                </a:solidFill>
                <a:latin typeface="Times New Roman" panose="02020603050405020304" pitchFamily="18" charset="0"/>
                <a:cs typeface="Times New Roman" panose="02020603050405020304" pitchFamily="18" charset="0"/>
              </a:rPr>
              <a:t>reia</a:t>
            </a:r>
            <a:r>
              <a:rPr lang="en-US" dirty="0" smtClean="0">
                <a:solidFill>
                  <a:schemeClr val="tx1"/>
                </a:solidFill>
                <a:latin typeface="Times New Roman" panose="02020603050405020304" pitchFamily="18" charset="0"/>
                <a:cs typeface="Times New Roman" panose="02020603050405020304" pitchFamily="18" charset="0"/>
              </a:rPr>
              <a:t> se </a:t>
            </a:r>
            <a:r>
              <a:rPr lang="en-US" dirty="0" err="1" smtClean="0">
                <a:solidFill>
                  <a:schemeClr val="tx1"/>
                </a:solidFill>
                <a:latin typeface="Times New Roman" panose="02020603050405020304" pitchFamily="18" charset="0"/>
                <a:cs typeface="Times New Roman" panose="02020603050405020304" pitchFamily="18" charset="0"/>
              </a:rPr>
              <a:t>va</a:t>
            </a:r>
            <a:r>
              <a:rPr lang="en-US" dirty="0" smtClean="0">
                <a:solidFill>
                  <a:schemeClr val="tx1"/>
                </a:solidFill>
                <a:latin typeface="Times New Roman" panose="02020603050405020304" pitchFamily="18" charset="0"/>
                <a:cs typeface="Times New Roman" panose="02020603050405020304" pitchFamily="18" charset="0"/>
              </a:rPr>
              <a:t> face </a:t>
            </a:r>
            <a:r>
              <a:rPr lang="en-US" dirty="0" err="1" smtClean="0">
                <a:solidFill>
                  <a:schemeClr val="tx1"/>
                </a:solidFill>
                <a:latin typeface="Times New Roman" panose="02020603050405020304" pitchFamily="18" charset="0"/>
                <a:cs typeface="Times New Roman" panose="02020603050405020304" pitchFamily="18" charset="0"/>
              </a:rPr>
              <a:t>detec</a:t>
            </a:r>
            <a:r>
              <a:rPr lang="ro-RO" dirty="0" smtClean="0">
                <a:solidFill>
                  <a:schemeClr val="tx1"/>
                </a:solidFill>
                <a:latin typeface="Times New Roman" panose="02020603050405020304" pitchFamily="18" charset="0"/>
                <a:cs typeface="Times New Roman" panose="02020603050405020304" pitchFamily="18" charset="0"/>
              </a:rPr>
              <a:t>ț</a:t>
            </a:r>
            <a:r>
              <a:rPr lang="en-US" dirty="0" err="1" smtClean="0">
                <a:solidFill>
                  <a:schemeClr val="tx1"/>
                </a:solidFill>
                <a:latin typeface="Times New Roman" panose="02020603050405020304" pitchFamily="18" charset="0"/>
                <a:cs typeface="Times New Roman" panose="02020603050405020304" pitchFamily="18" charset="0"/>
              </a:rPr>
              <a:t>ia</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a:t>
            </a:r>
            <a:r>
              <a:rPr lang="ro-RO" dirty="0" smtClean="0">
                <a:solidFill>
                  <a:schemeClr val="tx1"/>
                </a:solidFill>
                <a:latin typeface="Times New Roman" panose="02020603050405020304" pitchFamily="18" charset="0"/>
                <a:cs typeface="Times New Roman" panose="02020603050405020304" pitchFamily="18" charset="0"/>
              </a:rPr>
              <a:t>ș</a:t>
            </a:r>
            <a:r>
              <a:rPr lang="en-US" dirty="0" err="1" smtClean="0">
                <a:solidFill>
                  <a:schemeClr val="tx1"/>
                </a:solidFill>
                <a:latin typeface="Times New Roman" panose="02020603050405020304" pitchFamily="18" charset="0"/>
                <a:cs typeface="Times New Roman" panose="02020603050405020304" pitchFamily="18" charset="0"/>
              </a:rPr>
              <a:t>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i</a:t>
            </a:r>
            <a:r>
              <a:rPr lang="en-US" dirty="0" smtClean="0">
                <a:solidFill>
                  <a:schemeClr val="tx1"/>
                </a:solidFill>
                <a:latin typeface="Times New Roman" panose="02020603050405020304" pitchFamily="18" charset="0"/>
                <a:cs typeface="Times New Roman" panose="02020603050405020304" pitchFamily="18" charset="0"/>
              </a:rPr>
              <a:t> se </a:t>
            </a:r>
            <a:r>
              <a:rPr lang="en-US" dirty="0" err="1" smtClean="0">
                <a:solidFill>
                  <a:schemeClr val="tx1"/>
                </a:solidFill>
                <a:latin typeface="Times New Roman" panose="02020603050405020304" pitchFamily="18" charset="0"/>
                <a:cs typeface="Times New Roman" panose="02020603050405020304" pitchFamily="18" charset="0"/>
              </a:rPr>
              <a:t>va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aplica</a:t>
            </a:r>
            <a:r>
              <a:rPr lang="en-US" dirty="0" smtClean="0">
                <a:solidFill>
                  <a:schemeClr val="tx1"/>
                </a:solidFill>
                <a:latin typeface="Times New Roman" panose="02020603050405020304" pitchFamily="18" charset="0"/>
                <a:cs typeface="Times New Roman" panose="02020603050405020304" pitchFamily="18" charset="0"/>
              </a:rPr>
              <a:t> un </a:t>
            </a:r>
            <a:r>
              <a:rPr lang="en-US" dirty="0" err="1" smtClean="0">
                <a:solidFill>
                  <a:schemeClr val="tx1"/>
                </a:solidFill>
                <a:latin typeface="Times New Roman" panose="02020603050405020304" pitchFamily="18" charset="0"/>
                <a:cs typeface="Times New Roman" panose="02020603050405020304" pitchFamily="18" charset="0"/>
              </a:rPr>
              <a:t>filtru</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monocrom</a:t>
            </a:r>
            <a:r>
              <a:rPr lang="ro-RO" dirty="0" smtClean="0">
                <a:solidFill>
                  <a:schemeClr val="tx1"/>
                </a:solidFill>
                <a:latin typeface="Times New Roman" panose="02020603050405020304" pitchFamily="18" charset="0"/>
                <a:cs typeface="Times New Roman" panose="02020603050405020304" pitchFamily="18" charset="0"/>
              </a:rPr>
              <a:t>,după</a:t>
            </a:r>
            <a:r>
              <a:rPr lang="en-US" dirty="0" smtClean="0">
                <a:solidFill>
                  <a:schemeClr val="tx1"/>
                </a:solidFill>
                <a:latin typeface="Times New Roman" panose="02020603050405020304" pitchFamily="18" charset="0"/>
                <a:cs typeface="Times New Roman" panose="02020603050405020304" pitchFamily="18" charset="0"/>
              </a:rPr>
              <a:t> </a:t>
            </a:r>
            <a:r>
              <a:rPr lang="ro-RO" dirty="0">
                <a:solidFill>
                  <a:schemeClr val="tx1"/>
                </a:solidFill>
                <a:latin typeface="Times New Roman" panose="02020603050405020304" pitchFamily="18" charset="0"/>
                <a:cs typeface="Times New Roman" panose="02020603050405020304" pitchFamily="18" charset="0"/>
              </a:rPr>
              <a:t>c</a:t>
            </a:r>
            <a:r>
              <a:rPr lang="ro-RO" dirty="0" smtClean="0">
                <a:solidFill>
                  <a:schemeClr val="tx1"/>
                </a:solidFill>
                <a:latin typeface="Times New Roman" panose="02020603050405020304" pitchFamily="18" charset="0"/>
                <a:cs typeface="Times New Roman" panose="02020603050405020304" pitchFamily="18" charset="0"/>
              </a:rPr>
              <a:t>are se aplică Top Hat și Black Hat(funcții morfologice folosite pentru a scoate în evidență contururile necesare)</a:t>
            </a:r>
          </a:p>
          <a:p>
            <a:pPr marL="457200" indent="-457200" algn="l">
              <a:buFont typeface="+mj-lt"/>
              <a:buAutoNum type="arabicPeriod"/>
            </a:pPr>
            <a:endParaRPr lang="ro-RO" dirty="0">
              <a:solidFill>
                <a:schemeClr val="tx1"/>
              </a:solidFill>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ro-RO" dirty="0" smtClean="0">
              <a:solidFill>
                <a:schemeClr val="tx1"/>
              </a:solidFill>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ro-RO" dirty="0" smtClean="0">
              <a:solidFill>
                <a:schemeClr val="tx1"/>
              </a:solidFill>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ro-RO" dirty="0" smtClean="0">
              <a:solidFill>
                <a:schemeClr val="tx1"/>
              </a:solidFill>
              <a:latin typeface="Times New Roman" panose="02020603050405020304" pitchFamily="18" charset="0"/>
              <a:cs typeface="Times New Roman" panose="02020603050405020304" pitchFamily="18" charset="0"/>
            </a:endParaRPr>
          </a:p>
          <a:p>
            <a:pPr marL="457200" indent="-457200" algn="l">
              <a:buFont typeface="+mj-lt"/>
              <a:buAutoNum type="arabicPeriod"/>
            </a:pPr>
            <a:r>
              <a:rPr lang="ro-RO" dirty="0" err="1">
                <a:solidFill>
                  <a:schemeClr val="tx1"/>
                </a:solidFill>
                <a:latin typeface="Times New Roman" panose="02020603050405020304" pitchFamily="18" charset="0"/>
                <a:cs typeface="Times New Roman" panose="02020603050405020304" pitchFamily="18" charset="0"/>
              </a:rPr>
              <a:t>i</a:t>
            </a:r>
            <a:r>
              <a:rPr lang="en-US" dirty="0" err="1" smtClean="0">
                <a:solidFill>
                  <a:schemeClr val="tx1"/>
                </a:solidFill>
                <a:latin typeface="Times New Roman" panose="02020603050405020304" pitchFamily="18" charset="0"/>
                <a:cs typeface="Times New Roman" panose="02020603050405020304" pitchFamily="18" charset="0"/>
              </a:rPr>
              <a:t>maginii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se </a:t>
            </a:r>
            <a:r>
              <a:rPr lang="en-US" dirty="0" err="1">
                <a:solidFill>
                  <a:schemeClr val="tx1"/>
                </a:solidFill>
                <a:latin typeface="Times New Roman" panose="02020603050405020304" pitchFamily="18" charset="0"/>
                <a:cs typeface="Times New Roman" panose="02020603050405020304" pitchFamily="18" charset="0"/>
              </a:rPr>
              <a:t>va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aplica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apoi</a:t>
            </a:r>
            <a:r>
              <a:rPr lang="en-US" dirty="0">
                <a:solidFill>
                  <a:schemeClr val="tx1"/>
                </a:solidFill>
                <a:latin typeface="Times New Roman" panose="02020603050405020304" pitchFamily="18" charset="0"/>
                <a:cs typeface="Times New Roman" panose="02020603050405020304" pitchFamily="18" charset="0"/>
              </a:rPr>
              <a:t> un </a:t>
            </a:r>
            <a:r>
              <a:rPr lang="en-US" dirty="0" err="1">
                <a:solidFill>
                  <a:schemeClr val="tx1"/>
                </a:solidFill>
                <a:latin typeface="Times New Roman" panose="02020603050405020304" pitchFamily="18" charset="0"/>
                <a:cs typeface="Times New Roman" panose="02020603050405020304" pitchFamily="18" charset="0"/>
              </a:rPr>
              <a:t>filtru</a:t>
            </a:r>
            <a:r>
              <a:rPr lang="en-US" dirty="0">
                <a:solidFill>
                  <a:schemeClr val="tx1"/>
                </a:solidFill>
                <a:latin typeface="Times New Roman" panose="02020603050405020304" pitchFamily="18" charset="0"/>
                <a:cs typeface="Times New Roman" panose="02020603050405020304" pitchFamily="18" charset="0"/>
              </a:rPr>
              <a:t> de </a:t>
            </a:r>
            <a:r>
              <a:rPr lang="en-US" dirty="0" err="1" smtClean="0">
                <a:solidFill>
                  <a:schemeClr val="tx1"/>
                </a:solidFill>
                <a:latin typeface="Times New Roman" panose="02020603050405020304" pitchFamily="18" charset="0"/>
                <a:cs typeface="Times New Roman" panose="02020603050405020304" pitchFamily="18" charset="0"/>
              </a:rPr>
              <a:t>netezire</a:t>
            </a:r>
            <a:r>
              <a:rPr lang="ro-RO" dirty="0" smtClean="0">
                <a:solidFill>
                  <a:schemeClr val="tx1"/>
                </a:solidFill>
                <a:latin typeface="Times New Roman" panose="02020603050405020304" pitchFamily="18" charset="0"/>
                <a:cs typeface="Times New Roman" panose="02020603050405020304" pitchFamily="18" charset="0"/>
              </a:rPr>
              <a:t>(gaussian blur)</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apoi</a:t>
            </a:r>
            <a:r>
              <a:rPr lang="en-US" dirty="0">
                <a:solidFill>
                  <a:schemeClr val="tx1"/>
                </a:solidFill>
                <a:latin typeface="Times New Roman" panose="02020603050405020304" pitchFamily="18" charset="0"/>
                <a:cs typeface="Times New Roman" panose="02020603050405020304" pitchFamily="18" charset="0"/>
              </a:rPr>
              <a:t> se </a:t>
            </a:r>
            <a:r>
              <a:rPr lang="en-US" dirty="0" err="1">
                <a:solidFill>
                  <a:schemeClr val="tx1"/>
                </a:solidFill>
                <a:latin typeface="Times New Roman" panose="02020603050405020304" pitchFamily="18" charset="0"/>
                <a:cs typeface="Times New Roman" panose="02020603050405020304" pitchFamily="18" charset="0"/>
              </a:rPr>
              <a:t>va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aplica</a:t>
            </a:r>
            <a:r>
              <a:rPr lang="en-US" dirty="0">
                <a:solidFill>
                  <a:schemeClr val="tx1"/>
                </a:solidFill>
                <a:latin typeface="Times New Roman" panose="02020603050405020304" pitchFamily="18" charset="0"/>
                <a:cs typeface="Times New Roman" panose="02020603050405020304" pitchFamily="18" charset="0"/>
              </a:rPr>
              <a:t> un </a:t>
            </a:r>
            <a:r>
              <a:rPr lang="en-US" dirty="0" smtClean="0">
                <a:solidFill>
                  <a:schemeClr val="tx1"/>
                </a:solidFill>
                <a:latin typeface="Times New Roman" panose="02020603050405020304" pitchFamily="18" charset="0"/>
                <a:cs typeface="Times New Roman" panose="02020603050405020304" pitchFamily="18" charset="0"/>
              </a:rPr>
              <a:t>f</a:t>
            </a:r>
            <a:r>
              <a:rPr lang="ro-RO" dirty="0" smtClean="0">
                <a:solidFill>
                  <a:schemeClr val="tx1"/>
                </a:solidFill>
                <a:latin typeface="Times New Roman" panose="02020603050405020304" pitchFamily="18" charset="0"/>
                <a:cs typeface="Times New Roman" panose="02020603050405020304" pitchFamily="18" charset="0"/>
              </a:rPr>
              <a:t>i</a:t>
            </a:r>
            <a:r>
              <a:rPr lang="en-US" dirty="0" err="1" smtClean="0">
                <a:solidFill>
                  <a:schemeClr val="tx1"/>
                </a:solidFill>
                <a:latin typeface="Times New Roman" panose="02020603050405020304" pitchFamily="18" charset="0"/>
                <a:cs typeface="Times New Roman" panose="02020603050405020304" pitchFamily="18" charset="0"/>
              </a:rPr>
              <a:t>ltru</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de </a:t>
            </a:r>
            <a:r>
              <a:rPr lang="en-US" dirty="0" err="1">
                <a:solidFill>
                  <a:schemeClr val="tx1"/>
                </a:solidFill>
                <a:latin typeface="Times New Roman" panose="02020603050405020304" pitchFamily="18" charset="0"/>
                <a:cs typeface="Times New Roman" panose="02020603050405020304" pitchFamily="18" charset="0"/>
              </a:rPr>
              <a:t>accentuare</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a</a:t>
            </a:r>
            <a:r>
              <a:rPr lang="ro-RO"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contururilor</a:t>
            </a:r>
            <a:r>
              <a:rPr lang="ro-RO" dirty="0" smtClean="0">
                <a:solidFill>
                  <a:schemeClr val="tx1"/>
                </a:solidFill>
                <a:latin typeface="Times New Roman" panose="02020603050405020304" pitchFamily="18" charset="0"/>
                <a:cs typeface="Times New Roman" panose="02020603050405020304" pitchFamily="18" charset="0"/>
              </a:rPr>
              <a:t>(adaptive threshold)</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pentru</a:t>
            </a:r>
            <a:r>
              <a:rPr lang="en-US" dirty="0">
                <a:solidFill>
                  <a:schemeClr val="tx1"/>
                </a:solidFill>
                <a:latin typeface="Times New Roman" panose="02020603050405020304" pitchFamily="18" charset="0"/>
                <a:cs typeface="Times New Roman" panose="02020603050405020304" pitchFamily="18" charset="0"/>
              </a:rPr>
              <a:t> a </a:t>
            </a:r>
            <a:r>
              <a:rPr lang="en-US" dirty="0" err="1">
                <a:solidFill>
                  <a:schemeClr val="tx1"/>
                </a:solidFill>
                <a:latin typeface="Times New Roman" panose="02020603050405020304" pitchFamily="18" charset="0"/>
                <a:cs typeface="Times New Roman" panose="02020603050405020304" pitchFamily="18" charset="0"/>
              </a:rPr>
              <a:t>identifica</a:t>
            </a:r>
            <a:r>
              <a:rPr lang="en-US" dirty="0">
                <a:solidFill>
                  <a:schemeClr val="tx1"/>
                </a:solidFill>
                <a:latin typeface="Times New Roman" panose="02020603050405020304" pitchFamily="18" charset="0"/>
                <a:cs typeface="Times New Roman" panose="02020603050405020304" pitchFamily="18" charset="0"/>
              </a:rPr>
              <a:t> aria </a:t>
            </a:r>
            <a:r>
              <a:rPr lang="en-US" dirty="0" err="1">
                <a:solidFill>
                  <a:schemeClr val="tx1"/>
                </a:solidFill>
                <a:latin typeface="Times New Roman" panose="02020603050405020304" pitchFamily="18" charset="0"/>
                <a:cs typeface="Times New Roman" panose="02020603050405020304" pitchFamily="18" charset="0"/>
              </a:rPr>
              <a:t>sau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ariile</a:t>
            </a:r>
            <a:r>
              <a:rPr lang="en-US" dirty="0">
                <a:solidFill>
                  <a:schemeClr val="tx1"/>
                </a:solidFill>
                <a:latin typeface="Times New Roman" panose="02020603050405020304" pitchFamily="18" charset="0"/>
                <a:cs typeface="Times New Roman" panose="02020603050405020304" pitchFamily="18" charset="0"/>
              </a:rPr>
              <a:t> din imagine </a:t>
            </a:r>
            <a:r>
              <a:rPr lang="en-US" dirty="0" err="1">
                <a:solidFill>
                  <a:schemeClr val="tx1"/>
                </a:solidFill>
                <a:latin typeface="Times New Roman" panose="02020603050405020304" pitchFamily="18" charset="0"/>
                <a:cs typeface="Times New Roman" panose="02020603050405020304" pitchFamily="18" charset="0"/>
              </a:rPr>
              <a:t>ce</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con</a:t>
            </a:r>
            <a:r>
              <a:rPr lang="ro-RO" dirty="0" smtClean="0">
                <a:solidFill>
                  <a:schemeClr val="tx1"/>
                </a:solidFill>
                <a:latin typeface="Times New Roman" panose="02020603050405020304" pitchFamily="18" charset="0"/>
                <a:cs typeface="Times New Roman" panose="02020603050405020304" pitchFamily="18" charset="0"/>
              </a:rPr>
              <a:t>ț</a:t>
            </a:r>
            <a:r>
              <a:rPr lang="en-US" dirty="0" smtClean="0">
                <a:solidFill>
                  <a:schemeClr val="tx1"/>
                </a:solidFill>
                <a:latin typeface="Times New Roman" panose="02020603050405020304" pitchFamily="18" charset="0"/>
                <a:cs typeface="Times New Roman" panose="02020603050405020304" pitchFamily="18" charset="0"/>
              </a:rPr>
              <a:t>in </a:t>
            </a:r>
            <a:r>
              <a:rPr lang="en-US" dirty="0" err="1" smtClean="0">
                <a:solidFill>
                  <a:schemeClr val="tx1"/>
                </a:solidFill>
                <a:latin typeface="Times New Roman" panose="02020603050405020304" pitchFamily="18" charset="0"/>
                <a:cs typeface="Times New Roman" panose="02020603050405020304" pitchFamily="18" charset="0"/>
              </a:rPr>
              <a:t>pl</a:t>
            </a:r>
            <a:r>
              <a:rPr lang="ro-RO" dirty="0" smtClean="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c</a:t>
            </a:r>
            <a:r>
              <a:rPr lang="ro-RO" dirty="0" smtClean="0">
                <a:solidFill>
                  <a:schemeClr val="tx1"/>
                </a:solidFill>
                <a:latin typeface="Times New Roman" panose="02020603050405020304" pitchFamily="18" charset="0"/>
                <a:cs typeface="Times New Roman" panose="02020603050405020304" pitchFamily="18" charset="0"/>
              </a:rPr>
              <a:t>uț</a:t>
            </a:r>
            <a:r>
              <a:rPr lang="en-US" dirty="0" smtClean="0">
                <a:solidFill>
                  <a:schemeClr val="tx1"/>
                </a:solidFill>
                <a:latin typeface="Times New Roman" panose="02020603050405020304" pitchFamily="18" charset="0"/>
                <a:cs typeface="Times New Roman" panose="02020603050405020304" pitchFamily="18" charset="0"/>
              </a:rPr>
              <a:t>a/</a:t>
            </a:r>
            <a:r>
              <a:rPr lang="en-US" dirty="0" err="1" smtClean="0">
                <a:solidFill>
                  <a:schemeClr val="tx1"/>
                </a:solidFill>
                <a:latin typeface="Times New Roman" panose="02020603050405020304" pitchFamily="18" charset="0"/>
                <a:cs typeface="Times New Roman" panose="02020603050405020304" pitchFamily="18" charset="0"/>
              </a:rPr>
              <a:t>pl</a:t>
            </a:r>
            <a:r>
              <a:rPr lang="ro-RO" dirty="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cu</a:t>
            </a:r>
            <a:r>
              <a:rPr lang="ro-RO" dirty="0">
                <a:solidFill>
                  <a:schemeClr val="tx1"/>
                </a:solidFill>
                <a:latin typeface="Times New Roman" panose="02020603050405020304" pitchFamily="18" charset="0"/>
                <a:cs typeface="Times New Roman" panose="02020603050405020304" pitchFamily="18" charset="0"/>
              </a:rPr>
              <a:t>ț</a:t>
            </a:r>
            <a:r>
              <a:rPr lang="en-US" dirty="0" err="1" smtClean="0">
                <a:solidFill>
                  <a:schemeClr val="tx1"/>
                </a:solidFill>
                <a:latin typeface="Times New Roman" panose="02020603050405020304" pitchFamily="18" charset="0"/>
                <a:cs typeface="Times New Roman" panose="02020603050405020304" pitchFamily="18" charset="0"/>
              </a:rPr>
              <a:t>ele</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de </a:t>
            </a:r>
            <a:r>
              <a:rPr lang="en-US" dirty="0" err="1" smtClean="0">
                <a:solidFill>
                  <a:schemeClr val="tx1"/>
                </a:solidFill>
                <a:latin typeface="Times New Roman" panose="02020603050405020304" pitchFamily="18" charset="0"/>
                <a:cs typeface="Times New Roman" panose="02020603050405020304" pitchFamily="18" charset="0"/>
              </a:rPr>
              <a:t>înmatriculare</a:t>
            </a:r>
            <a:endParaRPr lang="ro-RO" dirty="0" smtClean="0">
              <a:solidFill>
                <a:schemeClr val="tx1"/>
              </a:solidFill>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ro-RO" dirty="0">
              <a:solidFill>
                <a:schemeClr val="tx1"/>
              </a:solidFill>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ro-RO" dirty="0" smtClean="0">
              <a:solidFill>
                <a:schemeClr val="tx1"/>
              </a:solidFill>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ro-RO" dirty="0" smtClean="0">
              <a:solidFill>
                <a:schemeClr val="tx1"/>
              </a:solidFill>
              <a:latin typeface="Times New Roman" panose="02020603050405020304" pitchFamily="18" charset="0"/>
              <a:cs typeface="Times New Roman" panose="02020603050405020304" pitchFamily="18" charset="0"/>
            </a:endParaRPr>
          </a:p>
          <a:p>
            <a:pPr marL="457200" indent="-457200" algn="l">
              <a:buFont typeface="+mj-lt"/>
              <a:buAutoNum type="arabicPeriod"/>
            </a:pPr>
            <a:r>
              <a:rPr lang="ro-RO" dirty="0">
                <a:solidFill>
                  <a:schemeClr val="tx1"/>
                </a:solidFill>
                <a:latin typeface="Times New Roman" panose="02020603050405020304" pitchFamily="18" charset="0"/>
                <a:cs typeface="Times New Roman" panose="02020603050405020304" pitchFamily="18" charset="0"/>
              </a:rPr>
              <a:t>v</a:t>
            </a:r>
            <a:r>
              <a:rPr lang="en-US" dirty="0" smtClean="0">
                <a:solidFill>
                  <a:schemeClr val="tx1"/>
                </a:solidFill>
                <a:latin typeface="Times New Roman" panose="02020603050405020304" pitchFamily="18" charset="0"/>
                <a:cs typeface="Times New Roman" panose="02020603050405020304" pitchFamily="18" charset="0"/>
              </a:rPr>
              <a:t>a </a:t>
            </a:r>
            <a:r>
              <a:rPr lang="en-US" dirty="0" err="1">
                <a:solidFill>
                  <a:schemeClr val="tx1"/>
                </a:solidFill>
                <a:latin typeface="Times New Roman" panose="02020603050405020304" pitchFamily="18" charset="0"/>
                <a:cs typeface="Times New Roman" panose="02020603050405020304" pitchFamily="18" charset="0"/>
              </a:rPr>
              <a:t>urma</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execu</a:t>
            </a:r>
            <a:r>
              <a:rPr lang="ro-RO" dirty="0" smtClean="0">
                <a:solidFill>
                  <a:schemeClr val="tx1"/>
                </a:solidFill>
                <a:latin typeface="Times New Roman" panose="02020603050405020304" pitchFamily="18" charset="0"/>
                <a:cs typeface="Times New Roman" panose="02020603050405020304" pitchFamily="18" charset="0"/>
              </a:rPr>
              <a:t>ț</a:t>
            </a:r>
            <a:r>
              <a:rPr lang="en-US" dirty="0" err="1" smtClean="0">
                <a:solidFill>
                  <a:schemeClr val="tx1"/>
                </a:solidFill>
                <a:latin typeface="Times New Roman" panose="02020603050405020304" pitchFamily="18" charset="0"/>
                <a:cs typeface="Times New Roman" panose="02020603050405020304" pitchFamily="18" charset="0"/>
              </a:rPr>
              <a:t>ia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detec</a:t>
            </a:r>
            <a:r>
              <a:rPr lang="ro-RO" dirty="0" smtClean="0">
                <a:solidFill>
                  <a:schemeClr val="tx1"/>
                </a:solidFill>
                <a:latin typeface="Times New Roman" panose="02020603050405020304" pitchFamily="18" charset="0"/>
                <a:cs typeface="Times New Roman" panose="02020603050405020304" pitchFamily="18" charset="0"/>
              </a:rPr>
              <a:t>ț</a:t>
            </a:r>
            <a:r>
              <a:rPr lang="en-US" dirty="0" err="1" smtClean="0">
                <a:solidFill>
                  <a:schemeClr val="tx1"/>
                </a:solidFill>
                <a:latin typeface="Times New Roman" panose="02020603050405020304" pitchFamily="18" charset="0"/>
                <a:cs typeface="Times New Roman" panose="02020603050405020304" pitchFamily="18" charset="0"/>
              </a:rPr>
              <a:t>iei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contururilor</a:t>
            </a:r>
            <a:r>
              <a:rPr lang="ro-RO" dirty="0" smtClean="0">
                <a:solidFill>
                  <a:schemeClr val="tx1"/>
                </a:solidFill>
                <a:latin typeface="Times New Roman" panose="02020603050405020304" pitchFamily="18" charset="0"/>
                <a:cs typeface="Times New Roman" panose="02020603050405020304" pitchFamily="18" charset="0"/>
              </a:rPr>
              <a:t> ș</a:t>
            </a:r>
            <a:r>
              <a:rPr lang="en-US" dirty="0" err="1" smtClean="0">
                <a:solidFill>
                  <a:schemeClr val="tx1"/>
                </a:solidFill>
                <a:latin typeface="Times New Roman" panose="02020603050405020304" pitchFamily="18" charset="0"/>
                <a:cs typeface="Times New Roman" panose="02020603050405020304" pitchFamily="18" charset="0"/>
              </a:rPr>
              <a:t>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izolarea</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pl</a:t>
            </a:r>
            <a:r>
              <a:rPr lang="ro-RO" dirty="0" smtClean="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cu</a:t>
            </a:r>
            <a:r>
              <a:rPr lang="ro-RO" dirty="0" smtClean="0">
                <a:solidFill>
                  <a:schemeClr val="tx1"/>
                </a:solidFill>
                <a:latin typeface="Times New Roman" panose="02020603050405020304" pitchFamily="18" charset="0"/>
                <a:cs typeface="Times New Roman" panose="02020603050405020304" pitchFamily="18" charset="0"/>
              </a:rPr>
              <a:t>ț</a:t>
            </a:r>
            <a:r>
              <a:rPr lang="en-US" dirty="0" err="1" smtClean="0">
                <a:solidFill>
                  <a:schemeClr val="tx1"/>
                </a:solidFill>
                <a:latin typeface="Times New Roman" panose="02020603050405020304" pitchFamily="18" charset="0"/>
                <a:cs typeface="Times New Roman" panose="02020603050405020304" pitchFamily="18" charset="0"/>
              </a:rPr>
              <a:t>ei</a:t>
            </a:r>
            <a:r>
              <a:rPr lang="en-US" dirty="0" smtClean="0">
                <a:solidFill>
                  <a:schemeClr val="tx1"/>
                </a:solidFill>
                <a:latin typeface="Times New Roman" panose="02020603050405020304" pitchFamily="18" charset="0"/>
                <a:cs typeface="Times New Roman" panose="02020603050405020304" pitchFamily="18" charset="0"/>
              </a:rPr>
              <a:t>/</a:t>
            </a:r>
            <a:r>
              <a:rPr lang="en-US" dirty="0" err="1" smtClean="0">
                <a:solidFill>
                  <a:schemeClr val="tx1"/>
                </a:solidFill>
                <a:latin typeface="Times New Roman" panose="02020603050405020304" pitchFamily="18" charset="0"/>
                <a:cs typeface="Times New Roman" panose="02020603050405020304" pitchFamily="18" charset="0"/>
              </a:rPr>
              <a:t>pl</a:t>
            </a:r>
            <a:r>
              <a:rPr lang="ro-RO" dirty="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cu</a:t>
            </a:r>
            <a:r>
              <a:rPr lang="ro-RO" dirty="0" smtClean="0">
                <a:solidFill>
                  <a:schemeClr val="tx1"/>
                </a:solidFill>
                <a:latin typeface="Times New Roman" panose="02020603050405020304" pitchFamily="18" charset="0"/>
                <a:cs typeface="Times New Roman" panose="02020603050405020304" pitchFamily="18" charset="0"/>
              </a:rPr>
              <a:t>ț</a:t>
            </a:r>
            <a:r>
              <a:rPr lang="en-US" dirty="0" err="1" smtClean="0">
                <a:solidFill>
                  <a:schemeClr val="tx1"/>
                </a:solidFill>
                <a:latin typeface="Times New Roman" panose="02020603050405020304" pitchFamily="18" charset="0"/>
                <a:cs typeface="Times New Roman" panose="02020603050405020304" pitchFamily="18" charset="0"/>
              </a:rPr>
              <a:t>elor</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de </a:t>
            </a:r>
            <a:r>
              <a:rPr lang="en-US" dirty="0" err="1" smtClean="0">
                <a:solidFill>
                  <a:schemeClr val="tx1"/>
                </a:solidFill>
                <a:latin typeface="Times New Roman" panose="02020603050405020304" pitchFamily="18" charset="0"/>
                <a:cs typeface="Times New Roman" panose="02020603050405020304" pitchFamily="18" charset="0"/>
              </a:rPr>
              <a:t>înmatriculare</a:t>
            </a:r>
            <a:r>
              <a:rPr lang="ro-RO"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din imagine</a:t>
            </a:r>
            <a:endParaRPr lang="ro-RO" dirty="0" smtClean="0">
              <a:solidFill>
                <a:schemeClr val="tx1"/>
              </a:solidFill>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ro-RO" dirty="0" smtClean="0">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ro-RO" dirty="0">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ro-RO"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7305" y="2280167"/>
            <a:ext cx="2496822" cy="164865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7016" y="4548514"/>
            <a:ext cx="2207111" cy="1450642"/>
          </a:xfrm>
          <a:prstGeom prst="rect">
            <a:avLst/>
          </a:prstGeom>
        </p:spPr>
      </p:pic>
    </p:spTree>
    <p:extLst>
      <p:ext uri="{BB962C8B-B14F-4D97-AF65-F5344CB8AC3E}">
        <p14:creationId xmlns:p14="http://schemas.microsoft.com/office/powerpoint/2010/main" val="1448617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390" y="144854"/>
            <a:ext cx="11651810" cy="6518495"/>
          </a:xfrm>
        </p:spPr>
        <p:txBody>
          <a:bodyPr/>
          <a:lstStyle/>
          <a:p>
            <a:pPr marL="457200" indent="-457200">
              <a:buFont typeface="+mj-lt"/>
              <a:buAutoNum type="arabicPeriod"/>
            </a:pPr>
            <a:endParaRPr lang="ro-RO"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ro-RO"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ro-RO"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ro-RO"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ro-RO"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ro-RO" dirty="0">
              <a:latin typeface="Times New Roman" panose="02020603050405020304" pitchFamily="18" charset="0"/>
              <a:cs typeface="Times New Roman" panose="02020603050405020304" pitchFamily="18" charset="0"/>
            </a:endParaRPr>
          </a:p>
          <a:p>
            <a:pPr marL="0" indent="0">
              <a:buNone/>
            </a:pPr>
            <a:r>
              <a:rPr lang="ro-RO" sz="2400" dirty="0" smtClean="0">
                <a:latin typeface="Times New Roman" panose="02020603050405020304" pitchFamily="18" charset="0"/>
                <a:cs typeface="Times New Roman" panose="02020603050405020304" pitchFamily="18" charset="0"/>
              </a:rPr>
              <a:t>4.   o</a:t>
            </a:r>
            <a:r>
              <a:rPr lang="en-US" sz="2400" dirty="0" err="1" smtClean="0">
                <a:latin typeface="Times New Roman" panose="02020603050405020304" pitchFamily="18" charset="0"/>
                <a:cs typeface="Times New Roman" panose="02020603050405020304" pitchFamily="18" charset="0"/>
              </a:rPr>
              <a:t>dat</a:t>
            </a:r>
            <a:r>
              <a:rPr lang="ro-RO" sz="2400" dirty="0" smtClean="0">
                <a:latin typeface="Times New Roman" panose="02020603050405020304" pitchFamily="18" charset="0"/>
                <a:cs typeface="Times New Roman" panose="02020603050405020304" pitchFamily="18" charset="0"/>
              </a:rPr>
              <a:t>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pl</a:t>
            </a:r>
            <a:r>
              <a:rPr lang="ro-RO" sz="2400" dirty="0" smtClean="0">
                <a:latin typeface="Times New Roman" panose="02020603050405020304" pitchFamily="18" charset="0"/>
                <a:cs typeface="Times New Roman" panose="02020603050405020304" pitchFamily="18" charset="0"/>
              </a:rPr>
              <a:t>ă</a:t>
            </a:r>
            <a:r>
              <a:rPr lang="en-US" sz="2400" dirty="0" smtClean="0">
                <a:latin typeface="Times New Roman" panose="02020603050405020304" pitchFamily="18" charset="0"/>
                <a:cs typeface="Times New Roman" panose="02020603050405020304" pitchFamily="18" charset="0"/>
              </a:rPr>
              <a:t>cu</a:t>
            </a:r>
            <a:r>
              <a:rPr lang="ro-RO" sz="2400" dirty="0" smtClean="0">
                <a:latin typeface="Times New Roman" panose="02020603050405020304" pitchFamily="18" charset="0"/>
                <a:cs typeface="Times New Roman" panose="02020603050405020304" pitchFamily="18" charset="0"/>
              </a:rPr>
              <a:t>ț</a:t>
            </a:r>
            <a:r>
              <a:rPr lang="en-US" sz="2400" dirty="0" err="1" smtClean="0">
                <a:latin typeface="Times New Roman" panose="02020603050405020304" pitchFamily="18" charset="0"/>
                <a:cs typeface="Times New Roman" panose="02020603050405020304" pitchFamily="18" charset="0"/>
              </a:rPr>
              <a:t>ele</a:t>
            </a:r>
            <a:r>
              <a:rPr lang="en-US" sz="2400" dirty="0" smtClean="0">
                <a:latin typeface="Times New Roman" panose="02020603050405020304" pitchFamily="18" charset="0"/>
                <a:cs typeface="Times New Roman" panose="02020603050405020304" pitchFamily="18" charset="0"/>
              </a:rPr>
              <a:t> au </a:t>
            </a:r>
            <a:r>
              <a:rPr lang="en-US" sz="2400" dirty="0" err="1" smtClean="0">
                <a:latin typeface="Times New Roman" panose="02020603050405020304" pitchFamily="18" charset="0"/>
                <a:cs typeface="Times New Roman" panose="02020603050405020304" pitchFamily="18" charset="0"/>
              </a:rPr>
              <a:t>fost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izolate</a:t>
            </a:r>
            <a:r>
              <a:rPr lang="en-US" sz="2400" dirty="0" smtClean="0">
                <a:latin typeface="Times New Roman" panose="02020603050405020304" pitchFamily="18" charset="0"/>
                <a:cs typeface="Times New Roman" panose="02020603050405020304" pitchFamily="18" charset="0"/>
              </a:rPr>
              <a:t>, se </a:t>
            </a:r>
            <a:r>
              <a:rPr lang="en-US" sz="2400" dirty="0" err="1" smtClean="0">
                <a:latin typeface="Times New Roman" panose="02020603050405020304" pitchFamily="18" charset="0"/>
                <a:cs typeface="Times New Roman" panose="02020603050405020304" pitchFamily="18" charset="0"/>
              </a:rPr>
              <a:t>reia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procesul</a:t>
            </a:r>
            <a:r>
              <a:rPr lang="en-US" sz="2400" dirty="0" smtClean="0">
                <a:latin typeface="Times New Roman" panose="02020603050405020304" pitchFamily="18" charset="0"/>
                <a:cs typeface="Times New Roman" panose="02020603050405020304" pitchFamily="18" charset="0"/>
              </a:rPr>
              <a:t> de la cap</a:t>
            </a:r>
            <a:r>
              <a:rPr lang="ro-RO" sz="2400" dirty="0" smtClean="0">
                <a:latin typeface="Times New Roman" panose="02020603050405020304" pitchFamily="18" charset="0"/>
                <a:cs typeface="Times New Roman" panose="02020603050405020304" pitchFamily="18" charset="0"/>
              </a:rPr>
              <a:t>ă</a:t>
            </a:r>
            <a:r>
              <a:rPr lang="en-US" sz="2400" dirty="0" smtClean="0">
                <a:latin typeface="Times New Roman" panose="02020603050405020304" pitchFamily="18" charset="0"/>
                <a:cs typeface="Times New Roman" panose="02020603050405020304" pitchFamily="18" charset="0"/>
              </a:rPr>
              <a:t>t </a:t>
            </a:r>
            <a:r>
              <a:rPr lang="en-US" sz="2400" dirty="0" err="1" smtClean="0">
                <a:latin typeface="Times New Roman" panose="02020603050405020304" pitchFamily="18" charset="0"/>
                <a:cs typeface="Times New Roman" panose="02020603050405020304" pitchFamily="18" charset="0"/>
              </a:rPr>
              <a:t>iar</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în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interiorul</a:t>
            </a:r>
            <a:r>
              <a:rPr lang="ro-RO"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imaginii</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imaginilor</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izolate</a:t>
            </a:r>
            <a:r>
              <a:rPr lang="en-US" sz="2400" dirty="0" smtClean="0">
                <a:latin typeface="Times New Roman" panose="02020603050405020304" pitchFamily="18" charset="0"/>
                <a:cs typeface="Times New Roman" panose="02020603050405020304" pitchFamily="18" charset="0"/>
              </a:rPr>
              <a:t> se </a:t>
            </a:r>
            <a:r>
              <a:rPr lang="en-US" sz="2400" dirty="0" err="1" smtClean="0">
                <a:latin typeface="Times New Roman" panose="02020603050405020304" pitchFamily="18" charset="0"/>
                <a:cs typeface="Times New Roman" panose="02020603050405020304" pitchFamily="18" charset="0"/>
              </a:rPr>
              <a:t>separ</a:t>
            </a:r>
            <a:r>
              <a:rPr lang="ro-RO" sz="2400" dirty="0" smtClean="0">
                <a:latin typeface="Times New Roman" panose="02020603050405020304" pitchFamily="18" charset="0"/>
                <a:cs typeface="Times New Roman" panose="02020603050405020304" pitchFamily="18" charset="0"/>
              </a:rPr>
              <a:t>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fiecare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arie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izolat</a:t>
            </a:r>
            <a:r>
              <a:rPr lang="ro-RO" sz="2400" dirty="0" smtClean="0">
                <a:latin typeface="Times New Roman" panose="02020603050405020304" pitchFamily="18" charset="0"/>
                <a:cs typeface="Times New Roman" panose="02020603050405020304" pitchFamily="18" charset="0"/>
              </a:rPr>
              <a:t>ă</a:t>
            </a:r>
            <a:r>
              <a:rPr lang="en-US" sz="2400" dirty="0" smtClean="0">
                <a:latin typeface="Times New Roman" panose="02020603050405020304" pitchFamily="18" charset="0"/>
                <a:cs typeface="Times New Roman" panose="02020603050405020304" pitchFamily="18" charset="0"/>
              </a:rPr>
              <a:t> </a:t>
            </a:r>
            <a:r>
              <a:rPr lang="ro-RO" sz="2400" dirty="0" smtClean="0">
                <a:latin typeface="Times New Roman" panose="02020603050405020304" pitchFamily="18" charset="0"/>
                <a:cs typeface="Times New Roman" panose="02020603050405020304" pitchFamily="18" charset="0"/>
              </a:rPr>
              <a:t>î</a:t>
            </a:r>
            <a:r>
              <a:rPr lang="en-US" sz="2400" dirty="0" err="1" smtClean="0">
                <a:latin typeface="Times New Roman" panose="02020603050405020304" pitchFamily="18" charset="0"/>
                <a:cs typeface="Times New Roman" panose="02020603050405020304" pitchFamily="18" charset="0"/>
              </a:rPr>
              <a:t>ntr</a:t>
            </a:r>
            <a:r>
              <a:rPr lang="en-US" sz="2400" dirty="0" smtClean="0">
                <a:latin typeface="Times New Roman" panose="02020603050405020304" pitchFamily="18" charset="0"/>
                <a:cs typeface="Times New Roman" panose="02020603050405020304" pitchFamily="18" charset="0"/>
              </a:rPr>
              <a:t>-un </a:t>
            </a:r>
            <a:r>
              <a:rPr lang="en-US" sz="2400" dirty="0" err="1" smtClean="0">
                <a:latin typeface="Times New Roman" panose="02020603050405020304" pitchFamily="18" charset="0"/>
                <a:cs typeface="Times New Roman" panose="02020603050405020304" pitchFamily="18" charset="0"/>
              </a:rPr>
              <a:t>dreptunghi</a:t>
            </a:r>
            <a:r>
              <a:rPr lang="en-US" sz="2400" dirty="0" smtClean="0">
                <a:latin typeface="Times New Roman" panose="02020603050405020304" pitchFamily="18" charset="0"/>
                <a:cs typeface="Times New Roman" panose="02020603050405020304" pitchFamily="18" charset="0"/>
              </a:rPr>
              <a:t>.</a:t>
            </a:r>
            <a:endParaRPr lang="ro-RO" sz="2400" dirty="0" smtClean="0">
              <a:latin typeface="Times New Roman" panose="02020603050405020304" pitchFamily="18" charset="0"/>
              <a:cs typeface="Times New Roman" panose="02020603050405020304" pitchFamily="18" charset="0"/>
            </a:endParaRPr>
          </a:p>
          <a:p>
            <a:pPr marL="0" indent="0">
              <a:buNone/>
            </a:pPr>
            <a:r>
              <a:rPr lang="ro-RO" sz="2400" dirty="0" smtClean="0">
                <a:latin typeface="Times New Roman" panose="02020603050405020304" pitchFamily="18" charset="0"/>
                <a:cs typeface="Times New Roman" panose="02020603050405020304" pitchFamily="18" charset="0"/>
              </a:rPr>
              <a:t>5.   </a:t>
            </a:r>
            <a:r>
              <a:rPr lang="en-US" sz="2400" dirty="0" err="1" smtClean="0">
                <a:latin typeface="Times New Roman" panose="02020603050405020304" pitchFamily="18" charset="0"/>
                <a:cs typeface="Times New Roman" panose="02020603050405020304" pitchFamily="18" charset="0"/>
              </a:rPr>
              <a:t>afi</a:t>
            </a:r>
            <a:r>
              <a:rPr lang="ro-RO" sz="2400" dirty="0" smtClean="0">
                <a:latin typeface="Times New Roman" panose="02020603050405020304" pitchFamily="18" charset="0"/>
                <a:cs typeface="Times New Roman" panose="02020603050405020304" pitchFamily="18" charset="0"/>
              </a:rPr>
              <a:t>ș</a:t>
            </a:r>
            <a:r>
              <a:rPr lang="en-US" sz="2400" dirty="0" smtClean="0">
                <a:latin typeface="Times New Roman" panose="02020603050405020304" pitchFamily="18" charset="0"/>
                <a:cs typeface="Times New Roman" panose="02020603050405020304" pitchFamily="18" charset="0"/>
              </a:rPr>
              <a:t>area </a:t>
            </a:r>
            <a:r>
              <a:rPr lang="en-US" sz="2400" dirty="0" err="1" smtClean="0">
                <a:latin typeface="Times New Roman" panose="02020603050405020304" pitchFamily="18" charset="0"/>
                <a:cs typeface="Times New Roman" panose="02020603050405020304" pitchFamily="18" charset="0"/>
              </a:rPr>
              <a:t>pl</a:t>
            </a:r>
            <a:r>
              <a:rPr lang="ro-RO" sz="2400" dirty="0" smtClean="0">
                <a:latin typeface="Times New Roman" panose="02020603050405020304" pitchFamily="18" charset="0"/>
                <a:cs typeface="Times New Roman" panose="02020603050405020304" pitchFamily="18" charset="0"/>
              </a:rPr>
              <a:t>ă</a:t>
            </a:r>
            <a:r>
              <a:rPr lang="en-US" sz="2400" dirty="0" smtClean="0">
                <a:latin typeface="Times New Roman" panose="02020603050405020304" pitchFamily="18" charset="0"/>
                <a:cs typeface="Times New Roman" panose="02020603050405020304" pitchFamily="18" charset="0"/>
              </a:rPr>
              <a:t>cu</a:t>
            </a:r>
            <a:r>
              <a:rPr lang="ro-RO" sz="2400" dirty="0" smtClean="0">
                <a:latin typeface="Times New Roman" panose="02020603050405020304" pitchFamily="18" charset="0"/>
                <a:cs typeface="Times New Roman" panose="02020603050405020304" pitchFamily="18" charset="0"/>
              </a:rPr>
              <a:t>ț</a:t>
            </a:r>
            <a:r>
              <a:rPr lang="en-US" sz="2400" dirty="0" err="1" smtClean="0">
                <a:latin typeface="Times New Roman" panose="02020603050405020304" pitchFamily="18" charset="0"/>
                <a:cs typeface="Times New Roman" panose="02020603050405020304" pitchFamily="18" charset="0"/>
              </a:rPr>
              <a:t>ei</a:t>
            </a:r>
            <a:r>
              <a:rPr lang="en-US" sz="2400" dirty="0" smtClean="0">
                <a:latin typeface="Times New Roman" panose="02020603050405020304" pitchFamily="18" charset="0"/>
                <a:cs typeface="Times New Roman" panose="02020603050405020304" pitchFamily="18" charset="0"/>
              </a:rPr>
              <a: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2856" y="24955"/>
            <a:ext cx="3738722" cy="243416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4010" y="24955"/>
            <a:ext cx="3683224" cy="243416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4681" y="4083111"/>
            <a:ext cx="7176761" cy="2299579"/>
          </a:xfrm>
          <a:prstGeom prst="rect">
            <a:avLst/>
          </a:prstGeom>
        </p:spPr>
      </p:pic>
    </p:spTree>
    <p:extLst>
      <p:ext uri="{BB962C8B-B14F-4D97-AF65-F5344CB8AC3E}">
        <p14:creationId xmlns:p14="http://schemas.microsoft.com/office/powerpoint/2010/main" val="1309369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974" y="128460"/>
            <a:ext cx="9144000" cy="730549"/>
          </a:xfrm>
        </p:spPr>
        <p:txBody>
          <a:bodyPr>
            <a:normAutofit fontScale="90000"/>
          </a:bodyPr>
          <a:lstStyle/>
          <a:p>
            <a:r>
              <a:rPr lang="ro-RO" sz="5400" dirty="0" smtClean="0">
                <a:solidFill>
                  <a:schemeClr val="tx1"/>
                </a:solidFill>
                <a:latin typeface="Times New Roman" panose="02020603050405020304" pitchFamily="18" charset="0"/>
                <a:cs typeface="Times New Roman" panose="02020603050405020304" pitchFamily="18" charset="0"/>
              </a:rPr>
              <a:t>Rezultate experimentale</a:t>
            </a:r>
            <a:endParaRPr lang="en-US" sz="54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16459" y="724277"/>
            <a:ext cx="11181030" cy="5423026"/>
          </a:xfrm>
        </p:spPr>
        <p:txBody>
          <a:bodyPr/>
          <a:lstStyle/>
          <a:p>
            <a:r>
              <a:rPr lang="ro-RO" dirty="0" smtClean="0"/>
              <a:t>	</a:t>
            </a:r>
            <a:r>
              <a:rPr lang="ro-RO" dirty="0" smtClean="0">
                <a:solidFill>
                  <a:schemeClr val="tx1"/>
                </a:solidFill>
                <a:latin typeface="Times New Roman" panose="02020603050405020304" pitchFamily="18" charset="0"/>
                <a:cs typeface="Times New Roman" panose="02020603050405020304" pitchFamily="18" charset="0"/>
              </a:rPr>
              <a:t>Se introduc </a:t>
            </a:r>
            <a:r>
              <a:rPr lang="ro-RO" dirty="0" smtClean="0">
                <a:solidFill>
                  <a:schemeClr val="tx1"/>
                </a:solidFill>
                <a:latin typeface="Times New Roman" panose="02020603050405020304" pitchFamily="18" charset="0"/>
                <a:cs typeface="Times New Roman" panose="02020603050405020304" pitchFamily="18" charset="0"/>
              </a:rPr>
              <a:t>6 </a:t>
            </a:r>
            <a:r>
              <a:rPr lang="ro-RO" dirty="0">
                <a:solidFill>
                  <a:schemeClr val="tx1"/>
                </a:solidFill>
                <a:latin typeface="Times New Roman" panose="02020603050405020304" pitchFamily="18" charset="0"/>
                <a:cs typeface="Times New Roman" panose="02020603050405020304" pitchFamily="18" charset="0"/>
              </a:rPr>
              <a:t>imagini(3 png și 3 jpg) pentru a vedea cum funcționează proiectul. După toate funcțiile pentru prelucrare se va afișa plăcța. Avem imagini cu plăcuțe văzute la unghi, văzute perpendicular și o imagine cu mai multe mașini. În comparație cu alte proiecte,această implementare are o acuratețe mai scăzută pentru că exista un exemplu unde plăcuța de înmatriculare este citită doar parțial. Acest lucru se datorează faptului că programul caută în interiorul ariei plăcuței de înmatriculare șirul de caractere cel mai lung iar în exemplul necorespunzător, în interiorul acesteia există un șir de caractere mai lung decât cel ce conține numărul de înmatriculare al plăcuței.</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762" y="2936515"/>
            <a:ext cx="3250194" cy="25276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1638" y="3998547"/>
            <a:ext cx="3893739" cy="274457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7900" y="2936515"/>
            <a:ext cx="4180430" cy="2820154"/>
          </a:xfrm>
          <a:prstGeom prst="rect">
            <a:avLst/>
          </a:prstGeom>
        </p:spPr>
      </p:pic>
    </p:spTree>
    <p:extLst>
      <p:ext uri="{BB962C8B-B14F-4D97-AF65-F5344CB8AC3E}">
        <p14:creationId xmlns:p14="http://schemas.microsoft.com/office/powerpoint/2010/main" val="1792373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98352"/>
            <a:ext cx="9144000" cy="848244"/>
          </a:xfrm>
        </p:spPr>
        <p:txBody>
          <a:bodyPr>
            <a:normAutofit/>
          </a:bodyPr>
          <a:lstStyle/>
          <a:p>
            <a:r>
              <a:rPr lang="en-US" sz="4000" b="1" dirty="0" err="1">
                <a:solidFill>
                  <a:schemeClr val="tx1"/>
                </a:solidFill>
                <a:latin typeface="Times New Roman" panose="02020603050405020304" pitchFamily="18" charset="0"/>
                <a:cs typeface="Times New Roman" panose="02020603050405020304" pitchFamily="18" charset="0"/>
              </a:rPr>
              <a:t>Concluzii</a:t>
            </a:r>
            <a:r>
              <a:rPr lang="en-US" sz="4000" b="1" dirty="0">
                <a:solidFill>
                  <a:schemeClr val="tx1"/>
                </a:solidFill>
                <a:latin typeface="Times New Roman" panose="02020603050405020304" pitchFamily="18" charset="0"/>
                <a:cs typeface="Times New Roman" panose="02020603050405020304" pitchFamily="18" charset="0"/>
              </a:rPr>
              <a:t>/</a:t>
            </a:r>
            <a:r>
              <a:rPr lang="en-US" sz="4000" b="1" dirty="0" err="1">
                <a:solidFill>
                  <a:schemeClr val="tx1"/>
                </a:solidFill>
                <a:latin typeface="Times New Roman" panose="02020603050405020304" pitchFamily="18" charset="0"/>
                <a:cs typeface="Times New Roman" panose="02020603050405020304" pitchFamily="18" charset="0"/>
              </a:rPr>
              <a:t>Direcții</a:t>
            </a:r>
            <a:r>
              <a:rPr lang="en-US" sz="4000" b="1" dirty="0">
                <a:solidFill>
                  <a:schemeClr val="tx1"/>
                </a:solidFill>
                <a:latin typeface="Times New Roman" panose="02020603050405020304" pitchFamily="18" charset="0"/>
                <a:cs typeface="Times New Roman" panose="02020603050405020304" pitchFamily="18" charset="0"/>
              </a:rPr>
              <a:t> </a:t>
            </a:r>
            <a:r>
              <a:rPr lang="en-US" sz="4000" b="1" dirty="0" err="1">
                <a:solidFill>
                  <a:schemeClr val="tx1"/>
                </a:solidFill>
                <a:latin typeface="Times New Roman" panose="02020603050405020304" pitchFamily="18" charset="0"/>
                <a:cs typeface="Times New Roman" panose="02020603050405020304" pitchFamily="18" charset="0"/>
              </a:rPr>
              <a:t>viitoare</a:t>
            </a:r>
            <a:r>
              <a:rPr lang="en-US" sz="4000" b="1" dirty="0">
                <a:solidFill>
                  <a:schemeClr val="tx1"/>
                </a:solidFill>
                <a:latin typeface="Times New Roman" panose="02020603050405020304" pitchFamily="18" charset="0"/>
                <a:cs typeface="Times New Roman" panose="02020603050405020304" pitchFamily="18" charset="0"/>
              </a:rPr>
              <a:t> de </a:t>
            </a:r>
            <a:r>
              <a:rPr lang="en-US" sz="4000" b="1" dirty="0" err="1">
                <a:solidFill>
                  <a:schemeClr val="tx1"/>
                </a:solidFill>
                <a:latin typeface="Times New Roman" panose="02020603050405020304" pitchFamily="18" charset="0"/>
                <a:cs typeface="Times New Roman" panose="02020603050405020304" pitchFamily="18" charset="0"/>
              </a:rPr>
              <a:t>dezvoltare</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98763" y="1593409"/>
            <a:ext cx="11543169" cy="4888871"/>
          </a:xfrm>
        </p:spPr>
        <p:txBody>
          <a:bodyPr/>
          <a:lstStyle/>
          <a:p>
            <a:pPr algn="l"/>
            <a:r>
              <a:rPr lang="ro-RO" dirty="0" smtClean="0"/>
              <a:t>	</a:t>
            </a:r>
            <a:r>
              <a:rPr lang="en-US" dirty="0" err="1" smtClean="0">
                <a:solidFill>
                  <a:schemeClr val="tx1"/>
                </a:solidFill>
                <a:latin typeface="Times New Roman" panose="02020603050405020304" pitchFamily="18" charset="0"/>
                <a:cs typeface="Times New Roman" panose="02020603050405020304" pitchFamily="18" charset="0"/>
              </a:rPr>
              <a:t>Acest</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proiect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poate</a:t>
            </a:r>
            <a:r>
              <a:rPr lang="en-US" dirty="0">
                <a:solidFill>
                  <a:schemeClr val="tx1"/>
                </a:solidFill>
                <a:latin typeface="Times New Roman" panose="02020603050405020304" pitchFamily="18" charset="0"/>
                <a:cs typeface="Times New Roman" panose="02020603050405020304" pitchFamily="18" charset="0"/>
              </a:rPr>
              <a:t> fi </a:t>
            </a:r>
            <a:r>
              <a:rPr lang="en-US" dirty="0" err="1">
                <a:solidFill>
                  <a:schemeClr val="tx1"/>
                </a:solidFill>
                <a:latin typeface="Times New Roman" panose="02020603050405020304" pitchFamily="18" charset="0"/>
                <a:cs typeface="Times New Roman" panose="02020603050405020304" pitchFamily="18" charset="0"/>
              </a:rPr>
              <a:t>folosit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departe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în</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detec</a:t>
            </a:r>
            <a:r>
              <a:rPr lang="ro-RO" dirty="0" smtClean="0">
                <a:solidFill>
                  <a:schemeClr val="tx1"/>
                </a:solidFill>
                <a:latin typeface="Times New Roman" panose="02020603050405020304" pitchFamily="18" charset="0"/>
                <a:cs typeface="Times New Roman" panose="02020603050405020304" pitchFamily="18" charset="0"/>
              </a:rPr>
              <a:t>ț</a:t>
            </a:r>
            <a:r>
              <a:rPr lang="en-US" dirty="0" err="1" smtClean="0">
                <a:solidFill>
                  <a:schemeClr val="tx1"/>
                </a:solidFill>
                <a:latin typeface="Times New Roman" panose="02020603050405020304" pitchFamily="18" charset="0"/>
                <a:cs typeface="Times New Roman" panose="02020603050405020304" pitchFamily="18" charset="0"/>
              </a:rPr>
              <a:t>ia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pl</a:t>
            </a:r>
            <a:r>
              <a:rPr lang="ro-RO" dirty="0" smtClean="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cu</a:t>
            </a:r>
            <a:r>
              <a:rPr lang="ro-RO" dirty="0" smtClean="0">
                <a:solidFill>
                  <a:schemeClr val="tx1"/>
                </a:solidFill>
                <a:latin typeface="Times New Roman" panose="02020603050405020304" pitchFamily="18" charset="0"/>
                <a:cs typeface="Times New Roman" panose="02020603050405020304" pitchFamily="18" charset="0"/>
              </a:rPr>
              <a:t>ț</a:t>
            </a:r>
            <a:r>
              <a:rPr lang="en-US" dirty="0" err="1" smtClean="0">
                <a:solidFill>
                  <a:schemeClr val="tx1"/>
                </a:solidFill>
                <a:latin typeface="Times New Roman" panose="02020603050405020304" pitchFamily="18" charset="0"/>
                <a:cs typeface="Times New Roman" panose="02020603050405020304" pitchFamily="18" charset="0"/>
              </a:rPr>
              <a:t>elor</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din </a:t>
            </a:r>
            <a:r>
              <a:rPr lang="en-US" dirty="0" err="1">
                <a:solidFill>
                  <a:schemeClr val="tx1"/>
                </a:solidFill>
                <a:latin typeface="Times New Roman" panose="02020603050405020304" pitchFamily="18" charset="0"/>
                <a:cs typeface="Times New Roman" panose="02020603050405020304" pitchFamily="18" charset="0"/>
              </a:rPr>
              <a:t>trafic</a:t>
            </a:r>
            <a:r>
              <a:rPr lang="en-US" dirty="0">
                <a:solidFill>
                  <a:schemeClr val="tx1"/>
                </a:solidFill>
                <a:latin typeface="Times New Roman" panose="02020603050405020304" pitchFamily="18" charset="0"/>
                <a:cs typeface="Times New Roman" panose="02020603050405020304" pitchFamily="18" charset="0"/>
              </a:rPr>
              <a:t>, din </a:t>
            </a:r>
            <a:r>
              <a:rPr lang="en-US" dirty="0" err="1" smtClean="0">
                <a:solidFill>
                  <a:schemeClr val="tx1"/>
                </a:solidFill>
                <a:latin typeface="Times New Roman" panose="02020603050405020304" pitchFamily="18" charset="0"/>
                <a:cs typeface="Times New Roman" panose="02020603050405020304" pitchFamily="18" charset="0"/>
              </a:rPr>
              <a:t>parc</a:t>
            </a:r>
            <a:r>
              <a:rPr lang="ro-RO" dirty="0" smtClean="0">
                <a:solidFill>
                  <a:schemeClr val="tx1"/>
                </a:solidFill>
                <a:latin typeface="Times New Roman" panose="02020603050405020304" pitchFamily="18" charset="0"/>
                <a:cs typeface="Times New Roman" panose="02020603050405020304" pitchFamily="18" charset="0"/>
              </a:rPr>
              <a:t>ă</a:t>
            </a:r>
            <a:r>
              <a:rPr lang="en-US" dirty="0" err="1" smtClean="0">
                <a:solidFill>
                  <a:schemeClr val="tx1"/>
                </a:solidFill>
                <a:latin typeface="Times New Roman" panose="02020603050405020304" pitchFamily="18" charset="0"/>
                <a:cs typeface="Times New Roman" panose="02020603050405020304" pitchFamily="18" charset="0"/>
              </a:rPr>
              <a:t>ri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sau</a:t>
            </a:r>
            <a:r>
              <a:rPr lang="en-US" dirty="0">
                <a:solidFill>
                  <a:schemeClr val="tx1"/>
                </a:solidFill>
                <a:latin typeface="Times New Roman" panose="02020603050405020304" pitchFamily="18" charset="0"/>
                <a:cs typeface="Times New Roman" panose="02020603050405020304" pitchFamily="18" charset="0"/>
              </a:rPr>
              <a:t> de </a:t>
            </a:r>
            <a:r>
              <a:rPr lang="en-US" dirty="0" err="1" smtClean="0">
                <a:solidFill>
                  <a:schemeClr val="tx1"/>
                </a:solidFill>
                <a:latin typeface="Times New Roman" panose="02020603050405020304" pitchFamily="18" charset="0"/>
                <a:cs typeface="Times New Roman" panose="02020603050405020304" pitchFamily="18" charset="0"/>
              </a:rPr>
              <a:t>oriunde</a:t>
            </a:r>
            <a:r>
              <a:rPr lang="ro-RO"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altundeva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baza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unui</a:t>
            </a:r>
            <a:r>
              <a:rPr lang="en-US" dirty="0">
                <a:solidFill>
                  <a:schemeClr val="tx1"/>
                </a:solidFill>
                <a:latin typeface="Times New Roman" panose="02020603050405020304" pitchFamily="18" charset="0"/>
                <a:cs typeface="Times New Roman" panose="02020603050405020304" pitchFamily="18" charset="0"/>
              </a:rPr>
              <a:t> video. </a:t>
            </a:r>
            <a:r>
              <a:rPr lang="en-US" dirty="0" err="1">
                <a:solidFill>
                  <a:schemeClr val="tx1"/>
                </a:solidFill>
                <a:latin typeface="Times New Roman" panose="02020603050405020304" pitchFamily="18" charset="0"/>
                <a:cs typeface="Times New Roman" panose="02020603050405020304" pitchFamily="18" charset="0"/>
              </a:rPr>
              <a:t>Momentan</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func</a:t>
            </a:r>
            <a:r>
              <a:rPr lang="ro-RO" dirty="0" smtClean="0">
                <a:solidFill>
                  <a:schemeClr val="tx1"/>
                </a:solidFill>
                <a:latin typeface="Times New Roman" panose="02020603050405020304" pitchFamily="18" charset="0"/>
                <a:cs typeface="Times New Roman" panose="02020603050405020304" pitchFamily="18" charset="0"/>
              </a:rPr>
              <a:t>ț</a:t>
            </a:r>
            <a:r>
              <a:rPr lang="en-US" dirty="0" err="1" smtClean="0">
                <a:solidFill>
                  <a:schemeClr val="tx1"/>
                </a:solidFill>
                <a:latin typeface="Times New Roman" panose="02020603050405020304" pitchFamily="18" charset="0"/>
                <a:cs typeface="Times New Roman" panose="02020603050405020304" pitchFamily="18" charset="0"/>
              </a:rPr>
              <a:t>ioneaza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doar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pentru</a:t>
            </a:r>
            <a:r>
              <a:rPr lang="en-US" dirty="0">
                <a:solidFill>
                  <a:schemeClr val="tx1"/>
                </a:solidFill>
                <a:latin typeface="Times New Roman" panose="02020603050405020304" pitchFamily="18" charset="0"/>
                <a:cs typeface="Times New Roman" panose="02020603050405020304" pitchFamily="18" charset="0"/>
              </a:rPr>
              <a:t> o </a:t>
            </a:r>
            <a:r>
              <a:rPr lang="en-US" dirty="0" err="1" smtClean="0">
                <a:solidFill>
                  <a:schemeClr val="tx1"/>
                </a:solidFill>
                <a:latin typeface="Times New Roman" panose="02020603050405020304" pitchFamily="18" charset="0"/>
                <a:cs typeface="Times New Roman" panose="02020603050405020304" pitchFamily="18" charset="0"/>
              </a:rPr>
              <a:t>singur</a:t>
            </a:r>
            <a:r>
              <a:rPr lang="ro-RO" dirty="0" smtClean="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imagine, </a:t>
            </a:r>
            <a:r>
              <a:rPr lang="en-US" dirty="0" err="1">
                <a:solidFill>
                  <a:schemeClr val="tx1"/>
                </a:solidFill>
                <a:latin typeface="Times New Roman" panose="02020603050405020304" pitchFamily="18" charset="0"/>
                <a:cs typeface="Times New Roman" panose="02020603050405020304" pitchFamily="18" charset="0"/>
              </a:rPr>
              <a:t>dar</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principiul</a:t>
            </a:r>
            <a:r>
              <a:rPr lang="ro-RO"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e </a:t>
            </a:r>
            <a:r>
              <a:rPr lang="en-US" dirty="0" err="1" smtClean="0">
                <a:solidFill>
                  <a:schemeClr val="tx1"/>
                </a:solidFill>
                <a:latin typeface="Times New Roman" panose="02020603050405020304" pitchFamily="18" charset="0"/>
                <a:cs typeface="Times New Roman" panose="02020603050405020304" pitchFamily="18" charset="0"/>
              </a:rPr>
              <a:t>acela</a:t>
            </a:r>
            <a:r>
              <a:rPr lang="ro-RO" dirty="0">
                <a:solidFill>
                  <a:schemeClr val="tx1"/>
                </a:solidFill>
                <a:latin typeface="Times New Roman" panose="02020603050405020304" pitchFamily="18" charset="0"/>
                <a:cs typeface="Times New Roman" panose="02020603050405020304" pitchFamily="18" charset="0"/>
              </a:rPr>
              <a:t>ș</a:t>
            </a:r>
            <a:r>
              <a:rPr lang="en-US" dirty="0" err="1" smtClean="0">
                <a:solidFill>
                  <a:schemeClr val="tx1"/>
                </a:solidFill>
                <a:latin typeface="Times New Roman" panose="02020603050405020304" pitchFamily="18" charset="0"/>
                <a:cs typeface="Times New Roman" panose="02020603050405020304" pitchFamily="18" charset="0"/>
              </a:rPr>
              <a:t>i</a:t>
            </a:r>
            <a:r>
              <a:rPr lang="ro-RO" dirty="0" smtClean="0">
                <a:solidFill>
                  <a:schemeClr val="tx1"/>
                </a:solidFill>
                <a:latin typeface="Times New Roman" panose="02020603050405020304" pitchFamily="18" charset="0"/>
                <a:cs typeface="Times New Roman" panose="02020603050405020304" pitchFamily="18" charset="0"/>
              </a:rPr>
              <a:t>.</a:t>
            </a:r>
            <a:r>
              <a:rPr lang="ro-RO" dirty="0">
                <a:solidFill>
                  <a:schemeClr val="tx1"/>
                </a:solidFill>
                <a:latin typeface="Times New Roman" panose="02020603050405020304" pitchFamily="18" charset="0"/>
                <a:cs typeface="Times New Roman" panose="02020603050405020304" pitchFamily="18" charset="0"/>
              </a:rPr>
              <a:t>S</a:t>
            </a:r>
            <a:r>
              <a:rPr lang="en-US" dirty="0" err="1" smtClean="0">
                <a:solidFill>
                  <a:schemeClr val="tx1"/>
                </a:solidFill>
                <a:latin typeface="Times New Roman" panose="02020603050405020304" pitchFamily="18" charset="0"/>
                <a:cs typeface="Times New Roman" panose="02020603050405020304" pitchFamily="18" charset="0"/>
              </a:rPr>
              <a:t>ingura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chestie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va</a:t>
            </a:r>
            <a:r>
              <a:rPr lang="en-US" dirty="0">
                <a:solidFill>
                  <a:schemeClr val="tx1"/>
                </a:solidFill>
                <a:latin typeface="Times New Roman" panose="02020603050405020304" pitchFamily="18" charset="0"/>
                <a:cs typeface="Times New Roman" panose="02020603050405020304" pitchFamily="18" charset="0"/>
              </a:rPr>
              <a:t> fi </a:t>
            </a:r>
            <a:r>
              <a:rPr lang="en-US" dirty="0" smtClean="0">
                <a:solidFill>
                  <a:schemeClr val="tx1"/>
                </a:solidFill>
                <a:latin typeface="Times New Roman" panose="02020603050405020304" pitchFamily="18" charset="0"/>
                <a:cs typeface="Times New Roman" panose="02020603050405020304" pitchFamily="18" charset="0"/>
              </a:rPr>
              <a:t>c</a:t>
            </a:r>
            <a:r>
              <a:rPr lang="ro-RO" dirty="0" smtClean="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trebui</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s</a:t>
            </a:r>
            <a:r>
              <a:rPr lang="ro-RO" dirty="0" smtClean="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reu</a:t>
            </a:r>
            <a:r>
              <a:rPr lang="ro-RO" dirty="0" smtClean="0">
                <a:solidFill>
                  <a:schemeClr val="tx1"/>
                </a:solidFill>
                <a:latin typeface="Times New Roman" panose="02020603050405020304" pitchFamily="18" charset="0"/>
                <a:cs typeface="Times New Roman" panose="02020603050405020304" pitchFamily="18" charset="0"/>
              </a:rPr>
              <a:t>ș</a:t>
            </a:r>
            <a:r>
              <a:rPr lang="en-US" dirty="0" err="1" smtClean="0">
                <a:solidFill>
                  <a:schemeClr val="tx1"/>
                </a:solidFill>
                <a:latin typeface="Times New Roman" panose="02020603050405020304" pitchFamily="18" charset="0"/>
                <a:cs typeface="Times New Roman" panose="02020603050405020304" pitchFamily="18" charset="0"/>
              </a:rPr>
              <a:t>im</a:t>
            </a:r>
            <a:r>
              <a:rPr lang="en-US" dirty="0" smtClean="0">
                <a:solidFill>
                  <a:schemeClr val="tx1"/>
                </a:solidFill>
                <a:latin typeface="Times New Roman" panose="02020603050405020304" pitchFamily="18" charset="0"/>
                <a:cs typeface="Times New Roman" panose="02020603050405020304" pitchFamily="18" charset="0"/>
              </a:rPr>
              <a:t> s</a:t>
            </a:r>
            <a:r>
              <a:rPr lang="ro-RO" dirty="0" smtClean="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scoatem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imaginile</a:t>
            </a:r>
            <a:r>
              <a:rPr lang="en-US" dirty="0">
                <a:solidFill>
                  <a:schemeClr val="tx1"/>
                </a:solidFill>
                <a:latin typeface="Times New Roman" panose="02020603050405020304" pitchFamily="18" charset="0"/>
                <a:cs typeface="Times New Roman" panose="02020603050405020304" pitchFamily="18" charset="0"/>
              </a:rPr>
              <a:t> de </a:t>
            </a:r>
            <a:r>
              <a:rPr lang="en-US" dirty="0" err="1">
                <a:solidFill>
                  <a:schemeClr val="tx1"/>
                </a:solidFill>
                <a:latin typeface="Times New Roman" panose="02020603050405020304" pitchFamily="18" charset="0"/>
                <a:cs typeface="Times New Roman" panose="02020603050405020304" pitchFamily="18" charset="0"/>
              </a:rPr>
              <a:t>interes</a:t>
            </a:r>
            <a:r>
              <a:rPr lang="en-US" dirty="0">
                <a:solidFill>
                  <a:schemeClr val="tx1"/>
                </a:solidFill>
                <a:latin typeface="Times New Roman" panose="02020603050405020304" pitchFamily="18" charset="0"/>
                <a:cs typeface="Times New Roman" panose="02020603050405020304" pitchFamily="18" charset="0"/>
              </a:rPr>
              <a:t> din video. Cu </a:t>
            </a:r>
            <a:r>
              <a:rPr lang="en-US" dirty="0" err="1" smtClean="0">
                <a:solidFill>
                  <a:schemeClr val="tx1"/>
                </a:solidFill>
                <a:latin typeface="Times New Roman" panose="02020603050405020304" pitchFamily="18" charset="0"/>
                <a:cs typeface="Times New Roman" panose="02020603050405020304" pitchFamily="18" charset="0"/>
              </a:rPr>
              <a:t>mai</a:t>
            </a:r>
            <a:r>
              <a:rPr lang="ro-RO"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mult</a:t>
            </a:r>
            <a:r>
              <a:rPr lang="ro-RO" dirty="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munc</a:t>
            </a:r>
            <a:r>
              <a:rPr lang="ro-RO" dirty="0" smtClean="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 </a:t>
            </a:r>
            <a:r>
              <a:rPr lang="ro-RO" dirty="0" err="1" smtClean="0">
                <a:solidFill>
                  <a:schemeClr val="tx1"/>
                </a:solidFill>
                <a:latin typeface="Times New Roman" panose="02020603050405020304" pitchFamily="18" charset="0"/>
                <a:cs typeface="Times New Roman" panose="02020603050405020304" pitchFamily="18" charset="0"/>
              </a:rPr>
              <a:t>ș</a:t>
            </a:r>
            <a:r>
              <a:rPr lang="en-US" dirty="0" err="1" smtClean="0">
                <a:solidFill>
                  <a:schemeClr val="tx1"/>
                </a:solidFill>
                <a:latin typeface="Times New Roman" panose="02020603050405020304" pitchFamily="18" charset="0"/>
                <a:cs typeface="Times New Roman" panose="02020603050405020304" pitchFamily="18" charset="0"/>
              </a:rPr>
              <a:t>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documentare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îl</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putem</a:t>
            </a:r>
            <a:r>
              <a:rPr lang="ro-RO" dirty="0" smtClean="0">
                <a:solidFill>
                  <a:schemeClr val="tx1"/>
                </a:solidFill>
                <a:latin typeface="Times New Roman" panose="02020603050405020304" pitchFamily="18" charset="0"/>
                <a:cs typeface="Times New Roman" panose="02020603050405020304" pitchFamily="18" charset="0"/>
              </a:rPr>
              <a:t> face</a:t>
            </a:r>
            <a:r>
              <a:rPr lang="en-US" dirty="0" smtClean="0">
                <a:solidFill>
                  <a:schemeClr val="tx1"/>
                </a:solidFill>
                <a:latin typeface="Times New Roman" panose="02020603050405020304" pitchFamily="18" charset="0"/>
                <a:cs typeface="Times New Roman" panose="02020603050405020304" pitchFamily="18" charset="0"/>
              </a:rPr>
              <a:t> s</a:t>
            </a:r>
            <a:r>
              <a:rPr lang="ro-RO" dirty="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mearg</a:t>
            </a:r>
            <a:r>
              <a:rPr lang="ro-RO" dirty="0" smtClean="0">
                <a:solidFill>
                  <a:schemeClr val="tx1"/>
                </a:solidFill>
                <a:latin typeface="Times New Roman" panose="02020603050405020304" pitchFamily="18" charset="0"/>
                <a:cs typeface="Times New Roman" panose="02020603050405020304" pitchFamily="18" charset="0"/>
              </a:rPr>
              <a:t>ă</a:t>
            </a:r>
            <a:r>
              <a:rPr lang="en-US" dirty="0" smtClean="0">
                <a:solidFill>
                  <a:schemeClr val="tx1"/>
                </a:solidFill>
                <a:latin typeface="Times New Roman" panose="02020603050405020304" pitchFamily="18" charset="0"/>
                <a:cs typeface="Times New Roman" panose="02020603050405020304" pitchFamily="18" charset="0"/>
              </a:rPr>
              <a:t> </a:t>
            </a:r>
            <a:r>
              <a:rPr lang="ro-RO" dirty="0" smtClean="0">
                <a:solidFill>
                  <a:schemeClr val="tx1"/>
                </a:solidFill>
                <a:latin typeface="Times New Roman" panose="02020603050405020304" pitchFamily="18" charset="0"/>
                <a:cs typeface="Times New Roman" panose="02020603050405020304" pitchFamily="18" charset="0"/>
              </a:rPr>
              <a:t>ș</a:t>
            </a:r>
            <a:r>
              <a:rPr lang="en-US" dirty="0" err="1" smtClean="0">
                <a:solidFill>
                  <a:schemeClr val="tx1"/>
                </a:solidFill>
                <a:latin typeface="Times New Roman" panose="02020603050405020304" pitchFamily="18" charset="0"/>
                <a:cs typeface="Times New Roman" panose="02020603050405020304" pitchFamily="18" charset="0"/>
              </a:rPr>
              <a:t>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în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timp</a:t>
            </a:r>
            <a:r>
              <a:rPr lang="en-US" dirty="0">
                <a:solidFill>
                  <a:schemeClr val="tx1"/>
                </a:solidFill>
                <a:latin typeface="Times New Roman" panose="02020603050405020304" pitchFamily="18" charset="0"/>
                <a:cs typeface="Times New Roman" panose="02020603050405020304" pitchFamily="18" charset="0"/>
              </a:rPr>
              <a:t> real, </a:t>
            </a:r>
            <a:r>
              <a:rPr lang="en-US" dirty="0" err="1">
                <a:solidFill>
                  <a:schemeClr val="tx1"/>
                </a:solidFill>
                <a:latin typeface="Times New Roman" panose="02020603050405020304" pitchFamily="18" charset="0"/>
                <a:cs typeface="Times New Roman" panose="02020603050405020304" pitchFamily="18" charset="0"/>
              </a:rPr>
              <a:t>poate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chiar</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automat</a:t>
            </a:r>
            <a:r>
              <a:rPr lang="ro-RO" dirty="0" smtClean="0">
                <a:solidFill>
                  <a:schemeClr val="tx1"/>
                </a:solidFill>
                <a:latin typeface="Times New Roman" panose="02020603050405020304" pitchFamily="18" charset="0"/>
                <a:cs typeface="Times New Roman" panose="02020603050405020304" pitchFamily="18" charset="0"/>
              </a:rPr>
              <a:t>.</a:t>
            </a:r>
          </a:p>
          <a:p>
            <a:pPr algn="l"/>
            <a:r>
              <a:rPr lang="en-US" dirty="0">
                <a:solidFill>
                  <a:schemeClr val="tx1"/>
                </a:solidFill>
                <a:latin typeface="Times New Roman" panose="02020603050405020304" pitchFamily="18" charset="0"/>
                <a:cs typeface="Times New Roman" panose="02020603050405020304" pitchFamily="18" charset="0"/>
              </a:rPr>
              <a:t> </a:t>
            </a:r>
            <a:r>
              <a:rPr lang="ro-RO"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De </a:t>
            </a:r>
            <a:r>
              <a:rPr lang="en-US" dirty="0" err="1">
                <a:solidFill>
                  <a:schemeClr val="tx1"/>
                </a:solidFill>
                <a:latin typeface="Times New Roman" panose="02020603050405020304" pitchFamily="18" charset="0"/>
                <a:cs typeface="Times New Roman" panose="02020603050405020304" pitchFamily="18" charset="0"/>
              </a:rPr>
              <a:t>exemplu</a:t>
            </a:r>
            <a:r>
              <a:rPr lang="en-US" dirty="0">
                <a:solidFill>
                  <a:schemeClr val="tx1"/>
                </a:solidFill>
                <a:latin typeface="Times New Roman" panose="02020603050405020304" pitchFamily="18" charset="0"/>
                <a:cs typeface="Times New Roman" panose="02020603050405020304" pitchFamily="18" charset="0"/>
              </a:rPr>
              <a:t>, un </a:t>
            </a:r>
            <a:r>
              <a:rPr lang="en-US" dirty="0" err="1">
                <a:solidFill>
                  <a:schemeClr val="tx1"/>
                </a:solidFill>
                <a:latin typeface="Times New Roman" panose="02020603050405020304" pitchFamily="18" charset="0"/>
                <a:cs typeface="Times New Roman" panose="02020603050405020304" pitchFamily="18" charset="0"/>
              </a:rPr>
              <a:t>dezvoltator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imobiliar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poate</a:t>
            </a:r>
            <a:r>
              <a:rPr lang="en-US" dirty="0">
                <a:solidFill>
                  <a:schemeClr val="tx1"/>
                </a:solidFill>
                <a:latin typeface="Times New Roman" panose="02020603050405020304" pitchFamily="18" charset="0"/>
                <a:cs typeface="Times New Roman" panose="02020603050405020304" pitchFamily="18" charset="0"/>
              </a:rPr>
              <a:t> decide </a:t>
            </a:r>
            <a:r>
              <a:rPr lang="en-US" dirty="0" err="1">
                <a:solidFill>
                  <a:schemeClr val="tx1"/>
                </a:solidFill>
                <a:latin typeface="Times New Roman" panose="02020603050405020304" pitchFamily="18" charset="0"/>
                <a:cs typeface="Times New Roman" panose="02020603050405020304" pitchFamily="18" charset="0"/>
              </a:rPr>
              <a:t>să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monteze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tehnologie</a:t>
            </a:r>
            <a:r>
              <a:rPr lang="en-US" dirty="0">
                <a:solidFill>
                  <a:schemeClr val="tx1"/>
                </a:solidFill>
                <a:latin typeface="Times New Roman" panose="02020603050405020304" pitchFamily="18" charset="0"/>
                <a:cs typeface="Times New Roman" panose="02020603050405020304" pitchFamily="18" charset="0"/>
              </a:rPr>
              <a:t> LPR </a:t>
            </a:r>
            <a:r>
              <a:rPr lang="en-US" dirty="0" err="1">
                <a:solidFill>
                  <a:schemeClr val="tx1"/>
                </a:solidFill>
                <a:latin typeface="Times New Roman" panose="02020603050405020304" pitchFamily="18" charset="0"/>
                <a:cs typeface="Times New Roman" panose="02020603050405020304" pitchFamily="18" charset="0"/>
              </a:rPr>
              <a:t>pentru</a:t>
            </a:r>
            <a:r>
              <a:rPr lang="en-US" dirty="0">
                <a:solidFill>
                  <a:schemeClr val="tx1"/>
                </a:solidFill>
                <a:latin typeface="Times New Roman" panose="02020603050405020304" pitchFamily="18" charset="0"/>
                <a:cs typeface="Times New Roman" panose="02020603050405020304" pitchFamily="18" charset="0"/>
              </a:rPr>
              <a:t> a </a:t>
            </a:r>
            <a:r>
              <a:rPr lang="en-US" dirty="0" err="1">
                <a:solidFill>
                  <a:schemeClr val="tx1"/>
                </a:solidFill>
                <a:latin typeface="Times New Roman" panose="02020603050405020304" pitchFamily="18" charset="0"/>
                <a:cs typeface="Times New Roman" panose="02020603050405020304" pitchFamily="18" charset="0"/>
              </a:rPr>
              <a:t>permite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numai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locatarilor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pătrundă</a:t>
            </a:r>
            <a:r>
              <a:rPr lang="en-US" dirty="0">
                <a:solidFill>
                  <a:schemeClr val="tx1"/>
                </a:solidFill>
                <a:latin typeface="Times New Roman" panose="02020603050405020304" pitchFamily="18" charset="0"/>
                <a:cs typeface="Times New Roman" panose="02020603050405020304" pitchFamily="18" charset="0"/>
              </a:rPr>
              <a:t> cu </a:t>
            </a:r>
            <a:r>
              <a:rPr lang="en-US" dirty="0" err="1">
                <a:solidFill>
                  <a:schemeClr val="tx1"/>
                </a:solidFill>
                <a:latin typeface="Times New Roman" panose="02020603050405020304" pitchFamily="18" charset="0"/>
                <a:cs typeface="Times New Roman" panose="02020603050405020304" pitchFamily="18" charset="0"/>
              </a:rPr>
              <a:t>autovehiculul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în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zona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respectivă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când</a:t>
            </a:r>
            <a:r>
              <a:rPr lang="en-US" dirty="0">
                <a:solidFill>
                  <a:schemeClr val="tx1"/>
                </a:solidFill>
                <a:latin typeface="Times New Roman" panose="02020603050405020304" pitchFamily="18" charset="0"/>
                <a:cs typeface="Times New Roman" panose="02020603050405020304" pitchFamily="18" charset="0"/>
              </a:rPr>
              <a:t> o </a:t>
            </a:r>
            <a:r>
              <a:rPr lang="en-US" dirty="0" err="1">
                <a:solidFill>
                  <a:schemeClr val="tx1"/>
                </a:solidFill>
                <a:latin typeface="Times New Roman" panose="02020603050405020304" pitchFamily="18" charset="0"/>
                <a:cs typeface="Times New Roman" panose="02020603050405020304" pitchFamily="18" charset="0"/>
              </a:rPr>
              <a:t>companie</a:t>
            </a:r>
            <a:r>
              <a:rPr lang="en-US" dirty="0">
                <a:solidFill>
                  <a:schemeClr val="tx1"/>
                </a:solidFill>
                <a:latin typeface="Times New Roman" panose="02020603050405020304" pitchFamily="18" charset="0"/>
                <a:cs typeface="Times New Roman" panose="02020603050405020304" pitchFamily="18" charset="0"/>
              </a:rPr>
              <a:t> le </a:t>
            </a:r>
            <a:r>
              <a:rPr lang="en-US" dirty="0" err="1">
                <a:solidFill>
                  <a:schemeClr val="tx1"/>
                </a:solidFill>
                <a:latin typeface="Times New Roman" panose="02020603050405020304" pitchFamily="18" charset="0"/>
                <a:cs typeface="Times New Roman" panose="02020603050405020304" pitchFamily="18" charset="0"/>
              </a:rPr>
              <a:t>poate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folosi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pentru</a:t>
            </a:r>
            <a:r>
              <a:rPr lang="en-US" dirty="0">
                <a:solidFill>
                  <a:schemeClr val="tx1"/>
                </a:solidFill>
                <a:latin typeface="Times New Roman" panose="02020603050405020304" pitchFamily="18" charset="0"/>
                <a:cs typeface="Times New Roman" panose="02020603050405020304" pitchFamily="18" charset="0"/>
              </a:rPr>
              <a:t> a </a:t>
            </a:r>
            <a:r>
              <a:rPr lang="en-US" dirty="0" err="1">
                <a:solidFill>
                  <a:schemeClr val="tx1"/>
                </a:solidFill>
                <a:latin typeface="Times New Roman" panose="02020603050405020304" pitchFamily="18" charset="0"/>
                <a:cs typeface="Times New Roman" panose="02020603050405020304" pitchFamily="18" charset="0"/>
              </a:rPr>
              <a:t>permite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numai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angajaților</a:t>
            </a:r>
            <a:r>
              <a:rPr lang="en-US" dirty="0">
                <a:solidFill>
                  <a:schemeClr val="tx1"/>
                </a:solidFill>
                <a:latin typeface="Times New Roman" panose="02020603050405020304" pitchFamily="18" charset="0"/>
                <a:cs typeface="Times New Roman" panose="02020603050405020304" pitchFamily="18" charset="0"/>
              </a:rPr>
              <a:t> cu </a:t>
            </a:r>
            <a:r>
              <a:rPr lang="en-US" dirty="0" err="1">
                <a:solidFill>
                  <a:schemeClr val="tx1"/>
                </a:solidFill>
                <a:latin typeface="Times New Roman" panose="02020603050405020304" pitchFamily="18" charset="0"/>
                <a:cs typeface="Times New Roman" panose="02020603050405020304" pitchFamily="18" charset="0"/>
              </a:rPr>
              <a:t>mașini</a:t>
            </a:r>
            <a:r>
              <a:rPr lang="en-US" dirty="0">
                <a:solidFill>
                  <a:schemeClr val="tx1"/>
                </a:solidFill>
                <a:latin typeface="Times New Roman" panose="02020603050405020304" pitchFamily="18" charset="0"/>
                <a:cs typeface="Times New Roman" panose="02020603050405020304" pitchFamily="18" charset="0"/>
              </a:rPr>
              <a:t> de </a:t>
            </a:r>
            <a:r>
              <a:rPr lang="en-US" dirty="0" err="1">
                <a:solidFill>
                  <a:schemeClr val="tx1"/>
                </a:solidFill>
                <a:latin typeface="Times New Roman" panose="02020603050405020304" pitchFamily="18" charset="0"/>
                <a:cs typeface="Times New Roman" panose="02020603050405020304" pitchFamily="18" charset="0"/>
              </a:rPr>
              <a:t>serviciu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folosească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parcarea</a:t>
            </a:r>
            <a:r>
              <a:rPr lang="en-US" dirty="0">
                <a:solidFill>
                  <a:schemeClr val="tx1"/>
                </a:solidFill>
                <a:latin typeface="Times New Roman" panose="02020603050405020304" pitchFamily="18" charset="0"/>
                <a:cs typeface="Times New Roman" panose="02020603050405020304" pitchFamily="18" charset="0"/>
              </a:rPr>
              <a:t> din </a:t>
            </a:r>
            <a:r>
              <a:rPr lang="en-US" dirty="0" err="1">
                <a:solidFill>
                  <a:schemeClr val="tx1"/>
                </a:solidFill>
                <a:latin typeface="Times New Roman" panose="02020603050405020304" pitchFamily="18" charset="0"/>
                <a:cs typeface="Times New Roman" panose="02020603050405020304" pitchFamily="18" charset="0"/>
              </a:rPr>
              <a:t>dotare</a:t>
            </a:r>
            <a:r>
              <a:rPr lang="en-US" dirty="0">
                <a:solidFill>
                  <a:schemeClr val="tx1"/>
                </a:solidFill>
                <a:latin typeface="Times New Roman" panose="02020603050405020304" pitchFamily="18" charset="0"/>
                <a:cs typeface="Times New Roman" panose="02020603050405020304" pitchFamily="18" charset="0"/>
              </a:rPr>
              <a:t>. De </a:t>
            </a:r>
            <a:r>
              <a:rPr lang="en-US" dirty="0" err="1">
                <a:solidFill>
                  <a:schemeClr val="tx1"/>
                </a:solidFill>
                <a:latin typeface="Times New Roman" panose="02020603050405020304" pitchFamily="18" charset="0"/>
                <a:cs typeface="Times New Roman" panose="02020603050405020304" pitchFamily="18" charset="0"/>
              </a:rPr>
              <a:t>asemenea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există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și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parcări</a:t>
            </a:r>
            <a:r>
              <a:rPr lang="en-US" dirty="0">
                <a:solidFill>
                  <a:schemeClr val="tx1"/>
                </a:solidFill>
                <a:latin typeface="Times New Roman" panose="02020603050405020304" pitchFamily="18" charset="0"/>
                <a:cs typeface="Times New Roman" panose="02020603050405020304" pitchFamily="18" charset="0"/>
              </a:rPr>
              <a:t> auto </a:t>
            </a:r>
            <a:r>
              <a:rPr lang="en-US" dirty="0" err="1">
                <a:solidFill>
                  <a:schemeClr val="tx1"/>
                </a:solidFill>
                <a:latin typeface="Times New Roman" panose="02020603050405020304" pitchFamily="18" charset="0"/>
                <a:cs typeface="Times New Roman" panose="02020603050405020304" pitchFamily="18" charset="0"/>
              </a:rPr>
              <a:t>pe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termen</a:t>
            </a:r>
            <a:r>
              <a:rPr lang="en-US" dirty="0">
                <a:solidFill>
                  <a:schemeClr val="tx1"/>
                </a:solidFill>
                <a:latin typeface="Times New Roman" panose="02020603050405020304" pitchFamily="18" charset="0"/>
                <a:cs typeface="Times New Roman" panose="02020603050405020304" pitchFamily="18" charset="0"/>
              </a:rPr>
              <a:t> lung cu </a:t>
            </a:r>
            <a:r>
              <a:rPr lang="en-US" dirty="0" err="1">
                <a:solidFill>
                  <a:schemeClr val="tx1"/>
                </a:solidFill>
                <a:latin typeface="Times New Roman" panose="02020603050405020304" pitchFamily="18" charset="0"/>
                <a:cs typeface="Times New Roman" panose="02020603050405020304" pitchFamily="18" charset="0"/>
              </a:rPr>
              <a:t>sisteme</a:t>
            </a:r>
            <a:r>
              <a:rPr lang="en-US" dirty="0">
                <a:solidFill>
                  <a:schemeClr val="tx1"/>
                </a:solidFill>
                <a:latin typeface="Times New Roman" panose="02020603050405020304" pitchFamily="18" charset="0"/>
                <a:cs typeface="Times New Roman" panose="02020603050405020304" pitchFamily="18" charset="0"/>
              </a:rPr>
              <a:t> de </a:t>
            </a:r>
            <a:r>
              <a:rPr lang="en-US" dirty="0" err="1">
                <a:solidFill>
                  <a:schemeClr val="tx1"/>
                </a:solidFill>
                <a:latin typeface="Times New Roman" panose="02020603050405020304" pitchFamily="18" charset="0"/>
                <a:cs typeface="Times New Roman" panose="02020603050405020304" pitchFamily="18" charset="0"/>
              </a:rPr>
              <a:t>plată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în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avans</a:t>
            </a:r>
            <a:r>
              <a:rPr lang="en-US" dirty="0">
                <a:solidFill>
                  <a:schemeClr val="tx1"/>
                </a:solidFill>
                <a:latin typeface="Times New Roman" panose="02020603050405020304" pitchFamily="18" charset="0"/>
                <a:cs typeface="Times New Roman" panose="02020603050405020304" pitchFamily="18" charset="0"/>
              </a:rPr>
              <a:t>, care pot </a:t>
            </a:r>
            <a:r>
              <a:rPr lang="en-US" dirty="0" err="1">
                <a:solidFill>
                  <a:schemeClr val="tx1"/>
                </a:solidFill>
                <a:latin typeface="Times New Roman" panose="02020603050405020304" pitchFamily="18" charset="0"/>
                <a:cs typeface="Times New Roman" panose="02020603050405020304" pitchFamily="18" charset="0"/>
              </a:rPr>
              <a:t>folosi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astfel</a:t>
            </a:r>
            <a:r>
              <a:rPr lang="en-US" dirty="0">
                <a:solidFill>
                  <a:schemeClr val="tx1"/>
                </a:solidFill>
                <a:latin typeface="Times New Roman" panose="02020603050405020304" pitchFamily="18" charset="0"/>
                <a:cs typeface="Times New Roman" panose="02020603050405020304" pitchFamily="18" charset="0"/>
              </a:rPr>
              <a:t> de </a:t>
            </a:r>
            <a:r>
              <a:rPr lang="en-US" dirty="0" err="1">
                <a:solidFill>
                  <a:schemeClr val="tx1"/>
                </a:solidFill>
                <a:latin typeface="Times New Roman" panose="02020603050405020304" pitchFamily="18" charset="0"/>
                <a:cs typeface="Times New Roman" panose="02020603050405020304" pitchFamily="18" charset="0"/>
              </a:rPr>
              <a:t>soluții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pentru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automatizarea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accesului</a:t>
            </a:r>
            <a:r>
              <a:rPr lang="en-US"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09743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194</TotalTime>
  <Words>230</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Times New Roman</vt:lpstr>
      <vt:lpstr>Wingdings 3</vt:lpstr>
      <vt:lpstr>Wisp</vt:lpstr>
      <vt:lpstr>Detecție plăcuțe de înmatriculare</vt:lpstr>
      <vt:lpstr>Scop/Obiective</vt:lpstr>
      <vt:lpstr>Descrierea soluției</vt:lpstr>
      <vt:lpstr>PowerPoint Presentation</vt:lpstr>
      <vt:lpstr>Rezultate experimentale</vt:lpstr>
      <vt:lpstr>Concluzii/Direcții viitoare de dezvoltare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Detecție plăcuțe de înmatriculare</dc:title>
  <dc:creator>Elena Boamba</dc:creator>
  <cp:lastModifiedBy>Elena Boamba</cp:lastModifiedBy>
  <cp:revision>11</cp:revision>
  <dcterms:created xsi:type="dcterms:W3CDTF">2021-01-14T12:44:42Z</dcterms:created>
  <dcterms:modified xsi:type="dcterms:W3CDTF">2021-01-14T17:56:31Z</dcterms:modified>
</cp:coreProperties>
</file>