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8" r:id="rId2"/>
    <p:sldMasterId id="2147483664" r:id="rId3"/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823" r:id="rId6"/>
    <p:sldId id="824" r:id="rId7"/>
    <p:sldId id="821" r:id="rId8"/>
    <p:sldId id="822" r:id="rId9"/>
    <p:sldId id="81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C26A6C-49CA-488C-9504-DF4A3B1A7A60}">
          <p14:sldIdLst>
            <p14:sldId id="256"/>
            <p14:sldId id="823"/>
            <p14:sldId id="824"/>
            <p14:sldId id="821"/>
            <p14:sldId id="822"/>
            <p14:sldId id="8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9" autoAdjust="0"/>
    <p:restoredTop sz="94730" autoAdjust="0"/>
  </p:normalViewPr>
  <p:slideViewPr>
    <p:cSldViewPr showGuides="1">
      <p:cViewPr>
        <p:scale>
          <a:sx n="89" d="100"/>
          <a:sy n="89" d="100"/>
        </p:scale>
        <p:origin x="-2274" y="-546"/>
      </p:cViewPr>
      <p:guideLst>
        <p:guide orient="horz" pos="3407"/>
        <p:guide orient="horz" pos="799"/>
        <p:guide orient="horz" pos="686"/>
        <p:guide pos="4626"/>
        <p:guide pos="3923"/>
        <p:guide pos="5624"/>
        <p:guide pos="136"/>
        <p:guide pos="680"/>
      </p:guideLst>
    </p:cSldViewPr>
  </p:slideViewPr>
  <p:outlineViewPr>
    <p:cViewPr>
      <p:scale>
        <a:sx n="33" d="100"/>
        <a:sy n="33" d="100"/>
      </p:scale>
      <p:origin x="4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84"/>
    </p:cViewPr>
  </p:sorterViewPr>
  <p:notesViewPr>
    <p:cSldViewPr showGuides="1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C8A0-B5CD-4085-A904-B33AC2EC373F}" type="datetimeFigureOut">
              <a:rPr lang="ko-KR" altLang="en-US" smtClean="0"/>
              <a:t>2019-09-20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A44FD-4D9C-45FB-A2F7-039088129FC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158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6EC21-CB83-4372-B091-018784CD15E3}" type="datetimeFigureOut">
              <a:rPr lang="ko-KR" altLang="en-US" smtClean="0"/>
              <a:t>2019-09-20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0CC0-309C-4DDD-B45A-4E17B9BCCF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2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92549" y="514829"/>
            <a:ext cx="895473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229771" y="90745"/>
            <a:ext cx="670941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eaLnBrk="1" hangingPunct="1">
              <a:spcBef>
                <a:spcPct val="20000"/>
              </a:spcBef>
              <a:defRPr/>
            </a:pPr>
            <a:fld id="{B9D0F8E7-0C1A-4723-BAC4-1F38511F8D02}" type="slidenum"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algn="r" defTabSz="914400" ea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1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그리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3ED1328-3B83-4D57-9436-4FF88BD4FD2F}"/>
              </a:ext>
            </a:extLst>
          </p:cNvPr>
          <p:cNvGrpSpPr/>
          <p:nvPr userDrawn="1"/>
        </p:nvGrpSpPr>
        <p:grpSpPr>
          <a:xfrm>
            <a:off x="5483469" y="755332"/>
            <a:ext cx="2485292" cy="4776312"/>
            <a:chOff x="5940425" y="755332"/>
            <a:chExt cx="2692400" cy="4776312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C53BEB5C-C5A4-4780-A622-98BE5EFE0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6F96527A-0AC2-45D7-98E6-57039FC6DB7C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27B2A8E8-CC47-4143-A0E4-9CD28F266C9E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xmlns="" id="{0A9CE5C3-E5AB-4DF8-90F6-90B9B4EFFDFE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30483924-865E-46F7-A557-24A28AF8AA2E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7866433F-D885-4F28-B381-A923EA55A85A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0B617623-F5AF-41C2-A095-5FC4E64DA48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F63950F3-C2C5-42A9-8336-0543C021DAAF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xmlns="" id="{79077402-B5DB-46C3-AECE-2F08348A1ECD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xmlns="" id="{FA56EF00-AE43-4DBF-9B64-7C07A8C97ED7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xmlns="" id="{2C45F02C-D797-4CE3-8647-C2605EA1A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xmlns="" id="{7B031E90-F89F-4C52-8340-AAB2617C67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xmlns="" id="{5A8BB30F-B515-4FC4-B677-1AF61003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5658CD92-BF96-4D70-8CA6-7144B8F3D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7FA1B81D-8BDD-47B1-A359-E339E56DF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xmlns="" id="{58BDD4F4-60CF-4D22-BDA2-70A5842B4B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FC26D170-A3BF-4A3F-98AD-C236CF6A3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77735B18-DBE1-481B-B5DA-8799F00BE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xmlns="" id="{298F62F6-2060-4003-A8D0-114BCDE22C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xmlns="" id="{601F3DC9-B30E-4E05-9067-EE7ECFF49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xmlns="" id="{630760BF-EAB3-4A08-A72D-BDAE7EB422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D59010CE-B777-4C11-A280-9405924C4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8279F9E8-8984-4D1B-8F34-472305C093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FEAF7B3F-28AF-4746-80C3-1E3DFA607D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B5B29025-D4B1-4E1C-B156-B94B96F9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05449F47-EBBD-4BE5-A737-272667B35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xmlns="" id="{2CDDD1FD-7E2F-4A71-81EE-3522C038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60D76193-CF9E-4817-8450-4A1827379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424B398D-4F00-4BDC-BDB9-85059887E7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xmlns="" id="{FA372C93-037C-49A0-903C-DE1A669E77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6B4E3EBD-0A93-4BDA-B473-8D0FACCB01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xmlns="" id="{6EB2C841-5DD3-4A6D-93A4-C13A00B4E019}"/>
              </a:ext>
            </a:extLst>
          </p:cNvPr>
          <p:cNvCxnSpPr>
            <a:cxnSpLocks/>
          </p:cNvCxnSpPr>
          <p:nvPr userDrawn="1"/>
        </p:nvCxnSpPr>
        <p:spPr>
          <a:xfrm>
            <a:off x="5443839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xmlns="" id="{541323E1-70F3-4EE2-BEDE-B4D80F8D7D1B}"/>
              </a:ext>
            </a:extLst>
          </p:cNvPr>
          <p:cNvCxnSpPr>
            <a:cxnSpLocks/>
          </p:cNvCxnSpPr>
          <p:nvPr userDrawn="1"/>
        </p:nvCxnSpPr>
        <p:spPr>
          <a:xfrm>
            <a:off x="5443839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xmlns="" id="{92FD969A-6E34-4B85-A648-0C7E7F142D74}"/>
              </a:ext>
            </a:extLst>
          </p:cNvPr>
          <p:cNvCxnSpPr>
            <a:cxnSpLocks/>
          </p:cNvCxnSpPr>
          <p:nvPr userDrawn="1"/>
        </p:nvCxnSpPr>
        <p:spPr>
          <a:xfrm>
            <a:off x="7938003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xmlns="" id="{2A64836E-9434-4D0D-91C8-2CD1760095B8}"/>
              </a:ext>
            </a:extLst>
          </p:cNvPr>
          <p:cNvCxnSpPr>
            <a:cxnSpLocks/>
          </p:cNvCxnSpPr>
          <p:nvPr userDrawn="1"/>
        </p:nvCxnSpPr>
        <p:spPr>
          <a:xfrm>
            <a:off x="7938003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xmlns="" id="{57B583EC-9DF1-4F0A-9046-866B2019A491}"/>
              </a:ext>
            </a:extLst>
          </p:cNvPr>
          <p:cNvCxnSpPr/>
          <p:nvPr userDrawn="1"/>
        </p:nvCxnSpPr>
        <p:spPr>
          <a:xfrm>
            <a:off x="5586015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xmlns="" id="{EA2ECC21-E745-40CF-A678-7E5E67C00AF5}"/>
              </a:ext>
            </a:extLst>
          </p:cNvPr>
          <p:cNvCxnSpPr/>
          <p:nvPr userDrawn="1"/>
        </p:nvCxnSpPr>
        <p:spPr>
          <a:xfrm>
            <a:off x="7865326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xmlns="" id="{77E7F1DB-B00B-4509-AD0A-1C0BF8A40D87}"/>
              </a:ext>
            </a:extLst>
          </p:cNvPr>
          <p:cNvCxnSpPr/>
          <p:nvPr userDrawn="1"/>
        </p:nvCxnSpPr>
        <p:spPr>
          <a:xfrm>
            <a:off x="5586015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xmlns="" id="{3046C2F6-4777-4F3A-A4AB-2FC63A4235DA}"/>
              </a:ext>
            </a:extLst>
          </p:cNvPr>
          <p:cNvCxnSpPr/>
          <p:nvPr userDrawn="1"/>
        </p:nvCxnSpPr>
        <p:spPr>
          <a:xfrm>
            <a:off x="7865326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857C1B53-4C7C-4444-A356-54C3F56A8963}"/>
              </a:ext>
            </a:extLst>
          </p:cNvPr>
          <p:cNvGrpSpPr/>
          <p:nvPr userDrawn="1"/>
        </p:nvGrpSpPr>
        <p:grpSpPr>
          <a:xfrm>
            <a:off x="2791598" y="755332"/>
            <a:ext cx="2485292" cy="4776312"/>
            <a:chOff x="5940425" y="755332"/>
            <a:chExt cx="2692400" cy="4776312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34C531D8-755B-4A60-863C-5FD9F97FC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xmlns="" id="{851DFE4C-1AF7-4619-A034-473DCC1E098A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xmlns="" id="{BB617A4A-9539-4BCB-AEC6-3743A563DC60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xmlns="" id="{18BD515C-B985-4BFD-87BD-5CB2292F0DB9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xmlns="" id="{B5B22B8A-CE3F-465E-8320-4772D61A1810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xmlns="" id="{DD2D1339-C7EC-486D-A2AB-3EFCDF3F62F3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33117DBE-9EA5-4BEE-84B1-4476636DAF2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0451798E-E65C-48B3-9B5D-1A2A78DFC02D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34A0F7ED-732A-41CE-9676-828149A82E0F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DB72DDC8-D20D-4621-BCDA-BF76185D8E0C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xmlns="" id="{167E72F5-EAE2-4A07-BB24-2D895C7905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xmlns="" id="{8CCB3AB6-9831-471B-B048-F84356A0E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xmlns="" id="{A3641DE1-3756-47C8-AE01-DCEA8AA7FD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xmlns="" id="{C750C202-43F0-4A99-967B-B0C9B38538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xmlns="" id="{332A86F2-DBA1-4E28-9113-7F083AB22B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xmlns="" id="{3E3EEB5D-DC40-43AA-BB9B-B816D8072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xmlns="" id="{00B867FD-535D-4F6C-9C5E-FC7CF0A651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xmlns="" id="{169ED3CB-6D57-4DF7-A4F0-CF11AD422B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xmlns="" id="{7A2D710D-0466-44EA-8C92-90C1918065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xmlns="" id="{F48266D6-5820-4A5C-A2D0-327C3C73FF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xmlns="" id="{D4EF8626-8037-446C-8433-811CA9F87C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xmlns="" id="{13459074-D8D2-4537-A449-A95E4737E1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xmlns="" id="{D2C98C02-D62F-4C30-8ECC-299856548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xmlns="" id="{E64C824C-87FE-420E-9AF1-B3058585A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xmlns="" id="{4BBC474F-92EF-4D99-A077-A78912EC4C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xmlns="" id="{A4A42984-0685-44BA-BD0B-5DC25F75AB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xmlns="" id="{7916ACCA-F752-4287-A8F6-5BC175EBC6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xmlns="" id="{A5A689AA-6C93-4036-91F7-D474577BA2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xmlns="" id="{570E54B9-5315-490B-9E5E-ADCAC6F7D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xmlns="" id="{A78CEC21-D7D1-418D-BE95-7AC4220DF2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xmlns="" id="{122E4F90-317C-47B3-BFBC-E86D2BACC5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xmlns="" id="{564BAE87-60F7-4DAC-9D56-A650F1A22773}"/>
              </a:ext>
            </a:extLst>
          </p:cNvPr>
          <p:cNvCxnSpPr>
            <a:cxnSpLocks/>
          </p:cNvCxnSpPr>
          <p:nvPr userDrawn="1"/>
        </p:nvCxnSpPr>
        <p:spPr>
          <a:xfrm>
            <a:off x="2751968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xmlns="" id="{FBA648AF-98E3-4C28-852D-9CA727487E15}"/>
              </a:ext>
            </a:extLst>
          </p:cNvPr>
          <p:cNvCxnSpPr>
            <a:cxnSpLocks/>
          </p:cNvCxnSpPr>
          <p:nvPr userDrawn="1"/>
        </p:nvCxnSpPr>
        <p:spPr>
          <a:xfrm>
            <a:off x="2751968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C0A799A4-DC79-4AF4-80DE-A5AD74468E60}"/>
              </a:ext>
            </a:extLst>
          </p:cNvPr>
          <p:cNvCxnSpPr>
            <a:cxnSpLocks/>
          </p:cNvCxnSpPr>
          <p:nvPr userDrawn="1"/>
        </p:nvCxnSpPr>
        <p:spPr>
          <a:xfrm>
            <a:off x="5246131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333B4450-81BF-425D-AB67-122B61CBADF9}"/>
              </a:ext>
            </a:extLst>
          </p:cNvPr>
          <p:cNvCxnSpPr>
            <a:cxnSpLocks/>
          </p:cNvCxnSpPr>
          <p:nvPr userDrawn="1"/>
        </p:nvCxnSpPr>
        <p:spPr>
          <a:xfrm>
            <a:off x="5246131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xmlns="" id="{A0705C9B-DC13-4B04-90B6-F31A6DAD0DE6}"/>
              </a:ext>
            </a:extLst>
          </p:cNvPr>
          <p:cNvCxnSpPr/>
          <p:nvPr userDrawn="1"/>
        </p:nvCxnSpPr>
        <p:spPr>
          <a:xfrm>
            <a:off x="2894143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1D6EDF43-087D-4DDD-8554-5AC4ABADC7F5}"/>
              </a:ext>
            </a:extLst>
          </p:cNvPr>
          <p:cNvCxnSpPr/>
          <p:nvPr userDrawn="1"/>
        </p:nvCxnSpPr>
        <p:spPr>
          <a:xfrm>
            <a:off x="5173455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xmlns="" id="{906FD383-BF2F-45B4-BD3C-99CC2616099A}"/>
              </a:ext>
            </a:extLst>
          </p:cNvPr>
          <p:cNvCxnSpPr/>
          <p:nvPr userDrawn="1"/>
        </p:nvCxnSpPr>
        <p:spPr>
          <a:xfrm>
            <a:off x="2894143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xmlns="" id="{A0ED9C7C-DC84-486B-A529-5F756EA7C1B4}"/>
              </a:ext>
            </a:extLst>
          </p:cNvPr>
          <p:cNvCxnSpPr/>
          <p:nvPr userDrawn="1"/>
        </p:nvCxnSpPr>
        <p:spPr>
          <a:xfrm>
            <a:off x="5173455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:a16="http://schemas.microsoft.com/office/drawing/2014/main" xmlns="" id="{ED573D72-7AD8-44FB-9F48-0C2C037EDCE0}"/>
              </a:ext>
            </a:extLst>
          </p:cNvPr>
          <p:cNvGrpSpPr/>
          <p:nvPr userDrawn="1"/>
        </p:nvGrpSpPr>
        <p:grpSpPr>
          <a:xfrm>
            <a:off x="99727" y="755332"/>
            <a:ext cx="2485292" cy="4776312"/>
            <a:chOff x="5940425" y="755332"/>
            <a:chExt cx="2692400" cy="4776312"/>
          </a:xfrm>
        </p:grpSpPr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xmlns="" id="{CC4994C6-F3D4-42B4-AA71-C132F45643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xmlns="" id="{9C84B4F5-73E3-48A0-9D4F-2C9B566CC8E1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xmlns="" id="{205FEA31-A3D8-4093-96C8-6A598B1D72C5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B47BF6B8-634A-4188-887D-1C0F860C33F8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xmlns="" id="{E9B89B4F-CD20-4E2F-984A-6E95E88D73F8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xmlns="" id="{F6198B8A-9D1B-4BCE-A547-80A95005DA7B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xmlns="" id="{38611C34-B252-4FA9-9FCA-595439428D61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xmlns="" id="{3F7565C8-F225-45B2-9819-9F70A786FB4C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xmlns="" id="{0A3E9B34-69E7-4A82-941D-78063B009B49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xmlns="" id="{C6CD0398-3F53-4AC0-8298-9656E229573D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xmlns="" id="{AF39B358-6747-4385-96E1-E140FA296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xmlns="" id="{AC4ACE1D-B449-4501-AEE7-0635F9F6B1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xmlns="" id="{5FF5E11B-E571-4CF0-A18A-8E8A4A4A44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xmlns="" id="{C55BF16A-F415-4CA7-81A3-2D1FAAE82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xmlns="" id="{B5832F1B-9633-4E7D-AE64-1DE65FBCC7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xmlns="" id="{13EE7CF0-FB74-4359-88B0-96C5B25F6E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xmlns="" id="{C3FE5722-47C5-484F-92A5-6397240FA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xmlns="" id="{8F57DFA1-136B-4DE4-853D-01828E027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xmlns="" id="{95301BF6-3351-4C53-9BE9-8470822CAC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xmlns="" id="{DAC0EBCD-BFB7-4C48-99FC-5875278CF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xmlns="" id="{D42181BE-713A-49A1-B325-CCC6537D10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xmlns="" id="{EC3EAE97-BFA3-4E0D-8E02-4CC632A47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xmlns="" id="{8C8969BA-4CD9-4F71-8455-B54F52D29C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xmlns="" id="{65657BCE-1940-47E6-8DD9-D2AC2FB05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xmlns="" id="{AE264CCB-DDE3-4C71-9E2D-14C8FF985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xmlns="" id="{E187D845-5F15-430D-B44C-9594732E32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xmlns="" id="{E658F381-7A83-4B77-93FE-FB88C7D50C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xmlns="" id="{7B791C58-228B-47AA-B465-BF0395E71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xmlns="" id="{8A7FC949-FC65-433E-A67E-A57A48E35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xmlns="" id="{8750A856-54BE-49B0-8B12-F55958B11B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xmlns="" id="{19CC8FB2-1E61-4602-B000-414EB7835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xmlns="" id="{BC5BC39A-17D1-4533-B66F-9EF198A86BA5}"/>
              </a:ext>
            </a:extLst>
          </p:cNvPr>
          <p:cNvCxnSpPr>
            <a:cxnSpLocks/>
          </p:cNvCxnSpPr>
          <p:nvPr userDrawn="1"/>
        </p:nvCxnSpPr>
        <p:spPr>
          <a:xfrm>
            <a:off x="60099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xmlns="" id="{362623FC-7704-4779-ADA0-1298FA583622}"/>
              </a:ext>
            </a:extLst>
          </p:cNvPr>
          <p:cNvCxnSpPr>
            <a:cxnSpLocks/>
          </p:cNvCxnSpPr>
          <p:nvPr userDrawn="1"/>
        </p:nvCxnSpPr>
        <p:spPr>
          <a:xfrm>
            <a:off x="60099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xmlns="" id="{B1FEDD81-BBFA-4124-B671-4709FDFAFB9E}"/>
              </a:ext>
            </a:extLst>
          </p:cNvPr>
          <p:cNvCxnSpPr>
            <a:cxnSpLocks/>
          </p:cNvCxnSpPr>
          <p:nvPr userDrawn="1"/>
        </p:nvCxnSpPr>
        <p:spPr>
          <a:xfrm>
            <a:off x="2554263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xmlns="" id="{4D864B81-8DAA-4F74-8437-FA95CE88FD49}"/>
              </a:ext>
            </a:extLst>
          </p:cNvPr>
          <p:cNvCxnSpPr>
            <a:cxnSpLocks/>
          </p:cNvCxnSpPr>
          <p:nvPr userDrawn="1"/>
        </p:nvCxnSpPr>
        <p:spPr>
          <a:xfrm>
            <a:off x="2554263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xmlns="" id="{55ADA710-B0C4-4781-A9EC-88AE7274E1ED}"/>
              </a:ext>
            </a:extLst>
          </p:cNvPr>
          <p:cNvCxnSpPr/>
          <p:nvPr userDrawn="1"/>
        </p:nvCxnSpPr>
        <p:spPr>
          <a:xfrm>
            <a:off x="202272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xmlns="" id="{56CA7BFE-EAB5-425C-97E2-32E61AAEFA0F}"/>
              </a:ext>
            </a:extLst>
          </p:cNvPr>
          <p:cNvCxnSpPr/>
          <p:nvPr userDrawn="1"/>
        </p:nvCxnSpPr>
        <p:spPr>
          <a:xfrm>
            <a:off x="2481583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xmlns="" id="{7D52FA3E-B90C-43DB-B856-5BF225DF69F2}"/>
              </a:ext>
            </a:extLst>
          </p:cNvPr>
          <p:cNvCxnSpPr/>
          <p:nvPr userDrawn="1"/>
        </p:nvCxnSpPr>
        <p:spPr>
          <a:xfrm>
            <a:off x="202272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xmlns="" id="{99A332D0-CEA0-4F35-83C3-5777550D64F0}"/>
              </a:ext>
            </a:extLst>
          </p:cNvPr>
          <p:cNvCxnSpPr/>
          <p:nvPr userDrawn="1"/>
        </p:nvCxnSpPr>
        <p:spPr>
          <a:xfrm>
            <a:off x="2481583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97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-63" y="474346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142234" y="4606786"/>
            <a:ext cx="8595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954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62226"/>
            <a:ext cx="7772400" cy="766773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9000"/>
            <a:ext cx="7786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107941" y="3429000"/>
            <a:ext cx="5449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7950" y="3063870"/>
            <a:ext cx="5413388" cy="365130"/>
          </a:xfr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107950" y="115888"/>
          <a:ext cx="8913065" cy="232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671"/>
                <a:gridCol w="5688594"/>
                <a:gridCol w="784800"/>
                <a:gridCol w="1656000"/>
              </a:tblGrid>
              <a:tr h="232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화면정의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화면 </a:t>
                      </a:r>
                      <a:r>
                        <a:rPr lang="en-US" altLang="ko-KR" sz="800" b="1" dirty="0" smtClean="0"/>
                        <a:t>ID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07950" y="406810"/>
          <a:ext cx="8918636" cy="62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265"/>
                <a:gridCol w="2446371"/>
              </a:tblGrid>
              <a:tr h="2340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설명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7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04875" y="133305"/>
            <a:ext cx="5652000" cy="201600"/>
          </a:xfrm>
        </p:spPr>
        <p:txBody>
          <a:bodyPr>
            <a:normAutofit/>
          </a:bodyPr>
          <a:lstStyle>
            <a:lvl1pPr algn="l">
              <a:defRPr sz="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7381915" y="133200"/>
            <a:ext cx="1619210" cy="201600"/>
          </a:xfrm>
        </p:spPr>
        <p:txBody>
          <a:bodyPr>
            <a:noAutofit/>
          </a:bodyPr>
          <a:lstStyle>
            <a:lvl1pPr>
              <a:buNone/>
              <a:defRPr sz="800" b="1"/>
            </a:lvl1pPr>
            <a:lvl2pPr>
              <a:defRPr sz="800" b="1"/>
            </a:lvl2pPr>
            <a:lvl3pPr>
              <a:defRPr sz="800" b="1"/>
            </a:lvl3pPr>
            <a:lvl4pPr>
              <a:defRPr sz="800" b="1"/>
            </a:lvl4pPr>
            <a:lvl5pPr>
              <a:defRPr sz="8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6607203" y="663536"/>
            <a:ext cx="2393922" cy="5905582"/>
          </a:xfrm>
        </p:spPr>
        <p:txBody>
          <a:bodyPr>
            <a:noAutofit/>
          </a:bodyPr>
          <a:lstStyle>
            <a:lvl1pPr>
              <a:buNone/>
              <a:defRPr sz="800" b="1"/>
            </a:lvl1pPr>
            <a:lvl2pPr>
              <a:defRPr sz="800" b="1"/>
            </a:lvl2pPr>
            <a:lvl3pPr>
              <a:defRPr sz="800" b="1"/>
            </a:lvl3pPr>
            <a:lvl4pPr>
              <a:defRPr sz="800" b="1"/>
            </a:lvl4pPr>
            <a:lvl5pPr>
              <a:defRPr sz="8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33872" y="6642144"/>
            <a:ext cx="459559" cy="176147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</a:t>
            </a:r>
            <a:fld id="{3472D2BA-EF62-40BF-B565-343E277A7AD5}" type="slidenum">
              <a:rPr lang="ko-KR" altLang="en-US" smtClean="0"/>
              <a:pPr/>
              <a:t>‹#›</a:t>
            </a:fld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통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107950" y="115888"/>
          <a:ext cx="8913065" cy="232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671"/>
                <a:gridCol w="8129394"/>
              </a:tblGrid>
              <a:tr h="232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화면정의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07950" y="406810"/>
          <a:ext cx="8918636" cy="62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8636"/>
              </a:tblGrid>
              <a:tr h="621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04875" y="133305"/>
            <a:ext cx="8100000" cy="201600"/>
          </a:xfrm>
        </p:spPr>
        <p:txBody>
          <a:bodyPr>
            <a:normAutofit/>
          </a:bodyPr>
          <a:lstStyle>
            <a:lvl1pPr algn="l">
              <a:defRPr sz="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33872" y="6642144"/>
            <a:ext cx="459559" cy="176147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</a:t>
            </a:r>
            <a:fld id="{3472D2BA-EF62-40BF-B565-343E277A7AD5}" type="slidenum">
              <a:rPr lang="ko-KR" altLang="en-US" smtClean="0"/>
              <a:pPr/>
              <a:t>‹#›</a:t>
            </a:fld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-63" y="474346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142234" y="4606786"/>
            <a:ext cx="8595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65110" y="3324704"/>
            <a:ext cx="84447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49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 bwMode="auto">
          <a:xfrm>
            <a:off x="51828" y="641684"/>
            <a:ext cx="7019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 userDrawn="1"/>
        </p:nvSpPr>
        <p:spPr>
          <a:xfrm>
            <a:off x="382253" y="352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센트웨어</a:t>
            </a:r>
            <a:endParaRPr lang="ko-KR" altLang="en-US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03400" y="373400"/>
            <a:ext cx="10470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r>
              <a:rPr lang="en-US" altLang="ko-KR" sz="700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7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r>
              <a:rPr lang="en-US" altLang="ko-KR" sz="700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8" descr="Menu butt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2" y="400765"/>
            <a:ext cx="139848" cy="1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8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59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 userDrawn="1"/>
        </p:nvCxnSpPr>
        <p:spPr bwMode="auto">
          <a:xfrm>
            <a:off x="56148" y="621575"/>
            <a:ext cx="701256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 userDrawn="1"/>
        </p:nvSpPr>
        <p:spPr>
          <a:xfrm>
            <a:off x="6567390" y="36401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7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5271" y="332205"/>
            <a:ext cx="123944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센트웨어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46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인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56148" y="621575"/>
            <a:ext cx="701256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 userDrawn="1"/>
        </p:nvSpPr>
        <p:spPr>
          <a:xfrm>
            <a:off x="205271" y="332205"/>
            <a:ext cx="123944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센트웨어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566797" y="3706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434286" y="629714"/>
            <a:ext cx="0" cy="61793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434286" y="629718"/>
            <a:ext cx="0" cy="563747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직사각형 7"/>
          <p:cNvSpPr/>
          <p:nvPr userDrawn="1"/>
        </p:nvSpPr>
        <p:spPr bwMode="auto">
          <a:xfrm>
            <a:off x="49822" y="621472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계정관리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49822" y="910143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9822" y="1204343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사이트관리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49822" y="2066210"/>
            <a:ext cx="1384464" cy="1672571"/>
            <a:chOff x="53974" y="5506885"/>
            <a:chExt cx="1499836" cy="1672571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974" y="5506885"/>
              <a:ext cx="1499836" cy="2893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컨덴츠관리</a:t>
              </a:r>
              <a:endParaRPr lang="ko-KR" altLang="en-US" sz="7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0316" y="5740601"/>
              <a:ext cx="1012777" cy="1438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도움말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소개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버전정보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보호정책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/>
          <p:cNvSpPr/>
          <p:nvPr userDrawn="1"/>
        </p:nvSpPr>
        <p:spPr bwMode="auto">
          <a:xfrm>
            <a:off x="49822" y="1495418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관심사관리</a:t>
            </a: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49822" y="1776832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설정관리</a:t>
            </a: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9822" y="3796646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문의관리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49822" y="4090849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문구관리</a:t>
            </a:r>
          </a:p>
        </p:txBody>
      </p:sp>
    </p:spTree>
    <p:extLst>
      <p:ext uri="{BB962C8B-B14F-4D97-AF65-F5344CB8AC3E}">
        <p14:creationId xmlns:p14="http://schemas.microsoft.com/office/powerpoint/2010/main" val="193235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1434286" y="302080"/>
            <a:ext cx="0" cy="6512189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2366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65110" y="3324704"/>
            <a:ext cx="84447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9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신 앱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204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57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7071946" y="294475"/>
            <a:ext cx="2019299" cy="2770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Description (</a:t>
            </a:r>
            <a:r>
              <a:rPr lang="ko-KR" altLang="en-US" sz="738" dirty="0">
                <a:solidFill>
                  <a:srgbClr val="000000"/>
                </a:solidFill>
                <a:ea typeface="돋움" panose="020B0600000101010101" pitchFamily="50" charset="-127"/>
              </a:rPr>
              <a:t>화면설명</a:t>
            </a: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6118227" y="41192"/>
            <a:ext cx="431636" cy="253009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Page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37" name="Rectangle 4"/>
          <p:cNvSpPr>
            <a:spLocks noChangeArrowheads="1"/>
          </p:cNvSpPr>
          <p:nvPr userDrawn="1"/>
        </p:nvSpPr>
        <p:spPr bwMode="auto">
          <a:xfrm>
            <a:off x="1671260" y="41189"/>
            <a:ext cx="511068" cy="253946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Title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52754" y="50807"/>
            <a:ext cx="618392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738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5685" y="49221"/>
            <a:ext cx="586154" cy="2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Code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7069435" y="49428"/>
            <a:ext cx="615042" cy="25537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7096863" y="6594478"/>
            <a:ext cx="547701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굴림" panose="020B0600000101010101" pitchFamily="50" charset="-127"/>
              </a:rPr>
              <a:pPr>
                <a:defRPr/>
              </a:pPr>
              <a:t>‹#›</a:t>
            </a:fld>
            <a:r>
              <a:rPr kumimoji="0" lang="en-US" altLang="ko-KR" sz="738" b="1">
                <a:solidFill>
                  <a:srgbClr val="000000"/>
                </a:solidFill>
                <a:latin typeface="굴림" panose="020B0600000101010101" pitchFamily="50" charset="-127"/>
              </a:rPr>
              <a:t> Page</a:t>
            </a:r>
          </a:p>
        </p:txBody>
      </p:sp>
      <p:sp>
        <p:nvSpPr>
          <p:cNvPr id="2063" name="Line 7"/>
          <p:cNvSpPr>
            <a:spLocks noChangeShapeType="1"/>
          </p:cNvSpPr>
          <p:nvPr/>
        </p:nvSpPr>
        <p:spPr bwMode="auto">
          <a:xfrm>
            <a:off x="7071946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67" name="Line 11"/>
          <p:cNvSpPr>
            <a:spLocks noChangeShapeType="1"/>
          </p:cNvSpPr>
          <p:nvPr/>
        </p:nvSpPr>
        <p:spPr bwMode="auto">
          <a:xfrm>
            <a:off x="7684477" y="41189"/>
            <a:ext cx="0" cy="25599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7077808" y="6588125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69" name="Line 19"/>
          <p:cNvSpPr>
            <a:spLocks noChangeShapeType="1"/>
          </p:cNvSpPr>
          <p:nvPr userDrawn="1"/>
        </p:nvSpPr>
        <p:spPr bwMode="auto">
          <a:xfrm>
            <a:off x="7077808" y="561975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74" name="Line 11"/>
          <p:cNvSpPr>
            <a:spLocks noChangeShapeType="1"/>
          </p:cNvSpPr>
          <p:nvPr/>
        </p:nvSpPr>
        <p:spPr bwMode="auto">
          <a:xfrm>
            <a:off x="662354" y="50807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38" name="Rectangle 8"/>
          <p:cNvSpPr>
            <a:spLocks noChangeArrowheads="1"/>
          </p:cNvSpPr>
          <p:nvPr userDrawn="1"/>
        </p:nvSpPr>
        <p:spPr bwMode="auto">
          <a:xfrm>
            <a:off x="7077811" y="71495"/>
            <a:ext cx="606669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Project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7681547" y="71217"/>
            <a:ext cx="606669" cy="29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52754" y="44457"/>
            <a:ext cx="9038492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738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66" name="Line 10"/>
          <p:cNvSpPr>
            <a:spLocks noChangeShapeType="1"/>
          </p:cNvSpPr>
          <p:nvPr/>
        </p:nvSpPr>
        <p:spPr bwMode="auto">
          <a:xfrm>
            <a:off x="61548" y="293647"/>
            <a:ext cx="9027186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9164716" y="58981"/>
            <a:ext cx="279244" cy="205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738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t>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1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9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>
            <a:extLst>
              <a:ext uri="{FF2B5EF4-FFF2-40B4-BE49-F238E27FC236}">
                <a16:creationId xmlns:a16="http://schemas.microsoft.com/office/drawing/2014/main" xmlns="" id="{A354C364-72FA-4BEF-B66F-A49041CBEA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3217" y="82129"/>
            <a:ext cx="1011351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/>
                <a:ea typeface="맑은 고딕"/>
                <a:cs typeface="Arial" panose="020B0604020202020204" pitchFamily="34" charset="0"/>
              </a:rPr>
              <a:t>Project</a:t>
            </a: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1BC7864-D7DA-4F60-994D-4A5A278D2108}"/>
              </a:ext>
            </a:extLst>
          </p:cNvPr>
          <p:cNvSpPr/>
          <p:nvPr userDrawn="1"/>
        </p:nvSpPr>
        <p:spPr>
          <a:xfrm>
            <a:off x="8083219" y="78197"/>
            <a:ext cx="1011354" cy="42451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E1E5FCB8-ABDB-42EA-A686-3BF04F86CA3E}"/>
              </a:ext>
            </a:extLst>
          </p:cNvPr>
          <p:cNvCxnSpPr>
            <a:cxnSpLocks/>
          </p:cNvCxnSpPr>
          <p:nvPr userDrawn="1"/>
        </p:nvCxnSpPr>
        <p:spPr>
          <a:xfrm>
            <a:off x="8083221" y="286246"/>
            <a:ext cx="10102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:a16="http://schemas.microsoft.com/office/drawing/2014/main" xmlns="" id="{DC0BE4C7-D2F5-4141-B22E-07F8A8C9B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3220" y="296313"/>
            <a:ext cx="959246" cy="216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B7CE2EC-53E6-470A-8232-012762E1DFFB}"/>
              </a:ext>
            </a:extLst>
          </p:cNvPr>
          <p:cNvGrpSpPr/>
          <p:nvPr userDrawn="1"/>
        </p:nvGrpSpPr>
        <p:grpSpPr>
          <a:xfrm>
            <a:off x="96520" y="74654"/>
            <a:ext cx="2489118" cy="437285"/>
            <a:chOff x="104564" y="74649"/>
            <a:chExt cx="2696544" cy="437285"/>
          </a:xfrm>
        </p:grpSpPr>
        <p:sp>
          <p:nvSpPr>
            <p:cNvPr id="43" name="Rectangle 4">
              <a:extLst>
                <a:ext uri="{FF2B5EF4-FFF2-40B4-BE49-F238E27FC236}">
                  <a16:creationId xmlns:a16="http://schemas.microsoft.com/office/drawing/2014/main" xmlns="" id="{CE516907-0F15-4B13-8A2E-D6085F5F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xmlns="" id="{646B3543-85C2-44C8-BDA2-0BE10D24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:a16="http://schemas.microsoft.com/office/drawing/2014/main" xmlns="" id="{86AA46B7-A34B-49BD-B4BF-81FABB59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08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048A2326-9874-4BDA-8790-8F9E18B9D8DD}"/>
                </a:ext>
              </a:extLst>
            </p:cNvPr>
            <p:cNvSpPr/>
            <p:nvPr/>
          </p:nvSpPr>
          <p:spPr>
            <a:xfrm>
              <a:off x="104564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xmlns="" id="{84375FDA-38D6-40D5-AF8B-2F2B4FA8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xmlns="" id="{3D9A9A81-96D0-4D03-87F4-83153F9519D7}"/>
              </a:ext>
            </a:extLst>
          </p:cNvPr>
          <p:cNvGrpSpPr/>
          <p:nvPr userDrawn="1"/>
        </p:nvGrpSpPr>
        <p:grpSpPr>
          <a:xfrm>
            <a:off x="2789715" y="74654"/>
            <a:ext cx="2489118" cy="437285"/>
            <a:chOff x="3022190" y="74649"/>
            <a:chExt cx="2696544" cy="43728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xmlns="" id="{6BEB7A40-F9AF-42A8-8706-C4AFF8BB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721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xmlns="" id="{19B58B6A-5506-4150-BC74-B6D9118C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191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3" name="Line 12">
              <a:extLst>
                <a:ext uri="{FF2B5EF4-FFF2-40B4-BE49-F238E27FC236}">
                  <a16:creationId xmlns:a16="http://schemas.microsoft.com/office/drawing/2014/main" xmlns="" id="{CDA0F9BA-97B0-497B-BE6A-36A1C758E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934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85B71F9A-4B1C-4CB3-B2BE-0821FD1F256D}"/>
                </a:ext>
              </a:extLst>
            </p:cNvPr>
            <p:cNvSpPr/>
            <p:nvPr/>
          </p:nvSpPr>
          <p:spPr>
            <a:xfrm>
              <a:off x="3022190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xmlns="" id="{27EC7B13-C51D-4F9C-A1C1-5C99B7835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668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7B6E76A7-10DE-47C3-A1F6-AB3026AC09B5}"/>
              </a:ext>
            </a:extLst>
          </p:cNvPr>
          <p:cNvGrpSpPr/>
          <p:nvPr userDrawn="1"/>
        </p:nvGrpSpPr>
        <p:grpSpPr>
          <a:xfrm>
            <a:off x="5481964" y="74654"/>
            <a:ext cx="2489118" cy="437285"/>
            <a:chOff x="5938795" y="74649"/>
            <a:chExt cx="2696544" cy="437285"/>
          </a:xfrm>
        </p:grpSpPr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xmlns="" id="{878B1F39-225D-48CD-97A3-7E09DA6A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26" y="85708"/>
              <a:ext cx="406948" cy="42337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xmlns="" id="{101E34F6-5583-41AA-811A-64A63E24D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796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xmlns="" id="{C2FE9C50-445A-499D-8B4C-3B0BA77AA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539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xmlns="" id="{43BD6488-338B-4826-840C-7FF6DF0A750B}"/>
                </a:ext>
              </a:extLst>
            </p:cNvPr>
            <p:cNvSpPr/>
            <p:nvPr/>
          </p:nvSpPr>
          <p:spPr>
            <a:xfrm>
              <a:off x="5938795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xmlns="" id="{186E9E10-3620-4664-B573-62C07FF94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6273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Text Box 5">
            <a:extLst>
              <a:ext uri="{FF2B5EF4-FFF2-40B4-BE49-F238E27FC236}">
                <a16:creationId xmlns:a16="http://schemas.microsoft.com/office/drawing/2014/main" xmlns="" id="{6342A011-5733-40EC-9BCB-CE60618E00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4053" y="6038335"/>
            <a:ext cx="950520" cy="7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 anchor="ctr">
            <a:no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defTabSz="844083" eaLnBrk="1" hangingPunct="1">
              <a:spcBef>
                <a:spcPct val="20000"/>
              </a:spcBef>
              <a:defRPr/>
            </a:pPr>
            <a:fld id="{B9D0F8E7-0C1A-4723-BAC4-1F38511F8D02}" type="slidenum">
              <a:rPr lang="en-US" altLang="ko-KR" sz="3200" smtClean="0">
                <a:solidFill>
                  <a:srgbClr val="000000"/>
                </a:solidFill>
                <a:latin typeface="맑은 고딕"/>
                <a:ea typeface="맑은 고딕"/>
                <a:cs typeface="Arial" panose="020B0604020202020204" pitchFamily="34" charset="0"/>
              </a:rPr>
              <a:pPr algn="ctr" defTabSz="844083" ea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3200" dirty="0">
              <a:solidFill>
                <a:srgbClr val="000000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xmlns="" id="{80F957C9-6C97-4860-AC48-A8F51945EA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966" y="5782714"/>
            <a:ext cx="1015728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/>
                <a:ea typeface="맑은 고딕"/>
                <a:cs typeface="Arial" panose="020B0604020202020204" pitchFamily="34" charset="0"/>
              </a:rPr>
              <a:t>Page</a:t>
            </a: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59EF473A-EEFE-4A2C-9D78-3D3CB4A5174D}"/>
              </a:ext>
            </a:extLst>
          </p:cNvPr>
          <p:cNvSpPr/>
          <p:nvPr userDrawn="1"/>
        </p:nvSpPr>
        <p:spPr>
          <a:xfrm>
            <a:off x="8079969" y="5777351"/>
            <a:ext cx="1015728" cy="1035347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xmlns="" id="{C88C7FAA-EB25-4658-A3C3-733ED9734DAE}"/>
              </a:ext>
            </a:extLst>
          </p:cNvPr>
          <p:cNvCxnSpPr>
            <a:cxnSpLocks/>
          </p:cNvCxnSpPr>
          <p:nvPr userDrawn="1"/>
        </p:nvCxnSpPr>
        <p:spPr>
          <a:xfrm>
            <a:off x="8083219" y="5986831"/>
            <a:ext cx="10168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2E224116-DD94-4926-B84F-2791B5BAFFF6}"/>
              </a:ext>
            </a:extLst>
          </p:cNvPr>
          <p:cNvSpPr/>
          <p:nvPr userDrawn="1"/>
        </p:nvSpPr>
        <p:spPr>
          <a:xfrm>
            <a:off x="97451" y="5776116"/>
            <a:ext cx="2485178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defTabSz="957263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8C7EB0E4-F296-414A-8F83-74701631FE69}"/>
              </a:ext>
            </a:extLst>
          </p:cNvPr>
          <p:cNvSpPr/>
          <p:nvPr userDrawn="1"/>
        </p:nvSpPr>
        <p:spPr>
          <a:xfrm>
            <a:off x="98117" y="753022"/>
            <a:ext cx="2485178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A09DE74-38FC-4410-A465-280A06A4E974}"/>
              </a:ext>
            </a:extLst>
          </p:cNvPr>
          <p:cNvSpPr/>
          <p:nvPr userDrawn="1"/>
        </p:nvSpPr>
        <p:spPr>
          <a:xfrm>
            <a:off x="2789714" y="753022"/>
            <a:ext cx="2485178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FB36983A-DE82-48AB-8844-4112237DB353}"/>
              </a:ext>
            </a:extLst>
          </p:cNvPr>
          <p:cNvSpPr/>
          <p:nvPr userDrawn="1"/>
        </p:nvSpPr>
        <p:spPr>
          <a:xfrm>
            <a:off x="5483934" y="753022"/>
            <a:ext cx="2485178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B5F4FBD3-A523-4123-BD61-A2E79EA3F893}"/>
              </a:ext>
            </a:extLst>
          </p:cNvPr>
          <p:cNvSpPr/>
          <p:nvPr userDrawn="1"/>
        </p:nvSpPr>
        <p:spPr>
          <a:xfrm>
            <a:off x="2789714" y="5776116"/>
            <a:ext cx="2485178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defTabSz="957263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632E3410-F148-4D13-A855-CC052DD9B900}"/>
              </a:ext>
            </a:extLst>
          </p:cNvPr>
          <p:cNvSpPr/>
          <p:nvPr userDrawn="1"/>
        </p:nvSpPr>
        <p:spPr>
          <a:xfrm>
            <a:off x="5483934" y="5776116"/>
            <a:ext cx="2485178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defTabSz="957263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FBF220C-B176-46A3-9901-9B34C50BFE42}"/>
              </a:ext>
            </a:extLst>
          </p:cNvPr>
          <p:cNvGrpSpPr/>
          <p:nvPr userDrawn="1"/>
        </p:nvGrpSpPr>
        <p:grpSpPr>
          <a:xfrm>
            <a:off x="60097" y="1065474"/>
            <a:ext cx="66462" cy="4151218"/>
            <a:chOff x="65103" y="1065474"/>
            <a:chExt cx="72000" cy="4151218"/>
          </a:xfrm>
        </p:grpSpPr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85235EF9-5931-487A-A326-E21063BB4D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EB314246-95D0-40E9-8B9D-B936761AB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BB59181-75D5-42E6-B9F6-8F97D087FDEC}"/>
              </a:ext>
            </a:extLst>
          </p:cNvPr>
          <p:cNvGrpSpPr/>
          <p:nvPr userDrawn="1"/>
        </p:nvGrpSpPr>
        <p:grpSpPr>
          <a:xfrm>
            <a:off x="2554261" y="1065474"/>
            <a:ext cx="66462" cy="4151218"/>
            <a:chOff x="65103" y="1065474"/>
            <a:chExt cx="72000" cy="4151218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xmlns="" id="{FF81023C-6246-4930-B565-7527D0749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xmlns="" id="{EE811045-6102-4B20-9D80-C7AB38D4F1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966345E7-679A-4C79-BE27-6E098CFBB744}"/>
              </a:ext>
            </a:extLst>
          </p:cNvPr>
          <p:cNvGrpSpPr/>
          <p:nvPr userDrawn="1"/>
        </p:nvGrpSpPr>
        <p:grpSpPr>
          <a:xfrm>
            <a:off x="2759571" y="1065474"/>
            <a:ext cx="66462" cy="4151218"/>
            <a:chOff x="65103" y="1065474"/>
            <a:chExt cx="72000" cy="4151218"/>
          </a:xfrm>
        </p:grpSpPr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xmlns="" id="{8922463E-FA65-4A25-8413-CAEFEBE56D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xmlns="" id="{0CB9E3B3-D0F2-4244-808C-6FB444423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xmlns="" id="{00F7E167-7242-46EC-8F4F-B59ABC7B0B10}"/>
              </a:ext>
            </a:extLst>
          </p:cNvPr>
          <p:cNvGrpSpPr/>
          <p:nvPr userDrawn="1"/>
        </p:nvGrpSpPr>
        <p:grpSpPr>
          <a:xfrm>
            <a:off x="5246131" y="1065474"/>
            <a:ext cx="66462" cy="4151218"/>
            <a:chOff x="65103" y="1065474"/>
            <a:chExt cx="72000" cy="4151218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xmlns="" id="{73F6A111-A5C4-44AB-B936-798FA95C42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xmlns="" id="{86CC0CE5-C0BE-40B8-955F-6697828940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5E2502A5-3133-44AF-A274-80C966C06D5A}"/>
              </a:ext>
            </a:extLst>
          </p:cNvPr>
          <p:cNvGrpSpPr/>
          <p:nvPr userDrawn="1"/>
        </p:nvGrpSpPr>
        <p:grpSpPr>
          <a:xfrm>
            <a:off x="5443839" y="1065474"/>
            <a:ext cx="66462" cy="4151218"/>
            <a:chOff x="65103" y="1065474"/>
            <a:chExt cx="72000" cy="4151218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B2AC3DB2-9E16-4ADD-BEC6-CB0D7D767B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BCD4D29D-D67B-424B-ADFA-02EE5CF40E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xmlns="" id="{6B0A64C4-E252-46EC-8983-944A171E97D1}"/>
              </a:ext>
            </a:extLst>
          </p:cNvPr>
          <p:cNvGrpSpPr/>
          <p:nvPr userDrawn="1"/>
        </p:nvGrpSpPr>
        <p:grpSpPr>
          <a:xfrm>
            <a:off x="7938003" y="1065474"/>
            <a:ext cx="66462" cy="4151218"/>
            <a:chOff x="65103" y="1065474"/>
            <a:chExt cx="72000" cy="4151218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xmlns="" id="{F89D53ED-BF2C-4F88-B0D4-D23EC18137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3B072CE0-1377-4A88-8250-99BB66B12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xmlns="" id="{4DC67B2E-FEEF-4737-8F3E-A99C008F7BE6}"/>
              </a:ext>
            </a:extLst>
          </p:cNvPr>
          <p:cNvGrpSpPr/>
          <p:nvPr userDrawn="1"/>
        </p:nvGrpSpPr>
        <p:grpSpPr>
          <a:xfrm>
            <a:off x="184159" y="715888"/>
            <a:ext cx="2317333" cy="72000"/>
            <a:chOff x="199506" y="623455"/>
            <a:chExt cx="2510444" cy="72000"/>
          </a:xfrm>
        </p:grpSpPr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xmlns="" id="{68B4B625-7378-4F03-AD5A-7A2E538F2821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67E32E42-7452-480C-9F7F-32189078C232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50949D53-28CB-4DB4-A1E1-5339B74AC6E0}"/>
              </a:ext>
            </a:extLst>
          </p:cNvPr>
          <p:cNvGrpSpPr/>
          <p:nvPr userDrawn="1"/>
        </p:nvGrpSpPr>
        <p:grpSpPr>
          <a:xfrm>
            <a:off x="2877485" y="715888"/>
            <a:ext cx="2317333" cy="72000"/>
            <a:chOff x="199506" y="623455"/>
            <a:chExt cx="2510444" cy="72000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3013585-3DB1-4FC1-8711-54DFEFE41509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B188930F-C13E-483D-AAE2-409FEC828969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xmlns="" id="{003C4289-49A9-4D29-959C-684F736B330A}"/>
              </a:ext>
            </a:extLst>
          </p:cNvPr>
          <p:cNvGrpSpPr/>
          <p:nvPr userDrawn="1"/>
        </p:nvGrpSpPr>
        <p:grpSpPr>
          <a:xfrm>
            <a:off x="5570806" y="715888"/>
            <a:ext cx="2317333" cy="72000"/>
            <a:chOff x="199506" y="623455"/>
            <a:chExt cx="2510444" cy="72000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xmlns="" id="{F79D013F-B497-47AA-96AC-8B00E34885CC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xmlns="" id="{9AA9F114-DB8A-48D0-BC62-B6E0F9F665EA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xmlns="" id="{64B95A10-FDEF-4406-8F4D-FCA12E8A5E59}"/>
              </a:ext>
            </a:extLst>
          </p:cNvPr>
          <p:cNvGrpSpPr/>
          <p:nvPr userDrawn="1"/>
        </p:nvGrpSpPr>
        <p:grpSpPr>
          <a:xfrm>
            <a:off x="184159" y="5479081"/>
            <a:ext cx="2317333" cy="72000"/>
            <a:chOff x="199506" y="623455"/>
            <a:chExt cx="2510444" cy="72000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xmlns="" id="{0D16C320-524E-4051-B15B-D627F8B42139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xmlns="" id="{346EBB89-08A3-46F3-8331-DF5D6B19F61A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xmlns="" id="{0A65B4CF-8335-47DF-82A0-1710EBE29CE8}"/>
              </a:ext>
            </a:extLst>
          </p:cNvPr>
          <p:cNvGrpSpPr/>
          <p:nvPr userDrawn="1"/>
        </p:nvGrpSpPr>
        <p:grpSpPr>
          <a:xfrm>
            <a:off x="5570806" y="5479081"/>
            <a:ext cx="2317333" cy="72000"/>
            <a:chOff x="199506" y="623455"/>
            <a:chExt cx="2510444" cy="72000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xmlns="" id="{81D2D2F8-F4B2-4F3C-91FC-731DF7CD49B7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xmlns="" id="{8EAC0EA4-873A-461C-BC7F-C04C12FCB894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F200F884-7917-4779-9F79-F384D40F29AA}"/>
              </a:ext>
            </a:extLst>
          </p:cNvPr>
          <p:cNvGrpSpPr/>
          <p:nvPr userDrawn="1"/>
        </p:nvGrpSpPr>
        <p:grpSpPr>
          <a:xfrm>
            <a:off x="2877485" y="5495706"/>
            <a:ext cx="2317333" cy="72000"/>
            <a:chOff x="199506" y="623455"/>
            <a:chExt cx="2510444" cy="72000"/>
          </a:xfrm>
        </p:grpSpPr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xmlns="" id="{43111692-AA9D-4396-9F31-2DD34DE37D1D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xmlns="" id="{91F358F9-3C37-49AF-A654-17CA1768B341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05AF917A-D274-42D0-A3D4-234F5A6E1846}"/>
              </a:ext>
            </a:extLst>
          </p:cNvPr>
          <p:cNvSpPr/>
          <p:nvPr userDrawn="1"/>
        </p:nvSpPr>
        <p:spPr>
          <a:xfrm>
            <a:off x="740429" y="5834408"/>
            <a:ext cx="88287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E3EE6F74-3C52-4FDE-844B-DDF5D5CA0E62}"/>
              </a:ext>
            </a:extLst>
          </p:cNvPr>
          <p:cNvSpPr/>
          <p:nvPr userDrawn="1"/>
        </p:nvSpPr>
        <p:spPr>
          <a:xfrm>
            <a:off x="3426078" y="5834408"/>
            <a:ext cx="88287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19E6D6CE-425B-4003-BA14-DC71AD8668F2}"/>
              </a:ext>
            </a:extLst>
          </p:cNvPr>
          <p:cNvSpPr/>
          <p:nvPr userDrawn="1"/>
        </p:nvSpPr>
        <p:spPr>
          <a:xfrm>
            <a:off x="6119404" y="5834408"/>
            <a:ext cx="88287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4" name="Rectangle 4">
            <a:extLst>
              <a:ext uri="{FF2B5EF4-FFF2-40B4-BE49-F238E27FC236}">
                <a16:creationId xmlns:a16="http://schemas.microsoft.com/office/drawing/2014/main" xmlns="" id="{D5CEC343-005C-4FBF-8B4F-033ED84D62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3217" y="763381"/>
            <a:ext cx="1011351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defTabSz="957263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/>
                <a:cs typeface="Arial" panose="020B0604020202020204" pitchFamily="34" charset="0"/>
              </a:rPr>
              <a:t>Screen Elements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xmlns="" id="{CDD1C3D1-313B-43C3-A83B-5A4B332E399F}"/>
              </a:ext>
            </a:extLst>
          </p:cNvPr>
          <p:cNvSpPr/>
          <p:nvPr userDrawn="1"/>
        </p:nvSpPr>
        <p:spPr>
          <a:xfrm>
            <a:off x="8083219" y="759444"/>
            <a:ext cx="1011354" cy="4768518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xmlns="" id="{7582ED18-20DA-4DB2-A49F-7EF720F26FDB}"/>
              </a:ext>
            </a:extLst>
          </p:cNvPr>
          <p:cNvCxnSpPr>
            <a:cxnSpLocks/>
          </p:cNvCxnSpPr>
          <p:nvPr userDrawn="1"/>
        </p:nvCxnSpPr>
        <p:spPr>
          <a:xfrm>
            <a:off x="8083221" y="975736"/>
            <a:ext cx="10102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xmlns="" id="{16F7CC03-9628-41C8-A3F6-C4A46F7ECE84}"/>
              </a:ext>
            </a:extLst>
          </p:cNvPr>
          <p:cNvCxnSpPr>
            <a:cxnSpLocks/>
          </p:cNvCxnSpPr>
          <p:nvPr userDrawn="1"/>
        </p:nvCxnSpPr>
        <p:spPr>
          <a:xfrm>
            <a:off x="8287149" y="971439"/>
            <a:ext cx="0" cy="45561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xmlns="" id="{4395AE53-ADED-4277-A626-585F661B7992}"/>
              </a:ext>
            </a:extLst>
          </p:cNvPr>
          <p:cNvSpPr/>
          <p:nvPr userDrawn="1"/>
        </p:nvSpPr>
        <p:spPr>
          <a:xfrm>
            <a:off x="8122133" y="821834"/>
            <a:ext cx="88287" cy="95644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jahatkarim3/EasyFlipViewPag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662226"/>
            <a:ext cx="7772400" cy="766773"/>
          </a:xfrm>
        </p:spPr>
        <p:txBody>
          <a:bodyPr/>
          <a:lstStyle/>
          <a:p>
            <a:r>
              <a:rPr lang="ko-KR" altLang="en-US" dirty="0"/>
              <a:t>  </a:t>
            </a:r>
            <a:r>
              <a:rPr lang="ko-KR" altLang="en-US" dirty="0" smtClean="0"/>
              <a:t>루틴 </a:t>
            </a:r>
            <a:r>
              <a:rPr lang="ko-KR" altLang="en-US" dirty="0" err="1" smtClean="0"/>
              <a:t>앱</a:t>
            </a:r>
            <a:r>
              <a:rPr lang="ko-KR" altLang="en-US" dirty="0"/>
              <a:t> </a:t>
            </a:r>
            <a:r>
              <a:rPr lang="en-US" altLang="ko-KR" dirty="0" smtClean="0"/>
              <a:t>SB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(1.0)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46524"/>
              </p:ext>
            </p:extLst>
          </p:nvPr>
        </p:nvGraphicFramePr>
        <p:xfrm>
          <a:off x="1164467" y="4617132"/>
          <a:ext cx="733196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38"/>
                <a:gridCol w="1465966"/>
                <a:gridCol w="1171038"/>
                <a:gridCol w="886922"/>
                <a:gridCol w="1171038"/>
                <a:gridCol w="1465966"/>
              </a:tblGrid>
              <a:tr h="166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소속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작성자명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ko-KR" altLang="en-US" sz="800" b="1" dirty="0" smtClean="0"/>
                        <a:t>직급</a:t>
                      </a:r>
                      <a:r>
                        <a:rPr lang="en-US" altLang="ko-KR" sz="800" b="1" dirty="0" smtClean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노지현</a:t>
                      </a:r>
                      <a:r>
                        <a:rPr lang="en-US" altLang="ko-KR" sz="800" b="1" dirty="0" smtClean="0"/>
                        <a:t>(zoe)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연락처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6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최초작성일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2019.08.15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최종작성일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문서버전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AutoShape 2" descr="버거킹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버거킹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버거킹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900342"/>
            <a:ext cx="3752950" cy="16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 smtClean="0">
                <a:latin typeface="HY견고딕" pitchFamily="18" charset="-127"/>
                <a:ea typeface="HY견고딕" pitchFamily="18" charset="-127"/>
              </a:rPr>
              <a:t>Routine 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300" dirty="0" smtClean="0"/>
              <a:t>규칙적으로 </a:t>
            </a:r>
            <a:r>
              <a:rPr lang="ko-KR" altLang="en-US" sz="1300" dirty="0"/>
              <a:t>하는 일의 통상적인 순서와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775939"/>
            <a:ext cx="2304256" cy="47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777763"/>
            <a:ext cx="2340260" cy="473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8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56692"/>
            <a:ext cx="2916324" cy="713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900" dirty="0" err="1"/>
              <a:t>아이돌</a:t>
            </a:r>
            <a:r>
              <a:rPr lang="ko-KR" altLang="ko-KR" sz="900" dirty="0"/>
              <a:t> 연습생</a:t>
            </a:r>
            <a:r>
              <a:rPr lang="en-US" altLang="ko-KR" sz="900" dirty="0"/>
              <a:t> A</a:t>
            </a:r>
            <a:r>
              <a:rPr lang="ko-KR" altLang="ko-KR" sz="900" dirty="0"/>
              <a:t>의</a:t>
            </a:r>
            <a:r>
              <a:rPr lang="en-US" altLang="ko-KR" sz="900" dirty="0"/>
              <a:t> Day Routine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 err="1"/>
              <a:t>아이돌이</a:t>
            </a:r>
            <a:r>
              <a:rPr lang="ko-KR" altLang="ko-KR" sz="900" dirty="0"/>
              <a:t> 자신의 일상을 소개하는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ko-KR" altLang="ko-KR" sz="900" dirty="0"/>
              <a:t>대화체 형식으로 서술함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스타가 되기 위해 연습생이 된 나는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꿈을 위해 하루 하루 반복되는 일상을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보내고 있어</a:t>
            </a:r>
            <a:r>
              <a:rPr lang="en-US" altLang="ko-KR" sz="900" dirty="0"/>
              <a:t>~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연습하는 모습 사진 또는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아이돌</a:t>
            </a:r>
            <a:r>
              <a:rPr lang="ko-KR" altLang="ko-KR" sz="900" dirty="0"/>
              <a:t> 스타가 되고 싶어</a:t>
            </a:r>
            <a:r>
              <a:rPr lang="en-US" altLang="ko-KR" sz="900" dirty="0"/>
              <a:t>?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아이돌</a:t>
            </a:r>
            <a:r>
              <a:rPr lang="ko-KR" altLang="ko-KR" sz="900" dirty="0"/>
              <a:t> 연습생의 하루가 궁금해</a:t>
            </a:r>
            <a:r>
              <a:rPr lang="en-US" altLang="ko-KR" sz="900" dirty="0"/>
              <a:t>?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나도 연습생이 되기 전에 막연히 궁금했어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질문하는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사람마다 다르겠지만 내 경우를 </a:t>
            </a:r>
            <a:r>
              <a:rPr lang="ko-KR" altLang="ko-KR" sz="900" dirty="0" err="1"/>
              <a:t>알려줄테니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연습생하려는</a:t>
            </a:r>
            <a:r>
              <a:rPr lang="ko-KR" altLang="ko-KR" sz="900" dirty="0"/>
              <a:t> 사람은 보고 참고해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언제 스타가 될지</a:t>
            </a:r>
            <a:r>
              <a:rPr lang="en-US" altLang="ko-KR" sz="900" dirty="0"/>
              <a:t>, </a:t>
            </a:r>
            <a:r>
              <a:rPr lang="ko-KR" altLang="ko-KR" sz="900" dirty="0"/>
              <a:t>성공할지 나도 잘 몰라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이 바닥은 </a:t>
            </a:r>
            <a:r>
              <a:rPr lang="ko-KR" altLang="ko-KR" sz="900" dirty="0" err="1"/>
              <a:t>아이돌이</a:t>
            </a:r>
            <a:r>
              <a:rPr lang="ko-KR" altLang="ko-KR" sz="900" dirty="0"/>
              <a:t> 되려다 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아이</a:t>
            </a:r>
            <a:r>
              <a:rPr lang="en-US" altLang="ko-KR" sz="900" dirty="0"/>
              <a:t>~ </a:t>
            </a:r>
            <a:r>
              <a:rPr lang="ko-KR" altLang="ko-KR" sz="900" dirty="0" err="1"/>
              <a:t>돌아버리겠네하면서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중간에 포기하는 친구들이 대부분이야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도전해보고 내 길이 아니다 싶으면 빨리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새로운 길을 </a:t>
            </a:r>
            <a:r>
              <a:rPr lang="ko-KR" altLang="ko-KR" sz="900" dirty="0" err="1"/>
              <a:t>찾는게</a:t>
            </a:r>
            <a:r>
              <a:rPr lang="ko-KR" altLang="ko-KR" sz="900" dirty="0"/>
              <a:t> 현명한 걸지도 몰라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포기하는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매일 연습 또 연습 얼마나 연습하는지 알고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각오 단단히 하고 </a:t>
            </a:r>
            <a:r>
              <a:rPr lang="ko-KR" altLang="ko-KR" sz="900" dirty="0" err="1"/>
              <a:t>죽을만큼</a:t>
            </a:r>
            <a:r>
              <a:rPr lang="ko-KR" altLang="ko-KR" sz="900" dirty="0"/>
              <a:t> 최선을 다해야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한다고 생각해</a:t>
            </a:r>
            <a:r>
              <a:rPr lang="en-US" altLang="ko-KR" sz="900" dirty="0"/>
              <a:t>. </a:t>
            </a:r>
            <a:r>
              <a:rPr lang="ko-KR" altLang="ko-KR" sz="900" dirty="0"/>
              <a:t>단지 일정대로 대충 시간만 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보낸다고 실력이 </a:t>
            </a:r>
            <a:r>
              <a:rPr lang="ko-KR" altLang="ko-KR" sz="900" dirty="0" err="1"/>
              <a:t>느는게</a:t>
            </a:r>
            <a:r>
              <a:rPr lang="ko-KR" altLang="ko-KR" sz="900" dirty="0"/>
              <a:t> </a:t>
            </a:r>
            <a:r>
              <a:rPr lang="ko-KR" altLang="ko-KR" sz="900" dirty="0" err="1"/>
              <a:t>아닌거</a:t>
            </a:r>
            <a:r>
              <a:rPr lang="ko-KR" altLang="ko-KR" sz="900" dirty="0"/>
              <a:t> 같아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악바리 근성 이미지 표시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중요한 건 내용이야</a:t>
            </a:r>
            <a:r>
              <a:rPr lang="en-US" altLang="ko-KR" sz="900" dirty="0"/>
              <a:t>. 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집중해서 </a:t>
            </a:r>
            <a:r>
              <a:rPr lang="ko-KR" altLang="ko-KR" sz="900" dirty="0" err="1"/>
              <a:t>실행하는게</a:t>
            </a:r>
            <a:r>
              <a:rPr lang="ko-KR" altLang="ko-KR" sz="900" dirty="0"/>
              <a:t> 중요해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자 그럼 아래 나의 시간표를 참고해</a:t>
            </a:r>
            <a:r>
              <a:rPr lang="en-US" altLang="ko-KR" sz="900" dirty="0"/>
              <a:t>~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아마 연습생들은 나처럼 규칙적인 일상을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보내지 않을까 생각해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아래는 일정 표시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7</a:t>
            </a:r>
            <a:r>
              <a:rPr lang="ko-KR" altLang="ko-KR" sz="900" dirty="0"/>
              <a:t>시</a:t>
            </a:r>
            <a:r>
              <a:rPr lang="en-US" altLang="ko-KR" sz="900" dirty="0"/>
              <a:t>~8</a:t>
            </a:r>
            <a:r>
              <a:rPr lang="ko-KR" altLang="ko-KR" sz="900" dirty="0"/>
              <a:t>시</a:t>
            </a:r>
            <a:r>
              <a:rPr lang="en-US" altLang="ko-KR" sz="900" dirty="0"/>
              <a:t> 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 (</a:t>
            </a:r>
            <a:r>
              <a:rPr lang="ko-KR" altLang="ko-KR" sz="900" dirty="0" err="1"/>
              <a:t>알람설정</a:t>
            </a:r>
            <a:r>
              <a:rPr lang="ko-KR" altLang="ko-KR" sz="900" dirty="0"/>
              <a:t> 버튼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기상</a:t>
            </a:r>
            <a:r>
              <a:rPr lang="en-US" altLang="ko-KR" sz="900" dirty="0"/>
              <a:t>, </a:t>
            </a:r>
            <a:r>
              <a:rPr lang="ko-KR" altLang="ko-KR" sz="900" dirty="0"/>
              <a:t>세면</a:t>
            </a:r>
            <a:r>
              <a:rPr lang="en-US" altLang="ko-KR" sz="900" dirty="0"/>
              <a:t> : </a:t>
            </a:r>
            <a:r>
              <a:rPr lang="ko-KR" altLang="ko-KR" sz="900" dirty="0"/>
              <a:t>생활 리듬이 흐트러지지 않도록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규칙적인 하루의 시작이 매우 </a:t>
            </a:r>
            <a:r>
              <a:rPr lang="ko-KR" altLang="ko-KR" sz="900" dirty="0" err="1"/>
              <a:t>중요한거</a:t>
            </a:r>
            <a:r>
              <a:rPr lang="ko-KR" altLang="ko-KR" sz="900" dirty="0"/>
              <a:t> 같아</a:t>
            </a:r>
            <a:r>
              <a:rPr lang="en-US" altLang="ko-KR" sz="900" dirty="0" smtClean="0"/>
              <a:t>.</a:t>
            </a:r>
            <a:endParaRPr lang="ko-KR" altLang="ko-KR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5832140" y="584684"/>
            <a:ext cx="2916324" cy="754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10</a:t>
            </a:r>
            <a:r>
              <a:rPr lang="ko-KR" altLang="ko-KR" sz="900" dirty="0"/>
              <a:t>시</a:t>
            </a:r>
            <a:r>
              <a:rPr lang="en-US" altLang="ko-KR" sz="900" dirty="0"/>
              <a:t>~12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기초 체력 트레이닝</a:t>
            </a:r>
            <a:r>
              <a:rPr lang="en-US" altLang="ko-KR" sz="900" dirty="0"/>
              <a:t> : </a:t>
            </a:r>
            <a:r>
              <a:rPr lang="ko-KR" altLang="ko-KR" sz="900" dirty="0"/>
              <a:t>춤과 노래를 동시에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소화해내려면 체력은 기본이야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12</a:t>
            </a:r>
            <a:r>
              <a:rPr lang="ko-KR" altLang="ko-KR" sz="900" dirty="0"/>
              <a:t>시</a:t>
            </a:r>
            <a:r>
              <a:rPr lang="en-US" altLang="ko-KR" sz="900" dirty="0"/>
              <a:t>~13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점심식사</a:t>
            </a:r>
            <a:r>
              <a:rPr lang="en-US" altLang="ko-KR" sz="900" dirty="0"/>
              <a:t> : JYQ</a:t>
            </a:r>
            <a:r>
              <a:rPr lang="ko-KR" altLang="ko-KR" sz="900" dirty="0"/>
              <a:t>의 밥은</a:t>
            </a:r>
            <a:r>
              <a:rPr lang="en-US" altLang="ko-KR" sz="900" dirty="0"/>
              <a:t> JMT</a:t>
            </a:r>
            <a:r>
              <a:rPr lang="ko-KR" altLang="ko-KR" sz="900" dirty="0"/>
              <a:t>야</a:t>
            </a:r>
            <a:r>
              <a:rPr lang="en-US" altLang="ko-KR" sz="900" dirty="0"/>
              <a:t>. 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잘먹어야</a:t>
            </a:r>
            <a:r>
              <a:rPr lang="ko-KR" altLang="ko-KR" sz="900" dirty="0"/>
              <a:t> 연습도 잘하지</a:t>
            </a:r>
            <a:r>
              <a:rPr lang="en-US" altLang="ko-KR" sz="900" dirty="0"/>
              <a:t>~~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13</a:t>
            </a:r>
            <a:r>
              <a:rPr lang="ko-KR" altLang="ko-KR" sz="900" dirty="0"/>
              <a:t>시</a:t>
            </a:r>
            <a:r>
              <a:rPr lang="en-US" altLang="ko-KR" sz="900" dirty="0"/>
              <a:t>~15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보컬 트레이닝</a:t>
            </a:r>
            <a:r>
              <a:rPr lang="en-US" altLang="ko-KR" sz="900" dirty="0"/>
              <a:t> : </a:t>
            </a:r>
            <a:r>
              <a:rPr lang="ko-KR" altLang="ko-KR" sz="900" dirty="0" err="1"/>
              <a:t>공기반</a:t>
            </a:r>
            <a:r>
              <a:rPr lang="ko-KR" altLang="ko-KR" sz="900" dirty="0"/>
              <a:t> </a:t>
            </a:r>
            <a:r>
              <a:rPr lang="ko-KR" altLang="ko-KR" sz="900" dirty="0" err="1"/>
              <a:t>소리반</a:t>
            </a:r>
            <a:r>
              <a:rPr lang="ko-KR" altLang="ko-KR" sz="900" dirty="0"/>
              <a:t> 그게 </a:t>
            </a:r>
            <a:r>
              <a:rPr lang="ko-KR" altLang="ko-KR" sz="900" dirty="0" err="1"/>
              <a:t>내맘대로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되냐고</a:t>
            </a:r>
            <a:r>
              <a:rPr lang="en-US" altLang="ko-KR" sz="900" dirty="0"/>
              <a:t>, </a:t>
            </a:r>
            <a:r>
              <a:rPr lang="ko-KR" altLang="ko-KR" sz="900" dirty="0"/>
              <a:t>보컬수업과 연습만이 살 길이다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15</a:t>
            </a:r>
            <a:r>
              <a:rPr lang="ko-KR" altLang="ko-KR" sz="900" dirty="0"/>
              <a:t>시</a:t>
            </a:r>
            <a:r>
              <a:rPr lang="en-US" altLang="ko-KR" sz="900" dirty="0"/>
              <a:t>~17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안무 트레이닝</a:t>
            </a:r>
            <a:r>
              <a:rPr lang="en-US" altLang="ko-KR" sz="900" dirty="0"/>
              <a:t> : </a:t>
            </a:r>
            <a:r>
              <a:rPr lang="ko-KR" altLang="ko-KR" sz="900" dirty="0"/>
              <a:t>매일 매일 두 시간씩 안무 연습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하는데 </a:t>
            </a:r>
            <a:r>
              <a:rPr lang="ko-KR" altLang="ko-KR" sz="900" dirty="0" err="1"/>
              <a:t>안늘면</a:t>
            </a:r>
            <a:r>
              <a:rPr lang="ko-KR" altLang="ko-KR" sz="900" dirty="0"/>
              <a:t> 그게 사람이니</a:t>
            </a:r>
            <a:r>
              <a:rPr lang="en-US" altLang="ko-KR" sz="900" dirty="0"/>
              <a:t>. </a:t>
            </a:r>
            <a:r>
              <a:rPr lang="ko-KR" altLang="ko-KR" sz="900" dirty="0" err="1"/>
              <a:t>매일해</a:t>
            </a:r>
            <a:r>
              <a:rPr lang="en-US" altLang="ko-KR" sz="900" dirty="0"/>
              <a:t>~</a:t>
            </a:r>
            <a:r>
              <a:rPr lang="ko-KR" altLang="ko-KR" sz="900" dirty="0" err="1"/>
              <a:t>늘거야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18</a:t>
            </a:r>
            <a:r>
              <a:rPr lang="ko-KR" altLang="ko-KR" sz="900" dirty="0"/>
              <a:t>시</a:t>
            </a:r>
            <a:r>
              <a:rPr lang="en-US" altLang="ko-KR" sz="900" dirty="0"/>
              <a:t>~19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저녁식사</a:t>
            </a:r>
            <a:r>
              <a:rPr lang="en-US" altLang="ko-KR" sz="900" dirty="0"/>
              <a:t> : </a:t>
            </a:r>
            <a:r>
              <a:rPr lang="ko-KR" altLang="ko-KR" sz="900" dirty="0"/>
              <a:t>안무 연습 후 먹는 저녁은 </a:t>
            </a:r>
            <a:r>
              <a:rPr lang="ko-KR" altLang="ko-KR" sz="900" dirty="0" err="1"/>
              <a:t>개꿀맛</a:t>
            </a:r>
            <a:r>
              <a:rPr lang="en-US" altLang="ko-KR" sz="900" dirty="0"/>
              <a:t>!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19</a:t>
            </a:r>
            <a:r>
              <a:rPr lang="ko-KR" altLang="ko-KR" sz="900" dirty="0"/>
              <a:t>시</a:t>
            </a:r>
            <a:r>
              <a:rPr lang="en-US" altLang="ko-KR" sz="900" dirty="0"/>
              <a:t>~20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요가</a:t>
            </a:r>
            <a:r>
              <a:rPr lang="en-US" altLang="ko-KR" sz="900" dirty="0"/>
              <a:t> : </a:t>
            </a:r>
            <a:r>
              <a:rPr lang="ko-KR" altLang="ko-KR" sz="900" dirty="0"/>
              <a:t>유연함을 기르는데 좋아</a:t>
            </a:r>
            <a:r>
              <a:rPr lang="en-US" altLang="ko-KR" sz="900" dirty="0"/>
              <a:t>. </a:t>
            </a:r>
            <a:r>
              <a:rPr lang="ko-KR" altLang="ko-KR" sz="900" dirty="0"/>
              <a:t>근데 좀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쉬고 싶은 타이밍이란 생각은 </a:t>
            </a:r>
            <a:r>
              <a:rPr lang="ko-KR" altLang="ko-KR" sz="900" dirty="0" err="1"/>
              <a:t>갖다버렸어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21</a:t>
            </a:r>
            <a:r>
              <a:rPr lang="ko-KR" altLang="ko-KR" sz="900" dirty="0"/>
              <a:t>시</a:t>
            </a:r>
            <a:r>
              <a:rPr lang="en-US" altLang="ko-KR" sz="900" dirty="0"/>
              <a:t>~23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보충</a:t>
            </a:r>
            <a:r>
              <a:rPr lang="en-US" altLang="ko-KR" sz="900" dirty="0"/>
              <a:t>, </a:t>
            </a:r>
            <a:r>
              <a:rPr lang="ko-KR" altLang="ko-KR" sz="900" dirty="0"/>
              <a:t>개별연습</a:t>
            </a:r>
            <a:r>
              <a:rPr lang="en-US" altLang="ko-KR" sz="900" dirty="0"/>
              <a:t> : </a:t>
            </a:r>
            <a:r>
              <a:rPr lang="ko-KR" altLang="ko-KR" sz="900" dirty="0"/>
              <a:t>빨리 성공하고 싶어</a:t>
            </a:r>
            <a:r>
              <a:rPr lang="en-US" altLang="ko-KR" sz="900" dirty="0"/>
              <a:t>?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그럼 그 만큼 남보다 더 해야 </a:t>
            </a:r>
            <a:r>
              <a:rPr lang="ko-KR" altLang="ko-KR" sz="900" dirty="0" err="1"/>
              <a:t>하는거라고</a:t>
            </a:r>
            <a:r>
              <a:rPr lang="ko-KR" altLang="ko-KR" sz="900" dirty="0"/>
              <a:t> 생각해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24</a:t>
            </a:r>
            <a:r>
              <a:rPr lang="ko-KR" altLang="ko-KR" sz="900" dirty="0"/>
              <a:t>시</a:t>
            </a:r>
            <a:r>
              <a:rPr lang="en-US" altLang="ko-KR" sz="900" dirty="0"/>
              <a:t>~7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취침</a:t>
            </a:r>
            <a:r>
              <a:rPr lang="en-US" altLang="ko-KR" sz="900" dirty="0"/>
              <a:t> : </a:t>
            </a:r>
            <a:r>
              <a:rPr lang="ko-KR" altLang="ko-KR" sz="900" dirty="0" err="1"/>
              <a:t>푸욱</a:t>
            </a:r>
            <a:r>
              <a:rPr lang="ko-KR" altLang="ko-KR" sz="900" dirty="0"/>
              <a:t> 자고 깨어 </a:t>
            </a:r>
            <a:r>
              <a:rPr lang="ko-KR" altLang="ko-KR" sz="900" dirty="0" err="1"/>
              <a:t>있을때</a:t>
            </a:r>
            <a:r>
              <a:rPr lang="ko-KR" altLang="ko-KR" sz="900" dirty="0"/>
              <a:t> 열심히 </a:t>
            </a:r>
            <a:r>
              <a:rPr lang="ko-KR" altLang="ko-KR" sz="900" dirty="0" err="1"/>
              <a:t>하는게</a:t>
            </a:r>
            <a:r>
              <a:rPr lang="ko-KR" altLang="ko-KR" sz="900" dirty="0"/>
              <a:t> 좋아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잠이 부족하면 하루 종일 피곤해서 너무 </a:t>
            </a:r>
            <a:r>
              <a:rPr lang="ko-KR" altLang="ko-KR" sz="900" dirty="0" err="1"/>
              <a:t>힘들더라구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숙면을 취하는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일정표시 끝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마무리 </a:t>
            </a:r>
            <a:r>
              <a:rPr lang="ko-KR" altLang="ko-KR" sz="900" dirty="0" err="1"/>
              <a:t>멘트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특별한 경우를 빼곤 대부분 저런 일상을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반복하고 있어</a:t>
            </a:r>
            <a:r>
              <a:rPr lang="en-US" altLang="ko-KR" sz="900" dirty="0"/>
              <a:t>. </a:t>
            </a:r>
            <a:r>
              <a:rPr lang="ko-KR" altLang="ko-KR" sz="900" dirty="0"/>
              <a:t>때론 힘들기도 하지만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스타가 된 내 모습을 상상하면 이런 과정은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당연한 거라 생각하고 하루 하루 성장하는 과정을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즐기면서 열심히 연습하고 있어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뭐가 </a:t>
            </a:r>
            <a:r>
              <a:rPr lang="ko-KR" altLang="ko-KR" sz="900" dirty="0" err="1"/>
              <a:t>되려고하든</a:t>
            </a:r>
            <a:r>
              <a:rPr lang="ko-KR" altLang="ko-KR" sz="900" dirty="0"/>
              <a:t> 과정을 즐기지 못하면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견디기 힘들지 않을까</a:t>
            </a:r>
            <a:r>
              <a:rPr lang="en-US" altLang="ko-KR" sz="900" dirty="0"/>
              <a:t>. </a:t>
            </a:r>
            <a:r>
              <a:rPr lang="ko-KR" altLang="ko-KR" sz="900" dirty="0"/>
              <a:t>내 일상이 너의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꿈을 향한 여정에 도움이 됐으면 해</a:t>
            </a:r>
            <a:r>
              <a:rPr lang="en-US" altLang="ko-KR" sz="900" dirty="0"/>
              <a:t>. </a:t>
            </a:r>
            <a:r>
              <a:rPr lang="ko-KR" altLang="ko-KR" sz="900" dirty="0" err="1"/>
              <a:t>화이팅</a:t>
            </a:r>
            <a:r>
              <a:rPr lang="en-US" altLang="ko-KR" sz="900" dirty="0"/>
              <a:t>!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성공한 </a:t>
            </a:r>
            <a:r>
              <a:rPr lang="ko-KR" altLang="ko-KR" sz="900" dirty="0" err="1"/>
              <a:t>아이돌이</a:t>
            </a:r>
            <a:r>
              <a:rPr lang="ko-KR" altLang="ko-KR" sz="900" dirty="0"/>
              <a:t> </a:t>
            </a:r>
            <a:r>
              <a:rPr lang="ko-KR" altLang="ko-KR" sz="900" dirty="0" err="1"/>
              <a:t>화이팅하는</a:t>
            </a:r>
            <a:r>
              <a:rPr lang="ko-KR" altLang="ko-KR" sz="900" dirty="0"/>
              <a:t> 이미지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64713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775939"/>
            <a:ext cx="2304256" cy="47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7504" y="6093296"/>
            <a:ext cx="23762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3"/>
              </a:rPr>
              <a:t>https://github.com/wajahatkarim3/EasyFlipViewPager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9135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620688"/>
            <a:ext cx="7704856" cy="28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4"/>
          <a:stretch/>
        </p:blipFill>
        <p:spPr bwMode="auto">
          <a:xfrm>
            <a:off x="1043608" y="3645024"/>
            <a:ext cx="5687616" cy="295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28284" y="3969060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이미지 정보 추가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8284" y="4185084"/>
            <a:ext cx="1511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상세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텍스트</a:t>
            </a:r>
            <a:r>
              <a:rPr lang="en-US" altLang="ko-KR" sz="900" dirty="0" smtClean="0">
                <a:solidFill>
                  <a:srgbClr val="FF0000"/>
                </a:solidFill>
              </a:rPr>
              <a:t>) 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5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055952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희망제작소 리뉴얼 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7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24604</TotalTime>
  <Words>477</Words>
  <Application>Microsoft Office PowerPoint</Application>
  <PresentationFormat>화면 슬라이드 쇼(4:3)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1_그리드 레이아웃</vt:lpstr>
      <vt:lpstr>기본</vt:lpstr>
      <vt:lpstr>3_그리드 레이아웃</vt:lpstr>
      <vt:lpstr>Office 테마</vt:lpstr>
      <vt:lpstr>  루틴 앱 SB 작업(1.0)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노지현 조이</cp:lastModifiedBy>
  <cp:revision>8974</cp:revision>
  <dcterms:created xsi:type="dcterms:W3CDTF">2015-03-09T04:40:00Z</dcterms:created>
  <dcterms:modified xsi:type="dcterms:W3CDTF">2019-09-20T11:40:50Z</dcterms:modified>
</cp:coreProperties>
</file>