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F03-3461-420C-9275-6A7F273A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DC1DB-EC99-4852-996C-A442B2CA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E2EE-C33E-4718-8793-AE0A8FA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155F-439C-45CF-B4D9-B5060043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CCD-EBB7-4197-AFD7-4C09608F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8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1E13-D3F2-40DD-8CEC-4743BCF0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9AAD3-E08F-492A-B15C-82D730B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97D0-3DC5-4903-81BB-5928CE64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D3F3-10C0-4FCC-955A-A9735CA7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AAF5-66B2-4702-AF5B-D662F30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9821B-E277-4B54-B499-527A8FDD1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DAB-448E-4843-889D-9E12BE4FB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4CF-A15F-4383-BBA6-C09C31D9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935B-5C10-4655-BDCA-10D9FAD7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B6D9-F936-4F03-8C5C-143D7486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7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B90-5590-424E-8F1F-8A53030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D6BA-497C-4EB8-BF91-51C9E069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C9D8-D810-4341-8948-7872329C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B0D45-5D5F-4FA3-B371-B53E69E5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9E12-2C8E-48DB-9CE8-0FB29114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1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DF94-C1BF-4A25-A73D-8EC144EC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E679-A717-47D7-9616-FAF28DFA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0464-DD56-495F-A546-A656B0F3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EB93-BEC9-41C3-9A7A-598D3D0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E2E7-C5C5-47F1-B8B7-2FD5DDDA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185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CD2A-B37B-494F-B906-7BC2B136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A70-8283-440D-8873-EA9649650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D7486-DA36-4126-A35A-FFD8B1D7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735D-6D26-43ED-A4C3-22C93A5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54F3-1E6C-442E-8DEC-EA16F5D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4867-E7C2-4020-AC79-A35458A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75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A9B4-D961-4235-9366-0E2D9E9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FED1-F2CC-4B19-A1CE-6F689126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0D94-50E7-4DBC-B470-89BDFE6FB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57E45-DA87-4E6B-A674-8428824B9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A788-BB02-49FD-B16C-56724D7A8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F97DB-B7F7-4273-A666-396722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38DC-0E15-4262-8290-DF2E8CD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83D92-0BD1-4153-88AA-97D878E5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7361-D4CC-46CD-A897-F2DF6D0D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C2F4-90FA-477A-BE41-BD60FAB7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DF407-14D8-40E4-8554-F22E0A0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A2213-5163-45B3-ABF7-00A9E198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457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36F93-5295-428F-92E0-F3308389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BAA7-8986-4127-9073-BA6502E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53C7-9AAF-4122-A4E8-2341FC4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89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B0-4E09-425C-90B2-77DE4C00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56FE-919D-4F4A-AF57-76034E2C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2E25-33FD-4C14-8026-0A8F836A7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AE89-C7A2-41E8-89A4-38FD7EE6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34C01-C71A-4B8C-B68A-AE7B2D4D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8A7-3458-4139-877F-F7607A67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903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3D8-1CAC-4B06-9D51-FC425637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6D7C4-2008-4099-9D3F-DB45B673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CD71-DBE0-4EA8-9974-B207A258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FB95-B9C2-4480-8BA9-45ECA684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456D-1CFA-48E1-B6C8-D5FB476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F125A-A218-4D3C-BE1C-DF8DBBE4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9C01-7842-4710-B172-390E8D81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6F250-5AAA-47BE-93EE-B0D0C860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036E-9EA2-4405-BE5E-8BAE3D5EB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03F4B-9C4D-4BE8-8CC0-3C3D11FC2AA4}" type="datetimeFigureOut">
              <a:rPr lang="LID4096" smtClean="0"/>
              <a:t>03/21/2022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5100-66D5-4E4D-A01F-830A31FC1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6968-67C0-4F7E-A2F4-8304C4439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49AC-B038-4338-BB7D-5EECB34B76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17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1CCC8-ED8B-4DF6-B43B-117FC4DB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3412"/>
            <a:ext cx="12192000" cy="8123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DE53C-8C50-4DC2-A239-3B83EEF50B9B}"/>
              </a:ext>
            </a:extLst>
          </p:cNvPr>
          <p:cNvSpPr/>
          <p:nvPr/>
        </p:nvSpPr>
        <p:spPr>
          <a:xfrm>
            <a:off x="358815" y="69215"/>
            <a:ext cx="3379808" cy="5232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Search for food         |</a:t>
            </a:r>
            <a:endParaRPr lang="LID4096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D565B-00C2-49FF-BA43-0235A21745DC}"/>
              </a:ext>
            </a:extLst>
          </p:cNvPr>
          <p:cNvSpPr/>
          <p:nvPr/>
        </p:nvSpPr>
        <p:spPr>
          <a:xfrm>
            <a:off x="523528" y="201295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980BD-96EA-4D87-B53F-2D678E65357B}"/>
              </a:ext>
            </a:extLst>
          </p:cNvPr>
          <p:cNvSpPr/>
          <p:nvPr/>
        </p:nvSpPr>
        <p:spPr>
          <a:xfrm>
            <a:off x="523529" y="307976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50047-0BCF-4AFA-9AFD-80F3A9AFBB1B}"/>
              </a:ext>
            </a:extLst>
          </p:cNvPr>
          <p:cNvSpPr/>
          <p:nvPr/>
        </p:nvSpPr>
        <p:spPr>
          <a:xfrm>
            <a:off x="523528" y="414657"/>
            <a:ext cx="289367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E56BAA-6734-49E5-9455-FE7EE7323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287016" y="184600"/>
            <a:ext cx="303804" cy="3038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93E574-30F7-4995-97BC-36B432EBFCB8}"/>
              </a:ext>
            </a:extLst>
          </p:cNvPr>
          <p:cNvSpPr/>
          <p:nvPr/>
        </p:nvSpPr>
        <p:spPr>
          <a:xfrm>
            <a:off x="0" y="-403412"/>
            <a:ext cx="2974694" cy="81236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B4CBC-CCD9-407B-B0DF-A79C180CFCFB}"/>
              </a:ext>
            </a:extLst>
          </p:cNvPr>
          <p:cNvSpPr txBox="1"/>
          <p:nvPr/>
        </p:nvSpPr>
        <p:spPr>
          <a:xfrm>
            <a:off x="540613" y="-253628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WhaToEat</a:t>
            </a:r>
            <a:endParaRPr lang="LID4096" sz="2800" b="1" dirty="0">
              <a:solidFill>
                <a:schemeClr val="accent4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6D7A0-9731-46BE-B3A1-2D464BB34214}"/>
              </a:ext>
            </a:extLst>
          </p:cNvPr>
          <p:cNvCxnSpPr/>
          <p:nvPr/>
        </p:nvCxnSpPr>
        <p:spPr>
          <a:xfrm>
            <a:off x="449713" y="269592"/>
            <a:ext cx="2075265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EED39E-F9E1-45F8-B0D8-8292870C2CBD}"/>
              </a:ext>
            </a:extLst>
          </p:cNvPr>
          <p:cNvSpPr/>
          <p:nvPr/>
        </p:nvSpPr>
        <p:spPr>
          <a:xfrm>
            <a:off x="449713" y="857736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Food Type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595E-AA01-4080-BB87-6B32E147C7E9}"/>
              </a:ext>
            </a:extLst>
          </p:cNvPr>
          <p:cNvSpPr txBox="1"/>
          <p:nvPr/>
        </p:nvSpPr>
        <p:spPr>
          <a:xfrm>
            <a:off x="358815" y="456354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  <a:endParaRPr lang="LID4096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52D950-97EB-4680-B314-860E059F31BB}"/>
              </a:ext>
            </a:extLst>
          </p:cNvPr>
          <p:cNvSpPr/>
          <p:nvPr/>
        </p:nvSpPr>
        <p:spPr>
          <a:xfrm>
            <a:off x="449713" y="1507847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Spiciness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5D0748-442C-49A2-8DFE-14893D0A2E23}"/>
              </a:ext>
            </a:extLst>
          </p:cNvPr>
          <p:cNvSpPr/>
          <p:nvPr/>
        </p:nvSpPr>
        <p:spPr>
          <a:xfrm>
            <a:off x="449711" y="2157958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Soup or Dry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7804CB-2F72-4E53-BBCB-DDE5630D26F6}"/>
              </a:ext>
            </a:extLst>
          </p:cNvPr>
          <p:cNvSpPr/>
          <p:nvPr/>
        </p:nvSpPr>
        <p:spPr>
          <a:xfrm>
            <a:off x="449710" y="2850343"/>
            <a:ext cx="2075265" cy="523240"/>
          </a:xfrm>
          <a:prstGeom prst="roundRect">
            <a:avLst>
              <a:gd name="adj" fmla="val 114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Hot or Cold</a:t>
            </a:r>
            <a:endParaRPr lang="LID4096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C67F5EC-5F25-4AC1-A596-6C8AE8EC7FB7}"/>
              </a:ext>
            </a:extLst>
          </p:cNvPr>
          <p:cNvSpPr/>
          <p:nvPr/>
        </p:nvSpPr>
        <p:spPr>
          <a:xfrm rot="10800000">
            <a:off x="2281905" y="1088848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87FC7EE-E137-40D6-97EF-2945DF961900}"/>
              </a:ext>
            </a:extLst>
          </p:cNvPr>
          <p:cNvSpPr/>
          <p:nvPr/>
        </p:nvSpPr>
        <p:spPr>
          <a:xfrm rot="10800000">
            <a:off x="2281906" y="1738959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8198DE-50F2-4FF4-8865-4EB42457A082}"/>
              </a:ext>
            </a:extLst>
          </p:cNvPr>
          <p:cNvSpPr/>
          <p:nvPr/>
        </p:nvSpPr>
        <p:spPr>
          <a:xfrm rot="10800000">
            <a:off x="2281906" y="2394386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A0B3EF1-471A-4BEC-A02C-04B9B4B03C54}"/>
              </a:ext>
            </a:extLst>
          </p:cNvPr>
          <p:cNvSpPr/>
          <p:nvPr/>
        </p:nvSpPr>
        <p:spPr>
          <a:xfrm rot="10800000">
            <a:off x="2281906" y="3065634"/>
            <a:ext cx="142293" cy="9265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9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385B6-97EE-45F8-AEF1-4E55F71E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5" y="1713052"/>
            <a:ext cx="3658811" cy="247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B9670-728D-4FD4-B856-1404B9C4036A}"/>
              </a:ext>
            </a:extLst>
          </p:cNvPr>
          <p:cNvSpPr txBox="1"/>
          <p:nvPr/>
        </p:nvSpPr>
        <p:spPr>
          <a:xfrm>
            <a:off x="2032654" y="4185689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72355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Zephyr Tay</dc:creator>
  <cp:lastModifiedBy>Zephyr Tay</cp:lastModifiedBy>
  <cp:revision>2</cp:revision>
  <dcterms:created xsi:type="dcterms:W3CDTF">2022-03-21T03:29:50Z</dcterms:created>
  <dcterms:modified xsi:type="dcterms:W3CDTF">2022-03-21T14:00:39Z</dcterms:modified>
</cp:coreProperties>
</file>