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65B"/>
    <a:srgbClr val="4A1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EBB90-F4CA-4268-AC5D-BBFB91B491A4}" v="12" dt="2022-04-10T13:26:0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phyr Tay" userId="58c7b28099c6babd" providerId="LiveId" clId="{1D4EBB90-F4CA-4268-AC5D-BBFB91B491A4}"/>
    <pc:docChg chg="undo custSel addSld modSld">
      <pc:chgData name="Zephyr Tay" userId="58c7b28099c6babd" providerId="LiveId" clId="{1D4EBB90-F4CA-4268-AC5D-BBFB91B491A4}" dt="2022-04-10T13:26:00.478" v="92" actId="164"/>
      <pc:docMkLst>
        <pc:docMk/>
      </pc:docMkLst>
      <pc:sldChg chg="addSp modSp mod">
        <pc:chgData name="Zephyr Tay" userId="58c7b28099c6babd" providerId="LiveId" clId="{1D4EBB90-F4CA-4268-AC5D-BBFB91B491A4}" dt="2022-03-25T16:28:39.547" v="19" actId="14100"/>
        <pc:sldMkLst>
          <pc:docMk/>
          <pc:sldMk cId="3151931537" sldId="257"/>
        </pc:sldMkLst>
        <pc:spChg chg="add mod">
          <ac:chgData name="Zephyr Tay" userId="58c7b28099c6babd" providerId="LiveId" clId="{1D4EBB90-F4CA-4268-AC5D-BBFB91B491A4}" dt="2022-03-25T16:28:17.274" v="9" actId="1076"/>
          <ac:spMkLst>
            <pc:docMk/>
            <pc:sldMk cId="3151931537" sldId="257"/>
            <ac:spMk id="26" creationId="{1076C366-D320-452F-AA3F-FB2954D1A4FA}"/>
          </ac:spMkLst>
        </pc:spChg>
        <pc:spChg chg="add mod">
          <ac:chgData name="Zephyr Tay" userId="58c7b28099c6babd" providerId="LiveId" clId="{1D4EBB90-F4CA-4268-AC5D-BBFB91B491A4}" dt="2022-03-25T16:28:20.780" v="11" actId="1076"/>
          <ac:spMkLst>
            <pc:docMk/>
            <pc:sldMk cId="3151931537" sldId="257"/>
            <ac:spMk id="27" creationId="{DFB212FF-75A5-4BA7-801B-C28801629291}"/>
          </ac:spMkLst>
        </pc:spChg>
        <pc:spChg chg="add mod">
          <ac:chgData name="Zephyr Tay" userId="58c7b28099c6babd" providerId="LiveId" clId="{1D4EBB90-F4CA-4268-AC5D-BBFB91B491A4}" dt="2022-03-25T16:28:26.489" v="14" actId="1076"/>
          <ac:spMkLst>
            <pc:docMk/>
            <pc:sldMk cId="3151931537" sldId="257"/>
            <ac:spMk id="28" creationId="{9DE4F4C7-F8CD-4BB3-A527-AFD9EC6A35F8}"/>
          </ac:spMkLst>
        </pc:spChg>
        <pc:spChg chg="add mod">
          <ac:chgData name="Zephyr Tay" userId="58c7b28099c6babd" providerId="LiveId" clId="{1D4EBB90-F4CA-4268-AC5D-BBFB91B491A4}" dt="2022-03-25T16:28:32.627" v="16" actId="1076"/>
          <ac:spMkLst>
            <pc:docMk/>
            <pc:sldMk cId="3151931537" sldId="257"/>
            <ac:spMk id="29" creationId="{A91EB460-89A0-42B0-B678-7828D759334A}"/>
          </ac:spMkLst>
        </pc:spChg>
        <pc:spChg chg="add mod">
          <ac:chgData name="Zephyr Tay" userId="58c7b28099c6babd" providerId="LiveId" clId="{1D4EBB90-F4CA-4268-AC5D-BBFB91B491A4}" dt="2022-03-25T16:28:39.547" v="19" actId="14100"/>
          <ac:spMkLst>
            <pc:docMk/>
            <pc:sldMk cId="3151931537" sldId="257"/>
            <ac:spMk id="30" creationId="{2867A751-1CEE-42D6-AA9A-7A04B2371A98}"/>
          </ac:spMkLst>
        </pc:spChg>
      </pc:sldChg>
      <pc:sldChg chg="addSp modSp new mod">
        <pc:chgData name="Zephyr Tay" userId="58c7b28099c6babd" providerId="LiveId" clId="{1D4EBB90-F4CA-4268-AC5D-BBFB91B491A4}" dt="2022-03-25T16:21:33.638" v="5" actId="14100"/>
        <pc:sldMkLst>
          <pc:docMk/>
          <pc:sldMk cId="931832636" sldId="259"/>
        </pc:sldMkLst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4" creationId="{55D99FD5-7981-4A79-A135-04BA07BF39D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5" creationId="{CF88AA70-6ABC-44B1-8C33-6F892A2BA19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6" creationId="{E655C7BA-406F-4030-A9E4-BC624F0C4280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7" creationId="{A01050D9-0E2A-4DD6-8E40-8EA7AF99A35A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8" creationId="{47EAC040-7759-41C7-A987-B5BC306EE7F3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0" creationId="{E44E1CCF-1CBC-43FF-9789-76808B4E516E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1" creationId="{2497D38E-59D1-4890-9D46-A5777F0C9758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2" creationId="{4D825D4A-BDD8-48BE-BA76-5430EC08C5B3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3" creationId="{C8B15CC4-61A3-4C26-8D2B-B71EA5E45D32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4" creationId="{37CA127F-A6E4-473E-ADE4-0821FC377D5F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5" creationId="{13E6E3DD-DFF9-49A4-9E52-39FC72630958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6" creationId="{86EE309D-D885-4ADC-A817-7330CE5D33F4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7" creationId="{FF60BFF8-8DEB-42FC-B3BE-0B68AC77397D}"/>
          </ac:spMkLst>
        </pc:spChg>
        <pc:spChg chg="add mod">
          <ac:chgData name="Zephyr Tay" userId="58c7b28099c6babd" providerId="LiveId" clId="{1D4EBB90-F4CA-4268-AC5D-BBFB91B491A4}" dt="2022-03-25T16:21:33.638" v="5" actId="14100"/>
          <ac:spMkLst>
            <pc:docMk/>
            <pc:sldMk cId="931832636" sldId="259"/>
            <ac:spMk id="18" creationId="{1D7D370B-69B1-413B-9A9C-9F48ECDE4B72}"/>
          </ac:spMkLst>
        </pc:spChg>
        <pc:cxnChg chg="add mod">
          <ac:chgData name="Zephyr Tay" userId="58c7b28099c6babd" providerId="LiveId" clId="{1D4EBB90-F4CA-4268-AC5D-BBFB91B491A4}" dt="2022-03-25T16:21:33.638" v="5" actId="14100"/>
          <ac:cxnSpMkLst>
            <pc:docMk/>
            <pc:sldMk cId="931832636" sldId="259"/>
            <ac:cxnSpMk id="9" creationId="{B3B1026C-9C3A-4AEE-8CF8-C6069871B386}"/>
          </ac:cxnSpMkLst>
        </pc:cxnChg>
      </pc:sldChg>
      <pc:sldChg chg="addSp delSp modSp new mod">
        <pc:chgData name="Zephyr Tay" userId="58c7b28099c6babd" providerId="LiveId" clId="{1D4EBB90-F4CA-4268-AC5D-BBFB91B491A4}" dt="2022-04-10T13:26:00.478" v="92" actId="164"/>
        <pc:sldMkLst>
          <pc:docMk/>
          <pc:sldMk cId="2877060498" sldId="260"/>
        </pc:sldMkLst>
        <pc:spChg chg="del mod">
          <ac:chgData name="Zephyr Tay" userId="58c7b28099c6babd" providerId="LiveId" clId="{1D4EBB90-F4CA-4268-AC5D-BBFB91B491A4}" dt="2022-04-10T13:24:21.105" v="72" actId="478"/>
          <ac:spMkLst>
            <pc:docMk/>
            <pc:sldMk cId="2877060498" sldId="260"/>
            <ac:spMk id="2" creationId="{AC6CC5BB-7059-4AC0-B9F9-6F6A59B305AC}"/>
          </ac:spMkLst>
        </pc:spChg>
        <pc:spChg chg="del">
          <ac:chgData name="Zephyr Tay" userId="58c7b28099c6babd" providerId="LiveId" clId="{1D4EBB90-F4CA-4268-AC5D-BBFB91B491A4}" dt="2022-04-10T13:11:39.290" v="29" actId="478"/>
          <ac:spMkLst>
            <pc:docMk/>
            <pc:sldMk cId="2877060498" sldId="260"/>
            <ac:spMk id="3" creationId="{4057F319-D7D0-401C-AADB-DF10DEED83A2}"/>
          </ac:spMkLst>
        </pc:spChg>
        <pc:spChg chg="add mod">
          <ac:chgData name="Zephyr Tay" userId="58c7b28099c6babd" providerId="LiveId" clId="{1D4EBB90-F4CA-4268-AC5D-BBFB91B491A4}" dt="2022-04-10T13:26:00.478" v="92" actId="164"/>
          <ac:spMkLst>
            <pc:docMk/>
            <pc:sldMk cId="2877060498" sldId="260"/>
            <ac:spMk id="3" creationId="{EA4CDE6C-54CD-4429-AF03-253EA66A1CE9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5" creationId="{55E1048D-FC3C-4015-B82A-AD89B91E62F1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6" creationId="{9AE37522-6F3C-4F42-8F04-60016D999167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7" creationId="{8EBC48F4-A834-4B16-B48D-3FB31A7BB3C1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8" creationId="{B316D677-A372-4D6E-B735-EB22BBF16E12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1" creationId="{3913C00B-83EB-47AD-B8A2-DF0D563BF220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2" creationId="{C6DD215C-687D-42FD-95E4-0E6E1A3EA882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3" creationId="{6AA834D6-AA7E-49DF-9C00-F391E1D97C7E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6" creationId="{C2192827-509A-4D02-95E7-2C788E9B89BF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7" creationId="{8F1C702F-22CB-4E26-80CA-1673BB8C97BB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8" creationId="{2323797F-0CFA-4F7C-BC48-DE5BFFA2427D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19" creationId="{433A8925-06C1-4261-95C0-449A655C5427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20" creationId="{0761F922-46A2-4494-A023-0C2B1A6BFAF9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21" creationId="{AB0C96EA-B728-416B-9758-29CEC6C0D4B3}"/>
          </ac:spMkLst>
        </pc:spChg>
        <pc:spChg chg="mod">
          <ac:chgData name="Zephyr Tay" userId="58c7b28099c6babd" providerId="LiveId" clId="{1D4EBB90-F4CA-4268-AC5D-BBFB91B491A4}" dt="2022-04-10T13:25:34.857" v="91" actId="164"/>
          <ac:spMkLst>
            <pc:docMk/>
            <pc:sldMk cId="2877060498" sldId="260"/>
            <ac:spMk id="22" creationId="{2F0A605E-9CCC-4EA6-BD23-80C0BB94BA6F}"/>
          </ac:spMkLst>
        </pc:spChg>
        <pc:spChg chg="add del mod">
          <ac:chgData name="Zephyr Tay" userId="58c7b28099c6babd" providerId="LiveId" clId="{1D4EBB90-F4CA-4268-AC5D-BBFB91B491A4}" dt="2022-04-10T13:24:22.793" v="73" actId="478"/>
          <ac:spMkLst>
            <pc:docMk/>
            <pc:sldMk cId="2877060498" sldId="260"/>
            <ac:spMk id="24" creationId="{776D0B98-A2F5-4964-8CEB-F04D2062470F}"/>
          </ac:spMkLst>
        </pc:spChg>
        <pc:grpChg chg="add mod">
          <ac:chgData name="Zephyr Tay" userId="58c7b28099c6babd" providerId="LiveId" clId="{1D4EBB90-F4CA-4268-AC5D-BBFB91B491A4}" dt="2022-04-10T13:26:00.478" v="92" actId="164"/>
          <ac:grpSpMkLst>
            <pc:docMk/>
            <pc:sldMk cId="2877060498" sldId="260"/>
            <ac:grpSpMk id="4" creationId="{EADEA9CF-517C-406D-801A-2B42E5D54964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9" creationId="{C5937E39-0EA2-47B3-8595-106332142919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10" creationId="{37DA398B-0A13-41B6-8C40-B5EAD7BF7757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14" creationId="{74AD9CC1-D223-4619-B665-B615ECE10661}"/>
          </ac:grpSpMkLst>
        </pc:grpChg>
        <pc:grpChg chg="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15" creationId="{2B7E2776-C4EF-45DF-869A-EF81D99A5B2E}"/>
          </ac:grpSpMkLst>
        </pc:grpChg>
        <pc:grpChg chg="add mod">
          <ac:chgData name="Zephyr Tay" userId="58c7b28099c6babd" providerId="LiveId" clId="{1D4EBB90-F4CA-4268-AC5D-BBFB91B491A4}" dt="2022-04-10T13:25:34.857" v="91" actId="164"/>
          <ac:grpSpMkLst>
            <pc:docMk/>
            <pc:sldMk cId="2877060498" sldId="260"/>
            <ac:grpSpMk id="25" creationId="{5E5B6E8A-288B-4095-96C2-F8CE7451A46F}"/>
          </ac:grpSpMkLst>
        </pc:grpChg>
        <pc:grpChg chg="add mod">
          <ac:chgData name="Zephyr Tay" userId="58c7b28099c6babd" providerId="LiveId" clId="{1D4EBB90-F4CA-4268-AC5D-BBFB91B491A4}" dt="2022-04-10T13:26:00.478" v="92" actId="164"/>
          <ac:grpSpMkLst>
            <pc:docMk/>
            <pc:sldMk cId="2877060498" sldId="260"/>
            <ac:grpSpMk id="26" creationId="{D532645E-419A-47F9-9039-2B8DF49FF87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F03-3461-420C-9275-6A7F273AC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DC1DB-EC99-4852-996C-A442B2CA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E2EE-C33E-4718-8793-AE0A8FA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155F-439C-45CF-B4D9-B5060043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2CCD-EBB7-4197-AFD7-4C09608F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28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1E13-D3F2-40DD-8CEC-4743BCF0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9AAD3-E08F-492A-B15C-82D730B1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97D0-3DC5-4903-81BB-5928CE64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D3F3-10C0-4FCC-955A-A9735CA7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AAF5-66B2-4702-AF5B-D662F300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8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9821B-E277-4B54-B499-527A8FDD1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F3DAB-448E-4843-889D-9E12BE4FB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4CF-A15F-4383-BBA6-C09C31D9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935B-5C10-4655-BDCA-10D9FAD7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B6D9-F936-4F03-8C5C-143D7486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7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3B90-5590-424E-8F1F-8A53030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D6BA-497C-4EB8-BF91-51C9E069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C9D8-D810-4341-8948-7872329C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0D45-5D5F-4FA3-B371-B53E69E5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9E12-2C8E-48DB-9CE8-0FB29114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11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DF94-C1BF-4A25-A73D-8EC14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E679-A717-47D7-9616-FAF28DFA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0464-DD56-495F-A546-A656B0F3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EB93-BEC9-41C3-9A7A-598D3D0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E2E7-C5C5-47F1-B8B7-2FD5DDDA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185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CD2A-B37B-494F-B906-7BC2B136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4A70-8283-440D-8873-EA964965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D7486-DA36-4126-A35A-FFD8B1D74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735D-6D26-43ED-A4C3-22C93A54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54F3-1E6C-442E-8DEC-EA16F5D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04867-E7C2-4020-AC79-A35458AA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97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A9B4-D961-4235-9366-0E2D9E9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FFED1-F2CC-4B19-A1CE-6F689126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0D94-50E7-4DBC-B470-89BDFE6F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57E45-DA87-4E6B-A674-8428824B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5A788-BB02-49FD-B16C-56724D7A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F97DB-B7F7-4273-A666-396722F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638DC-0E15-4262-8290-DF2E8CD0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83D92-0BD1-4153-88AA-97D878E5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8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7361-D4CC-46CD-A897-F2DF6D0D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0C2F4-90FA-477A-BE41-BD60FAB7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DF407-14D8-40E4-8554-F22E0A0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A2213-5163-45B3-ABF7-00A9E198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457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36F93-5295-428F-92E0-F3308389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9BAA7-8986-4127-9073-BA6502E3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53C7-9AAF-4122-A4E8-2341FC40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689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C7B0-4E09-425C-90B2-77DE4C00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56FE-919D-4F4A-AF57-76034E2C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C2E25-33FD-4C14-8026-0A8F836A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AE89-C7A2-41E8-89A4-38FD7EE6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34C01-C71A-4B8C-B68A-AE7B2D4D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08A7-3458-4139-877F-F7607A67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03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3D8-1CAC-4B06-9D51-FC425637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6D7C4-2008-4099-9D3F-DB45B673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CD71-DBE0-4EA8-9974-B207A258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FB95-B9C2-4480-8BA9-45ECA684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456D-1CFA-48E1-B6C8-D5FB4765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F125A-A218-4D3C-BE1C-DF8DBBE4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56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9C01-7842-4710-B172-390E8D81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6F250-5AAA-47BE-93EE-B0D0C860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036E-9EA2-4405-BE5E-8BAE3D5EB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3F4B-9C4D-4BE8-8CC0-3C3D11FC2AA4}" type="datetimeFigureOut">
              <a:rPr lang="LID4096" smtClean="0"/>
              <a:t>05/31/2022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5100-66D5-4E4D-A01F-830A31FC1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6968-67C0-4F7E-A2F4-8304C4439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17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93E574-30F7-4995-97BC-36B432EBFCB8}"/>
              </a:ext>
            </a:extLst>
          </p:cNvPr>
          <p:cNvSpPr/>
          <p:nvPr/>
        </p:nvSpPr>
        <p:spPr>
          <a:xfrm>
            <a:off x="0" y="-403412"/>
            <a:ext cx="2974694" cy="81236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B4CBC-CCD9-407B-B0DF-A79C180CFCFB}"/>
              </a:ext>
            </a:extLst>
          </p:cNvPr>
          <p:cNvSpPr txBox="1"/>
          <p:nvPr/>
        </p:nvSpPr>
        <p:spPr>
          <a:xfrm>
            <a:off x="540613" y="-253628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WhaToEat</a:t>
            </a:r>
            <a:endParaRPr lang="LID4096" sz="2800" b="1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6D7A0-9731-46BE-B3A1-2D464BB34214}"/>
              </a:ext>
            </a:extLst>
          </p:cNvPr>
          <p:cNvCxnSpPr/>
          <p:nvPr/>
        </p:nvCxnSpPr>
        <p:spPr>
          <a:xfrm>
            <a:off x="449713" y="269592"/>
            <a:ext cx="207526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ED39E-F9E1-45F8-B0D8-8292870C2CBD}"/>
              </a:ext>
            </a:extLst>
          </p:cNvPr>
          <p:cNvSpPr/>
          <p:nvPr/>
        </p:nvSpPr>
        <p:spPr>
          <a:xfrm>
            <a:off x="449713" y="857736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Food Type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6595E-AA01-4080-BB87-6B32E147C7E9}"/>
              </a:ext>
            </a:extLst>
          </p:cNvPr>
          <p:cNvSpPr txBox="1"/>
          <p:nvPr/>
        </p:nvSpPr>
        <p:spPr>
          <a:xfrm>
            <a:off x="358815" y="456354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  <a:endParaRPr lang="LID4096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552D950-97EB-4680-B314-860E059F31BB}"/>
              </a:ext>
            </a:extLst>
          </p:cNvPr>
          <p:cNvSpPr/>
          <p:nvPr/>
        </p:nvSpPr>
        <p:spPr>
          <a:xfrm>
            <a:off x="449713" y="1507847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Spiciness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5D0748-442C-49A2-8DFE-14893D0A2E23}"/>
              </a:ext>
            </a:extLst>
          </p:cNvPr>
          <p:cNvSpPr/>
          <p:nvPr/>
        </p:nvSpPr>
        <p:spPr>
          <a:xfrm>
            <a:off x="449711" y="2157958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Soup or Dry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7804CB-2F72-4E53-BBCB-DDE5630D26F6}"/>
              </a:ext>
            </a:extLst>
          </p:cNvPr>
          <p:cNvSpPr/>
          <p:nvPr/>
        </p:nvSpPr>
        <p:spPr>
          <a:xfrm>
            <a:off x="449710" y="2850343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Hot or Cold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C67F5EC-5F25-4AC1-A596-6C8AE8EC7FB7}"/>
              </a:ext>
            </a:extLst>
          </p:cNvPr>
          <p:cNvSpPr/>
          <p:nvPr/>
        </p:nvSpPr>
        <p:spPr>
          <a:xfrm rot="10800000">
            <a:off x="2281905" y="1088848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87FC7EE-E137-40D6-97EF-2945DF961900}"/>
              </a:ext>
            </a:extLst>
          </p:cNvPr>
          <p:cNvSpPr/>
          <p:nvPr/>
        </p:nvSpPr>
        <p:spPr>
          <a:xfrm rot="10800000">
            <a:off x="2281906" y="1738959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B8198DE-50F2-4FF4-8865-4EB42457A082}"/>
              </a:ext>
            </a:extLst>
          </p:cNvPr>
          <p:cNvSpPr/>
          <p:nvPr/>
        </p:nvSpPr>
        <p:spPr>
          <a:xfrm rot="10800000">
            <a:off x="2281906" y="2394386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A0B3EF1-471A-4BEC-A02C-04B9B4B03C54}"/>
              </a:ext>
            </a:extLst>
          </p:cNvPr>
          <p:cNvSpPr/>
          <p:nvPr/>
        </p:nvSpPr>
        <p:spPr>
          <a:xfrm rot="10800000">
            <a:off x="2281906" y="3065634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6C366-D320-452F-AA3F-FB2954D1A4FA}"/>
              </a:ext>
            </a:extLst>
          </p:cNvPr>
          <p:cNvSpPr/>
          <p:nvPr/>
        </p:nvSpPr>
        <p:spPr>
          <a:xfrm>
            <a:off x="9008758" y="-32608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B212FF-75A5-4BA7-801B-C28801629291}"/>
              </a:ext>
            </a:extLst>
          </p:cNvPr>
          <p:cNvSpPr/>
          <p:nvPr/>
        </p:nvSpPr>
        <p:spPr>
          <a:xfrm>
            <a:off x="9008758" y="1380976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4F4C7-F8CD-4BB3-A527-AFD9EC6A35F8}"/>
              </a:ext>
            </a:extLst>
          </p:cNvPr>
          <p:cNvSpPr/>
          <p:nvPr/>
        </p:nvSpPr>
        <p:spPr>
          <a:xfrm>
            <a:off x="9008758" y="3088034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1EB460-89A0-42B0-B678-7828D759334A}"/>
              </a:ext>
            </a:extLst>
          </p:cNvPr>
          <p:cNvSpPr/>
          <p:nvPr/>
        </p:nvSpPr>
        <p:spPr>
          <a:xfrm>
            <a:off x="9008758" y="481881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7A751-1CEE-42D6-AA9A-7A04B2371A98}"/>
              </a:ext>
            </a:extLst>
          </p:cNvPr>
          <p:cNvSpPr/>
          <p:nvPr/>
        </p:nvSpPr>
        <p:spPr>
          <a:xfrm>
            <a:off x="9008758" y="6549591"/>
            <a:ext cx="2974694" cy="1170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5193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93E574-30F7-4995-97BC-36B432EBFCB8}"/>
              </a:ext>
            </a:extLst>
          </p:cNvPr>
          <p:cNvSpPr/>
          <p:nvPr/>
        </p:nvSpPr>
        <p:spPr>
          <a:xfrm>
            <a:off x="0" y="-403412"/>
            <a:ext cx="2974694" cy="81236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B4CBC-CCD9-407B-B0DF-A79C180CFCFB}"/>
              </a:ext>
            </a:extLst>
          </p:cNvPr>
          <p:cNvSpPr txBox="1"/>
          <p:nvPr/>
        </p:nvSpPr>
        <p:spPr>
          <a:xfrm>
            <a:off x="540613" y="-253628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WhaToEat</a:t>
            </a:r>
            <a:endParaRPr lang="LID4096" sz="2800" b="1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6D7A0-9731-46BE-B3A1-2D464BB34214}"/>
              </a:ext>
            </a:extLst>
          </p:cNvPr>
          <p:cNvCxnSpPr/>
          <p:nvPr/>
        </p:nvCxnSpPr>
        <p:spPr>
          <a:xfrm>
            <a:off x="449713" y="269592"/>
            <a:ext cx="207526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66595E-AA01-4080-BB87-6B32E147C7E9}"/>
              </a:ext>
            </a:extLst>
          </p:cNvPr>
          <p:cNvSpPr txBox="1"/>
          <p:nvPr/>
        </p:nvSpPr>
        <p:spPr>
          <a:xfrm>
            <a:off x="292716" y="46317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Halal: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6C366-D320-452F-AA3F-FB2954D1A4FA}"/>
              </a:ext>
            </a:extLst>
          </p:cNvPr>
          <p:cNvSpPr/>
          <p:nvPr/>
        </p:nvSpPr>
        <p:spPr>
          <a:xfrm>
            <a:off x="9008758" y="-32608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B212FF-75A5-4BA7-801B-C28801629291}"/>
              </a:ext>
            </a:extLst>
          </p:cNvPr>
          <p:cNvSpPr/>
          <p:nvPr/>
        </p:nvSpPr>
        <p:spPr>
          <a:xfrm>
            <a:off x="9008758" y="1380976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4F4C7-F8CD-4BB3-A527-AFD9EC6A35F8}"/>
              </a:ext>
            </a:extLst>
          </p:cNvPr>
          <p:cNvSpPr/>
          <p:nvPr/>
        </p:nvSpPr>
        <p:spPr>
          <a:xfrm>
            <a:off x="9008758" y="3088034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1EB460-89A0-42B0-B678-7828D759334A}"/>
              </a:ext>
            </a:extLst>
          </p:cNvPr>
          <p:cNvSpPr/>
          <p:nvPr/>
        </p:nvSpPr>
        <p:spPr>
          <a:xfrm>
            <a:off x="9008758" y="4818812"/>
            <a:ext cx="2974694" cy="1490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7A751-1CEE-42D6-AA9A-7A04B2371A98}"/>
              </a:ext>
            </a:extLst>
          </p:cNvPr>
          <p:cNvSpPr/>
          <p:nvPr/>
        </p:nvSpPr>
        <p:spPr>
          <a:xfrm>
            <a:off x="9008758" y="6549591"/>
            <a:ext cx="2974694" cy="11706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5180B9-B864-4716-A283-6299350C3961}"/>
              </a:ext>
            </a:extLst>
          </p:cNvPr>
          <p:cNvSpPr/>
          <p:nvPr/>
        </p:nvSpPr>
        <p:spPr>
          <a:xfrm>
            <a:off x="213441" y="915923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Yes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789098-F545-435E-A319-30B293DF8BEA}"/>
              </a:ext>
            </a:extLst>
          </p:cNvPr>
          <p:cNvSpPr/>
          <p:nvPr/>
        </p:nvSpPr>
        <p:spPr>
          <a:xfrm>
            <a:off x="1038019" y="904045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ED7017C-AEA7-42DC-B107-ADC6CACF3015}"/>
              </a:ext>
            </a:extLst>
          </p:cNvPr>
          <p:cNvSpPr/>
          <p:nvPr/>
        </p:nvSpPr>
        <p:spPr>
          <a:xfrm>
            <a:off x="1860915" y="904045"/>
            <a:ext cx="8924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1A9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Either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514701-6063-4C8B-A7AF-D6F00B8A1CD1}"/>
              </a:ext>
            </a:extLst>
          </p:cNvPr>
          <p:cNvSpPr/>
          <p:nvPr/>
        </p:nvSpPr>
        <p:spPr>
          <a:xfrm>
            <a:off x="213441" y="1890658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1A9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Yes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970592-96D1-464B-A586-BB575AC917D0}"/>
              </a:ext>
            </a:extLst>
          </p:cNvPr>
          <p:cNvSpPr/>
          <p:nvPr/>
        </p:nvSpPr>
        <p:spPr>
          <a:xfrm>
            <a:off x="1038019" y="1878780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A6A38E-BD0F-4EEB-81CC-FC7CA3638E2E}"/>
              </a:ext>
            </a:extLst>
          </p:cNvPr>
          <p:cNvSpPr txBox="1"/>
          <p:nvPr/>
        </p:nvSpPr>
        <p:spPr>
          <a:xfrm>
            <a:off x="292716" y="14590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Spicy:</a:t>
            </a:r>
            <a:endParaRPr lang="LID4096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593016-EE68-4DB1-9FF9-ED36722BD3C3}"/>
              </a:ext>
            </a:extLst>
          </p:cNvPr>
          <p:cNvSpPr txBox="1"/>
          <p:nvPr/>
        </p:nvSpPr>
        <p:spPr>
          <a:xfrm>
            <a:off x="291034" y="242252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hot:</a:t>
            </a:r>
            <a:endParaRPr lang="LID4096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A3526-3206-4087-994E-D0BD19A4ECE2}"/>
              </a:ext>
            </a:extLst>
          </p:cNvPr>
          <p:cNvSpPr txBox="1"/>
          <p:nvPr/>
        </p:nvSpPr>
        <p:spPr>
          <a:xfrm>
            <a:off x="291034" y="3374130"/>
            <a:ext cx="123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vegetarian:</a:t>
            </a:r>
            <a:endParaRPr lang="LID4096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C7BBA36-9667-4BD9-84B1-6F547E17CFBB}"/>
              </a:ext>
            </a:extLst>
          </p:cNvPr>
          <p:cNvSpPr/>
          <p:nvPr/>
        </p:nvSpPr>
        <p:spPr>
          <a:xfrm>
            <a:off x="1860915" y="1878780"/>
            <a:ext cx="8924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Either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662BAE4-F19E-4E0F-B0C0-2B1EDA08CA7A}"/>
              </a:ext>
            </a:extLst>
          </p:cNvPr>
          <p:cNvSpPr/>
          <p:nvPr/>
        </p:nvSpPr>
        <p:spPr>
          <a:xfrm>
            <a:off x="213441" y="2849663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Yes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B652221-1DC6-46F3-A961-7ED63E405064}"/>
              </a:ext>
            </a:extLst>
          </p:cNvPr>
          <p:cNvSpPr/>
          <p:nvPr/>
        </p:nvSpPr>
        <p:spPr>
          <a:xfrm>
            <a:off x="1038019" y="2837785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1A9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7C0D39D-40D2-4B19-902F-193713EED3D8}"/>
              </a:ext>
            </a:extLst>
          </p:cNvPr>
          <p:cNvSpPr/>
          <p:nvPr/>
        </p:nvSpPr>
        <p:spPr>
          <a:xfrm>
            <a:off x="1860915" y="2837785"/>
            <a:ext cx="8924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Either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D8735B8-9DB6-4CA9-9726-28D15C9CA92F}"/>
              </a:ext>
            </a:extLst>
          </p:cNvPr>
          <p:cNvSpPr/>
          <p:nvPr/>
        </p:nvSpPr>
        <p:spPr>
          <a:xfrm>
            <a:off x="213441" y="3808668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Yes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390F872-F7AA-4DBE-94B5-F514F0D53CDE}"/>
              </a:ext>
            </a:extLst>
          </p:cNvPr>
          <p:cNvSpPr/>
          <p:nvPr/>
        </p:nvSpPr>
        <p:spPr>
          <a:xfrm>
            <a:off x="1038019" y="3796790"/>
            <a:ext cx="6893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BAEB185-3F8B-4A09-BBAA-2A5A93EB73B4}"/>
              </a:ext>
            </a:extLst>
          </p:cNvPr>
          <p:cNvSpPr/>
          <p:nvPr/>
        </p:nvSpPr>
        <p:spPr>
          <a:xfrm>
            <a:off x="1860915" y="3796790"/>
            <a:ext cx="892406" cy="40426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1A96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Either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5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385B6-97EE-45F8-AEF1-4E55F71E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5" y="1713052"/>
            <a:ext cx="3658811" cy="247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B9670-728D-4FD4-B856-1404B9C4036A}"/>
              </a:ext>
            </a:extLst>
          </p:cNvPr>
          <p:cNvSpPr txBox="1"/>
          <p:nvPr/>
        </p:nvSpPr>
        <p:spPr>
          <a:xfrm>
            <a:off x="2032654" y="4185689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72355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532645E-419A-47F9-9039-2B8DF49FF87B}"/>
              </a:ext>
            </a:extLst>
          </p:cNvPr>
          <p:cNvGrpSpPr/>
          <p:nvPr/>
        </p:nvGrpSpPr>
        <p:grpSpPr>
          <a:xfrm>
            <a:off x="1427971" y="229090"/>
            <a:ext cx="10319985" cy="1995772"/>
            <a:chOff x="1223931" y="2197849"/>
            <a:chExt cx="10319985" cy="19957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DEA9CF-517C-406D-801A-2B42E5D54964}"/>
                </a:ext>
              </a:extLst>
            </p:cNvPr>
            <p:cNvGrpSpPr/>
            <p:nvPr/>
          </p:nvGrpSpPr>
          <p:grpSpPr>
            <a:xfrm>
              <a:off x="1223931" y="2197849"/>
              <a:ext cx="2979956" cy="1995772"/>
              <a:chOff x="3337262" y="1688099"/>
              <a:chExt cx="3266211" cy="218748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5E1048D-FC3C-4015-B82A-AD89B91E62F1}"/>
                  </a:ext>
                </a:extLst>
              </p:cNvPr>
              <p:cNvSpPr/>
              <p:nvPr/>
            </p:nvSpPr>
            <p:spPr>
              <a:xfrm>
                <a:off x="3536855" y="2173058"/>
                <a:ext cx="115050" cy="1427933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AE37522-6F3C-4F42-8F04-60016D999167}"/>
                  </a:ext>
                </a:extLst>
              </p:cNvPr>
              <p:cNvSpPr/>
              <p:nvPr/>
            </p:nvSpPr>
            <p:spPr>
              <a:xfrm rot="5400000">
                <a:off x="3514284" y="1998517"/>
                <a:ext cx="160192" cy="509274"/>
              </a:xfrm>
              <a:prstGeom prst="roundRect">
                <a:avLst>
                  <a:gd name="adj" fmla="val 50000"/>
                </a:avLst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EBC48F4-A834-4B16-B48D-3FB31A7BB3C1}"/>
                  </a:ext>
                </a:extLst>
              </p:cNvPr>
              <p:cNvSpPr/>
              <p:nvPr/>
            </p:nvSpPr>
            <p:spPr>
              <a:xfrm>
                <a:off x="3556486" y="1817372"/>
                <a:ext cx="79971" cy="570389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316D677-A372-4D6E-B735-EB22BBF16E12}"/>
                  </a:ext>
                </a:extLst>
              </p:cNvPr>
              <p:cNvSpPr/>
              <p:nvPr/>
            </p:nvSpPr>
            <p:spPr>
              <a:xfrm>
                <a:off x="3337262" y="1817372"/>
                <a:ext cx="79971" cy="463404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937E39-0EA2-47B3-8595-106332142919}"/>
                  </a:ext>
                </a:extLst>
              </p:cNvPr>
              <p:cNvGrpSpPr/>
              <p:nvPr/>
            </p:nvGrpSpPr>
            <p:grpSpPr>
              <a:xfrm>
                <a:off x="6103631" y="1817372"/>
                <a:ext cx="499842" cy="1784161"/>
                <a:chOff x="6103631" y="1817372"/>
                <a:chExt cx="499842" cy="1784161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B0C96EA-B728-416B-9758-29CEC6C0D4B3}"/>
                    </a:ext>
                  </a:extLst>
                </p:cNvPr>
                <p:cNvSpPr/>
                <p:nvPr/>
              </p:nvSpPr>
              <p:spPr>
                <a:xfrm>
                  <a:off x="6103631" y="1817372"/>
                  <a:ext cx="499842" cy="621584"/>
                </a:xfrm>
                <a:prstGeom prst="ellipse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F0A605E-9CCC-4EA6-BD23-80C0BB94BA6F}"/>
                    </a:ext>
                  </a:extLst>
                </p:cNvPr>
                <p:cNvSpPr/>
                <p:nvPr/>
              </p:nvSpPr>
              <p:spPr>
                <a:xfrm>
                  <a:off x="6296027" y="2173600"/>
                  <a:ext cx="115050" cy="1427933"/>
                </a:xfrm>
                <a:prstGeom prst="roundRect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7DA398B-0A13-41B6-8C40-B5EAD7BF7757}"/>
                  </a:ext>
                </a:extLst>
              </p:cNvPr>
              <p:cNvGrpSpPr/>
              <p:nvPr/>
            </p:nvGrpSpPr>
            <p:grpSpPr>
              <a:xfrm>
                <a:off x="3769046" y="1688099"/>
                <a:ext cx="2319325" cy="2187487"/>
                <a:chOff x="3769046" y="1688099"/>
                <a:chExt cx="2319325" cy="2187487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913C00B-83EB-47AD-B8A2-DF0D563BF220}"/>
                    </a:ext>
                  </a:extLst>
                </p:cNvPr>
                <p:cNvSpPr/>
                <p:nvPr/>
              </p:nvSpPr>
              <p:spPr>
                <a:xfrm>
                  <a:off x="4208145" y="2001337"/>
                  <a:ext cx="1561013" cy="1561013"/>
                </a:xfrm>
                <a:prstGeom prst="ellipse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" name="Circle: Hollow 11">
                  <a:extLst>
                    <a:ext uri="{FF2B5EF4-FFF2-40B4-BE49-F238E27FC236}">
                      <a16:creationId xmlns:a16="http://schemas.microsoft.com/office/drawing/2014/main" id="{C6DD215C-687D-42FD-95E4-0E6E1A3EA882}"/>
                    </a:ext>
                  </a:extLst>
                </p:cNvPr>
                <p:cNvSpPr/>
                <p:nvPr/>
              </p:nvSpPr>
              <p:spPr>
                <a:xfrm>
                  <a:off x="3888930" y="1688099"/>
                  <a:ext cx="2199441" cy="2187487"/>
                </a:xfrm>
                <a:prstGeom prst="donut">
                  <a:avLst>
                    <a:gd name="adj" fmla="val 12510"/>
                  </a:avLst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6AA834D6-AA7E-49DF-9C00-F391E1D97C7E}"/>
                    </a:ext>
                  </a:extLst>
                </p:cNvPr>
                <p:cNvSpPr/>
                <p:nvPr/>
              </p:nvSpPr>
              <p:spPr>
                <a:xfrm>
                  <a:off x="3769046" y="1817372"/>
                  <a:ext cx="79971" cy="463404"/>
                </a:xfrm>
                <a:prstGeom prst="roundRect">
                  <a:avLst/>
                </a:prstGeom>
                <a:solidFill>
                  <a:srgbClr val="4A1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4CDE6C-54CD-4429-AF03-253EA66A1CE9}"/>
                </a:ext>
              </a:extLst>
            </p:cNvPr>
            <p:cNvSpPr txBox="1"/>
            <p:nvPr/>
          </p:nvSpPr>
          <p:spPr>
            <a:xfrm>
              <a:off x="4284132" y="2318913"/>
              <a:ext cx="725978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rgbClr val="4A1D2E"/>
                  </a:solidFill>
                  <a:latin typeface="Righteous" panose="02010506000000020000" pitchFamily="2" charset="0"/>
                </a:rPr>
                <a:t>WhaToEat</a:t>
              </a:r>
              <a:endParaRPr lang="en-GB" sz="11500" dirty="0">
                <a:solidFill>
                  <a:srgbClr val="4A1D2E"/>
                </a:solidFill>
                <a:latin typeface="Righteous" panose="0201050600000002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99C63C-F710-2DD8-6145-B5005BF663DC}"/>
              </a:ext>
            </a:extLst>
          </p:cNvPr>
          <p:cNvGrpSpPr/>
          <p:nvPr/>
        </p:nvGrpSpPr>
        <p:grpSpPr>
          <a:xfrm>
            <a:off x="3608008" y="4377876"/>
            <a:ext cx="2979956" cy="1995772"/>
            <a:chOff x="3337262" y="1688099"/>
            <a:chExt cx="3266211" cy="218748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97F9C1A-DCD2-E305-AE57-6A5D315269FA}"/>
                </a:ext>
              </a:extLst>
            </p:cNvPr>
            <p:cNvSpPr/>
            <p:nvPr/>
          </p:nvSpPr>
          <p:spPr>
            <a:xfrm>
              <a:off x="3536855" y="2173058"/>
              <a:ext cx="115050" cy="1427933"/>
            </a:xfrm>
            <a:prstGeom prst="roundRect">
              <a:avLst/>
            </a:prstGeom>
            <a:solidFill>
              <a:srgbClr val="4A1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B1F5E33-4472-6770-2BF6-5AC9FB4104D6}"/>
                </a:ext>
              </a:extLst>
            </p:cNvPr>
            <p:cNvSpPr/>
            <p:nvPr/>
          </p:nvSpPr>
          <p:spPr>
            <a:xfrm rot="5400000">
              <a:off x="3514284" y="1998517"/>
              <a:ext cx="160192" cy="509274"/>
            </a:xfrm>
            <a:prstGeom prst="roundRect">
              <a:avLst>
                <a:gd name="adj" fmla="val 50000"/>
              </a:avLst>
            </a:prstGeom>
            <a:solidFill>
              <a:srgbClr val="4A1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682D3F8-FF2D-9660-AA65-844789F49157}"/>
                </a:ext>
              </a:extLst>
            </p:cNvPr>
            <p:cNvSpPr/>
            <p:nvPr/>
          </p:nvSpPr>
          <p:spPr>
            <a:xfrm>
              <a:off x="3556486" y="1817372"/>
              <a:ext cx="79971" cy="570389"/>
            </a:xfrm>
            <a:prstGeom prst="roundRect">
              <a:avLst/>
            </a:prstGeom>
            <a:solidFill>
              <a:srgbClr val="4A1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ED35E55-10C8-6540-FE01-FEC62E4E3105}"/>
                </a:ext>
              </a:extLst>
            </p:cNvPr>
            <p:cNvSpPr/>
            <p:nvPr/>
          </p:nvSpPr>
          <p:spPr>
            <a:xfrm>
              <a:off x="3337262" y="1817372"/>
              <a:ext cx="79971" cy="463404"/>
            </a:xfrm>
            <a:prstGeom prst="roundRect">
              <a:avLst/>
            </a:prstGeom>
            <a:solidFill>
              <a:srgbClr val="4A1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7BC0634-31CD-B30F-2B41-92F318DE82F6}"/>
                </a:ext>
              </a:extLst>
            </p:cNvPr>
            <p:cNvGrpSpPr/>
            <p:nvPr/>
          </p:nvGrpSpPr>
          <p:grpSpPr>
            <a:xfrm>
              <a:off x="6103631" y="1817372"/>
              <a:ext cx="499842" cy="1784161"/>
              <a:chOff x="6103631" y="1817372"/>
              <a:chExt cx="499842" cy="1784161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01DF718-09E0-6A9E-FF2A-8757DA96FE87}"/>
                  </a:ext>
                </a:extLst>
              </p:cNvPr>
              <p:cNvSpPr/>
              <p:nvPr/>
            </p:nvSpPr>
            <p:spPr>
              <a:xfrm>
                <a:off x="6103631" y="1817372"/>
                <a:ext cx="499842" cy="621584"/>
              </a:xfrm>
              <a:prstGeom prst="ellipse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44D63E4-AE7D-37C6-2B2E-461FD2B15E6E}"/>
                  </a:ext>
                </a:extLst>
              </p:cNvPr>
              <p:cNvSpPr/>
              <p:nvPr/>
            </p:nvSpPr>
            <p:spPr>
              <a:xfrm>
                <a:off x="6296027" y="2173600"/>
                <a:ext cx="115050" cy="1427933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32C68D-AC2B-0AEE-1C78-06498407998D}"/>
                </a:ext>
              </a:extLst>
            </p:cNvPr>
            <p:cNvGrpSpPr/>
            <p:nvPr/>
          </p:nvGrpSpPr>
          <p:grpSpPr>
            <a:xfrm>
              <a:off x="3769046" y="1688099"/>
              <a:ext cx="2319325" cy="2187487"/>
              <a:chOff x="3769046" y="1688099"/>
              <a:chExt cx="2319325" cy="2187487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C20DAF3-3CCC-4F1B-5FB7-5F2294F145A1}"/>
                  </a:ext>
                </a:extLst>
              </p:cNvPr>
              <p:cNvSpPr/>
              <p:nvPr/>
            </p:nvSpPr>
            <p:spPr>
              <a:xfrm>
                <a:off x="4208145" y="2001337"/>
                <a:ext cx="1561013" cy="1561013"/>
              </a:xfrm>
              <a:prstGeom prst="ellipse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Circle: Hollow 33">
                <a:extLst>
                  <a:ext uri="{FF2B5EF4-FFF2-40B4-BE49-F238E27FC236}">
                    <a16:creationId xmlns:a16="http://schemas.microsoft.com/office/drawing/2014/main" id="{58F087D7-7C6C-6729-B8E3-F5A4C0DB8A0E}"/>
                  </a:ext>
                </a:extLst>
              </p:cNvPr>
              <p:cNvSpPr/>
              <p:nvPr/>
            </p:nvSpPr>
            <p:spPr>
              <a:xfrm>
                <a:off x="3888930" y="1688099"/>
                <a:ext cx="2199441" cy="2187487"/>
              </a:xfrm>
              <a:prstGeom prst="donut">
                <a:avLst>
                  <a:gd name="adj" fmla="val 12510"/>
                </a:avLst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8153DA31-AE0E-3028-4D7B-02B6F52CB831}"/>
                  </a:ext>
                </a:extLst>
              </p:cNvPr>
              <p:cNvSpPr/>
              <p:nvPr/>
            </p:nvSpPr>
            <p:spPr>
              <a:xfrm>
                <a:off x="3769046" y="1817372"/>
                <a:ext cx="79971" cy="463404"/>
              </a:xfrm>
              <a:prstGeom prst="roundRect">
                <a:avLst/>
              </a:prstGeom>
              <a:solidFill>
                <a:srgbClr val="4A1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706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Righteous</vt:lpstr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Zephyr Tay</dc:creator>
  <cp:lastModifiedBy>Zephyr Tay</cp:lastModifiedBy>
  <cp:revision>5</cp:revision>
  <dcterms:created xsi:type="dcterms:W3CDTF">2022-03-21T03:29:50Z</dcterms:created>
  <dcterms:modified xsi:type="dcterms:W3CDTF">2022-05-31T07:28:17Z</dcterms:modified>
</cp:coreProperties>
</file>