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EBB90-F4CA-4268-AC5D-BBFB91B491A4}" v="6" dt="2022-03-25T16:28:3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phyr Tay" userId="58c7b28099c6babd" providerId="LiveId" clId="{1D4EBB90-F4CA-4268-AC5D-BBFB91B491A4}"/>
    <pc:docChg chg="undo custSel addSld modSld">
      <pc:chgData name="Zephyr Tay" userId="58c7b28099c6babd" providerId="LiveId" clId="{1D4EBB90-F4CA-4268-AC5D-BBFB91B491A4}" dt="2022-03-25T16:28:39.547" v="19" actId="14100"/>
      <pc:docMkLst>
        <pc:docMk/>
      </pc:docMkLst>
      <pc:sldChg chg="addSp modSp mod">
        <pc:chgData name="Zephyr Tay" userId="58c7b28099c6babd" providerId="LiveId" clId="{1D4EBB90-F4CA-4268-AC5D-BBFB91B491A4}" dt="2022-03-25T16:28:39.547" v="19" actId="14100"/>
        <pc:sldMkLst>
          <pc:docMk/>
          <pc:sldMk cId="3151931537" sldId="257"/>
        </pc:sldMkLst>
        <pc:spChg chg="add mod">
          <ac:chgData name="Zephyr Tay" userId="58c7b28099c6babd" providerId="LiveId" clId="{1D4EBB90-F4CA-4268-AC5D-BBFB91B491A4}" dt="2022-03-25T16:28:17.274" v="9" actId="1076"/>
          <ac:spMkLst>
            <pc:docMk/>
            <pc:sldMk cId="3151931537" sldId="257"/>
            <ac:spMk id="26" creationId="{1076C366-D320-452F-AA3F-FB2954D1A4FA}"/>
          </ac:spMkLst>
        </pc:spChg>
        <pc:spChg chg="add mod">
          <ac:chgData name="Zephyr Tay" userId="58c7b28099c6babd" providerId="LiveId" clId="{1D4EBB90-F4CA-4268-AC5D-BBFB91B491A4}" dt="2022-03-25T16:28:20.780" v="11" actId="1076"/>
          <ac:spMkLst>
            <pc:docMk/>
            <pc:sldMk cId="3151931537" sldId="257"/>
            <ac:spMk id="27" creationId="{DFB212FF-75A5-4BA7-801B-C28801629291}"/>
          </ac:spMkLst>
        </pc:spChg>
        <pc:spChg chg="add mod">
          <ac:chgData name="Zephyr Tay" userId="58c7b28099c6babd" providerId="LiveId" clId="{1D4EBB90-F4CA-4268-AC5D-BBFB91B491A4}" dt="2022-03-25T16:28:26.489" v="14" actId="1076"/>
          <ac:spMkLst>
            <pc:docMk/>
            <pc:sldMk cId="3151931537" sldId="257"/>
            <ac:spMk id="28" creationId="{9DE4F4C7-F8CD-4BB3-A527-AFD9EC6A35F8}"/>
          </ac:spMkLst>
        </pc:spChg>
        <pc:spChg chg="add mod">
          <ac:chgData name="Zephyr Tay" userId="58c7b28099c6babd" providerId="LiveId" clId="{1D4EBB90-F4CA-4268-AC5D-BBFB91B491A4}" dt="2022-03-25T16:28:32.627" v="16" actId="1076"/>
          <ac:spMkLst>
            <pc:docMk/>
            <pc:sldMk cId="3151931537" sldId="257"/>
            <ac:spMk id="29" creationId="{A91EB460-89A0-42B0-B678-7828D759334A}"/>
          </ac:spMkLst>
        </pc:spChg>
        <pc:spChg chg="add mod">
          <ac:chgData name="Zephyr Tay" userId="58c7b28099c6babd" providerId="LiveId" clId="{1D4EBB90-F4CA-4268-AC5D-BBFB91B491A4}" dt="2022-03-25T16:28:39.547" v="19" actId="14100"/>
          <ac:spMkLst>
            <pc:docMk/>
            <pc:sldMk cId="3151931537" sldId="257"/>
            <ac:spMk id="30" creationId="{2867A751-1CEE-42D6-AA9A-7A04B2371A98}"/>
          </ac:spMkLst>
        </pc:spChg>
      </pc:sldChg>
      <pc:sldChg chg="addSp modSp new mod">
        <pc:chgData name="Zephyr Tay" userId="58c7b28099c6babd" providerId="LiveId" clId="{1D4EBB90-F4CA-4268-AC5D-BBFB91B491A4}" dt="2022-03-25T16:21:33.638" v="5" actId="14100"/>
        <pc:sldMkLst>
          <pc:docMk/>
          <pc:sldMk cId="931832636" sldId="259"/>
        </pc:sldMkLst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4" creationId="{55D99FD5-7981-4A79-A135-04BA07BF39D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5" creationId="{CF88AA70-6ABC-44B1-8C33-6F892A2BA19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6" creationId="{E655C7BA-406F-4030-A9E4-BC624F0C4280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7" creationId="{A01050D9-0E2A-4DD6-8E40-8EA7AF99A35A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8" creationId="{47EAC040-7759-41C7-A987-B5BC306EE7F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0" creationId="{E44E1CCF-1CBC-43FF-9789-76808B4E516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1" creationId="{2497D38E-59D1-4890-9D46-A5777F0C97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2" creationId="{4D825D4A-BDD8-48BE-BA76-5430EC08C5B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3" creationId="{C8B15CC4-61A3-4C26-8D2B-B71EA5E45D32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4" creationId="{37CA127F-A6E4-473E-ADE4-0821FC377D5F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5" creationId="{13E6E3DD-DFF9-49A4-9E52-39FC726309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6" creationId="{86EE309D-D885-4ADC-A817-7330CE5D33F4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7" creationId="{FF60BFF8-8DEB-42FC-B3BE-0B68AC77397D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8" creationId="{1D7D370B-69B1-413B-9A9C-9F48ECDE4B72}"/>
          </ac:spMkLst>
        </pc:spChg>
        <pc:cxnChg chg="add mod">
          <ac:chgData name="Zephyr Tay" userId="58c7b28099c6babd" providerId="LiveId" clId="{1D4EBB90-F4CA-4268-AC5D-BBFB91B491A4}" dt="2022-03-25T16:21:33.638" v="5" actId="14100"/>
          <ac:cxnSpMkLst>
            <pc:docMk/>
            <pc:sldMk cId="931832636" sldId="259"/>
            <ac:cxnSpMk id="9" creationId="{B3B1026C-9C3A-4AEE-8CF8-C6069871B3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F03-3461-420C-9275-6A7F273A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C1DB-EC99-4852-996C-A442B2CA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E2EE-C33E-4718-8793-AE0A8FA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155F-439C-45CF-B4D9-B506004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CCD-EBB7-4197-AFD7-4C09608F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8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1E13-D3F2-40DD-8CEC-4743BCF0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AAD3-E08F-492A-B15C-82D730B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97D0-3DC5-4903-81BB-5928CE6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D3F3-10C0-4FCC-955A-A9735CA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AAF5-66B2-4702-AF5B-D662F30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9821B-E277-4B54-B499-527A8FDD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DAB-448E-4843-889D-9E12BE4F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4CF-A15F-4383-BBA6-C09C31D9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935B-5C10-4655-BDCA-10D9FAD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6D9-F936-4F03-8C5C-143D748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7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3B90-5590-424E-8F1F-8A53030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D6BA-497C-4EB8-BF91-51C9E069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9D8-D810-4341-8948-7872329C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0D45-5D5F-4FA3-B371-B53E69E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E12-2C8E-48DB-9CE8-0FB2911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11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DF94-C1BF-4A25-A73D-8EC14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E679-A717-47D7-9616-FAF28DFA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0464-DD56-495F-A546-A656B0F3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EB93-BEC9-41C3-9A7A-598D3D0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E2E7-C5C5-47F1-B8B7-2FD5DDDA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8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CD2A-B37B-494F-B906-7BC2B13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A70-8283-440D-8873-EA964965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7486-DA36-4126-A35A-FFD8B1D7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735D-6D26-43ED-A4C3-22C93A5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54F3-1E6C-442E-8DEC-EA16F5D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4867-E7C2-4020-AC79-A35458A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7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9B4-D961-4235-9366-0E2D9E9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FED1-F2CC-4B19-A1CE-6F689126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0D94-50E7-4DBC-B470-89BDFE6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7E45-DA87-4E6B-A674-8428824B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A788-BB02-49FD-B16C-56724D7A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F97DB-B7F7-4273-A666-396722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638DC-0E15-4262-8290-DF2E8CD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3D92-0BD1-4153-88AA-97D878E5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361-D4CC-46CD-A897-F2DF6D0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C2F4-90FA-477A-BE41-BD60FAB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F407-14D8-40E4-8554-F22E0A0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2213-5163-45B3-ABF7-00A9E198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45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6F93-5295-428F-92E0-F3308389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BAA7-8986-4127-9073-BA6502E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53C7-9AAF-4122-A4E8-2341FC4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689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7B0-4E09-425C-90B2-77DE4C0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6FE-919D-4F4A-AF57-76034E2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2E25-33FD-4C14-8026-0A8F836A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E89-C7A2-41E8-89A4-38FD7EE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4C01-C71A-4B8C-B68A-AE7B2D4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8A7-3458-4139-877F-F7607A6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0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3D8-1CAC-4B06-9D51-FC42563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6D7C4-2008-4099-9D3F-DB45B673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D71-DBE0-4EA8-9974-B207A258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FB95-B9C2-4480-8BA9-45ECA68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456D-1CFA-48E1-B6C8-D5FB476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125A-A218-4D3C-BE1C-DF8DBBE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9C01-7842-4710-B172-390E8D8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F250-5AAA-47BE-93EE-B0D0C86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036E-9EA2-4405-BE5E-8BAE3D5E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3F4B-9C4D-4BE8-8CC0-3C3D11FC2AA4}" type="datetimeFigureOut">
              <a:rPr lang="LID4096" smtClean="0"/>
              <a:t>03/26/2022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5100-66D5-4E4D-A01F-830A31FC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6968-67C0-4F7E-A2F4-8304C443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17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ED39E-F9E1-45F8-B0D8-8292870C2CBD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52D950-97EB-4680-B314-860E059F31BB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5D0748-442C-49A2-8DFE-14893D0A2E23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7804CB-2F72-4E53-BBCB-DDE5630D26F6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C67F5EC-5F25-4AC1-A596-6C8AE8EC7FB7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87FC7EE-E137-40D6-97EF-2945DF961900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8198DE-50F2-4FF4-8865-4EB42457A082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A0B3EF1-471A-4BEC-A02C-04B9B4B03C54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6C366-D320-452F-AA3F-FB2954D1A4FA}"/>
              </a:ext>
            </a:extLst>
          </p:cNvPr>
          <p:cNvSpPr/>
          <p:nvPr/>
        </p:nvSpPr>
        <p:spPr>
          <a:xfrm>
            <a:off x="9008758" y="-32608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212FF-75A5-4BA7-801B-C28801629291}"/>
              </a:ext>
            </a:extLst>
          </p:cNvPr>
          <p:cNvSpPr/>
          <p:nvPr/>
        </p:nvSpPr>
        <p:spPr>
          <a:xfrm>
            <a:off x="9008758" y="1380976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4F4C7-F8CD-4BB3-A527-AFD9EC6A35F8}"/>
              </a:ext>
            </a:extLst>
          </p:cNvPr>
          <p:cNvSpPr/>
          <p:nvPr/>
        </p:nvSpPr>
        <p:spPr>
          <a:xfrm>
            <a:off x="9008758" y="3088034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EB460-89A0-42B0-B678-7828D759334A}"/>
              </a:ext>
            </a:extLst>
          </p:cNvPr>
          <p:cNvSpPr/>
          <p:nvPr/>
        </p:nvSpPr>
        <p:spPr>
          <a:xfrm>
            <a:off x="9008758" y="481881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751-1CEE-42D6-AA9A-7A04B2371A98}"/>
              </a:ext>
            </a:extLst>
          </p:cNvPr>
          <p:cNvSpPr/>
          <p:nvPr/>
        </p:nvSpPr>
        <p:spPr>
          <a:xfrm>
            <a:off x="9008758" y="6549591"/>
            <a:ext cx="2974694" cy="1170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19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385B6-97EE-45F8-AEF1-4E55F71E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5" y="1713052"/>
            <a:ext cx="3658811" cy="247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B9670-728D-4FD4-B856-1404B9C4036A}"/>
              </a:ext>
            </a:extLst>
          </p:cNvPr>
          <p:cNvSpPr txBox="1"/>
          <p:nvPr/>
        </p:nvSpPr>
        <p:spPr>
          <a:xfrm>
            <a:off x="2032654" y="4185689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72355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7753-200C-4BC6-A903-A523C540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DC76-B3EC-4DFB-87BE-AB817AD9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D99FD5-7981-4A79-A135-04BA07BF39DE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8AA70-6ABC-44B1-8C33-6F892A2BA19E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55C7BA-406F-4030-A9E4-BC624F0C4280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050D9-0E2A-4DD6-8E40-8EA7AF99A35A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AC040-7759-41C7-A987-B5BC306EE7F3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B1026C-9C3A-4AEE-8CF8-C6069871B386}"/>
              </a:ext>
            </a:extLst>
          </p:cNvPr>
          <p:cNvCxnSpPr>
            <a:cxnSpLocks/>
          </p:cNvCxnSpPr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E1CCF-1CBC-43FF-9789-76808B4E516E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7D38E-59D1-4890-9D46-A5777F0C9758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825D4A-BDD8-48BE-BA76-5430EC08C5B3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15CC4-61A3-4C26-8D2B-B71EA5E45D32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CA127F-A6E4-473E-ADE4-0821FC377D5F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3E6E3DD-DFF9-49A4-9E52-39FC72630958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6EE309D-D885-4ADC-A817-7330CE5D33F4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60BFF8-8DEB-42FC-B3BE-0B68AC77397D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D7D370B-69B1-413B-9A9C-9F48ECDE4B72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183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Zephyr Tay</dc:creator>
  <cp:lastModifiedBy>Zephyr Tay</cp:lastModifiedBy>
  <cp:revision>2</cp:revision>
  <dcterms:created xsi:type="dcterms:W3CDTF">2022-03-21T03:29:50Z</dcterms:created>
  <dcterms:modified xsi:type="dcterms:W3CDTF">2022-03-25T16:28:41Z</dcterms:modified>
</cp:coreProperties>
</file>