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shmi Sharma" userId="dcfa8afbb5721329" providerId="LiveId" clId="{D6E68971-3568-456F-83E9-5CC5A8707A75}"/>
    <pc:docChg chg="undo custSel addSld modSld">
      <pc:chgData name="Rashmi Sharma" userId="dcfa8afbb5721329" providerId="LiveId" clId="{D6E68971-3568-456F-83E9-5CC5A8707A75}" dt="2024-09-12T08:21:37.105" v="747" actId="6549"/>
      <pc:docMkLst>
        <pc:docMk/>
      </pc:docMkLst>
      <pc:sldChg chg="modSp new mod">
        <pc:chgData name="Rashmi Sharma" userId="dcfa8afbb5721329" providerId="LiveId" clId="{D6E68971-3568-456F-83E9-5CC5A8707A75}" dt="2024-08-29T06:47:53.003" v="3" actId="2711"/>
        <pc:sldMkLst>
          <pc:docMk/>
          <pc:sldMk cId="28422899" sldId="256"/>
        </pc:sldMkLst>
        <pc:spChg chg="mod">
          <ac:chgData name="Rashmi Sharma" userId="dcfa8afbb5721329" providerId="LiveId" clId="{D6E68971-3568-456F-83E9-5CC5A8707A75}" dt="2024-08-29T06:47:53.003" v="3" actId="2711"/>
          <ac:spMkLst>
            <pc:docMk/>
            <pc:sldMk cId="28422899" sldId="256"/>
            <ac:spMk id="2" creationId="{46766B7A-7DE3-B635-5973-FE48C0C37567}"/>
          </ac:spMkLst>
        </pc:spChg>
      </pc:sldChg>
      <pc:sldChg chg="addSp delSp modSp new mod">
        <pc:chgData name="Rashmi Sharma" userId="dcfa8afbb5721329" providerId="LiveId" clId="{D6E68971-3568-456F-83E9-5CC5A8707A75}" dt="2024-08-29T06:51:49.489" v="111" actId="1036"/>
        <pc:sldMkLst>
          <pc:docMk/>
          <pc:sldMk cId="1004400321" sldId="257"/>
        </pc:sldMkLst>
        <pc:spChg chg="add del mod">
          <ac:chgData name="Rashmi Sharma" userId="dcfa8afbb5721329" providerId="LiveId" clId="{D6E68971-3568-456F-83E9-5CC5A8707A75}" dt="2024-08-29T06:48:21.253" v="19" actId="14100"/>
          <ac:spMkLst>
            <pc:docMk/>
            <pc:sldMk cId="1004400321" sldId="257"/>
            <ac:spMk id="2" creationId="{1A63360E-5AFF-1E6F-495F-303A40B65FD1}"/>
          </ac:spMkLst>
        </pc:spChg>
        <pc:spChg chg="mod">
          <ac:chgData name="Rashmi Sharma" userId="dcfa8afbb5721329" providerId="LiveId" clId="{D6E68971-3568-456F-83E9-5CC5A8707A75}" dt="2024-08-29T06:49:18.501" v="24"/>
          <ac:spMkLst>
            <pc:docMk/>
            <pc:sldMk cId="1004400321" sldId="257"/>
            <ac:spMk id="3" creationId="{924BFFE4-2BD4-5D51-3BEF-497867B940BE}"/>
          </ac:spMkLst>
        </pc:spChg>
        <pc:picChg chg="add mod modCrop">
          <ac:chgData name="Rashmi Sharma" userId="dcfa8afbb5721329" providerId="LiveId" clId="{D6E68971-3568-456F-83E9-5CC5A8707A75}" dt="2024-08-29T06:51:49.489" v="111" actId="1036"/>
          <ac:picMkLst>
            <pc:docMk/>
            <pc:sldMk cId="1004400321" sldId="257"/>
            <ac:picMk id="5" creationId="{ECEBC81C-C34A-304E-5B16-CF9D1A8D6DFC}"/>
          </ac:picMkLst>
        </pc:picChg>
      </pc:sldChg>
      <pc:sldChg chg="addSp modSp new mod">
        <pc:chgData name="Rashmi Sharma" userId="dcfa8afbb5721329" providerId="LiveId" clId="{D6E68971-3568-456F-83E9-5CC5A8707A75}" dt="2024-08-29T06:57:20.144" v="290" actId="1038"/>
        <pc:sldMkLst>
          <pc:docMk/>
          <pc:sldMk cId="2584664497" sldId="258"/>
        </pc:sldMkLst>
        <pc:spChg chg="mod">
          <ac:chgData name="Rashmi Sharma" userId="dcfa8afbb5721329" providerId="LiveId" clId="{D6E68971-3568-456F-83E9-5CC5A8707A75}" dt="2024-08-29T06:57:02.482" v="209" actId="1076"/>
          <ac:spMkLst>
            <pc:docMk/>
            <pc:sldMk cId="2584664497" sldId="258"/>
            <ac:spMk id="2" creationId="{616C52DA-9873-B840-9142-506D94F10081}"/>
          </ac:spMkLst>
        </pc:spChg>
        <pc:spChg chg="mod">
          <ac:chgData name="Rashmi Sharma" userId="dcfa8afbb5721329" providerId="LiveId" clId="{D6E68971-3568-456F-83E9-5CC5A8707A75}" dt="2024-08-29T06:56:58.756" v="208" actId="1035"/>
          <ac:spMkLst>
            <pc:docMk/>
            <pc:sldMk cId="2584664497" sldId="258"/>
            <ac:spMk id="3" creationId="{0C895AA6-898D-89EF-A406-0B7BEB23C90F}"/>
          </ac:spMkLst>
        </pc:spChg>
        <pc:spChg chg="add">
          <ac:chgData name="Rashmi Sharma" userId="dcfa8afbb5721329" providerId="LiveId" clId="{D6E68971-3568-456F-83E9-5CC5A8707A75}" dt="2024-08-29T06:50:11.436" v="35"/>
          <ac:spMkLst>
            <pc:docMk/>
            <pc:sldMk cId="2584664497" sldId="258"/>
            <ac:spMk id="4" creationId="{FE43E1D5-FEC8-5EB7-62D8-966CD1A55A70}"/>
          </ac:spMkLst>
        </pc:spChg>
        <pc:spChg chg="add">
          <ac:chgData name="Rashmi Sharma" userId="dcfa8afbb5721329" providerId="LiveId" clId="{D6E68971-3568-456F-83E9-5CC5A8707A75}" dt="2024-08-29T06:50:21.536" v="37"/>
          <ac:spMkLst>
            <pc:docMk/>
            <pc:sldMk cId="2584664497" sldId="258"/>
            <ac:spMk id="5" creationId="{6C3232C3-5DD2-165F-2F9C-92D013B02743}"/>
          </ac:spMkLst>
        </pc:spChg>
        <pc:picChg chg="add mod">
          <ac:chgData name="Rashmi Sharma" userId="dcfa8afbb5721329" providerId="LiveId" clId="{D6E68971-3568-456F-83E9-5CC5A8707A75}" dt="2024-08-29T06:57:06.516" v="233" actId="1035"/>
          <ac:picMkLst>
            <pc:docMk/>
            <pc:sldMk cId="2584664497" sldId="258"/>
            <ac:picMk id="6" creationId="{2D47A715-1780-78A3-4DF7-A7C30F009BAF}"/>
          </ac:picMkLst>
        </pc:picChg>
        <pc:picChg chg="add mod modCrop">
          <ac:chgData name="Rashmi Sharma" userId="dcfa8afbb5721329" providerId="LiveId" clId="{D6E68971-3568-456F-83E9-5CC5A8707A75}" dt="2024-08-29T06:57:12.742" v="259" actId="1038"/>
          <ac:picMkLst>
            <pc:docMk/>
            <pc:sldMk cId="2584664497" sldId="258"/>
            <ac:picMk id="8" creationId="{FBA37315-156E-2952-E250-9D976C8B6049}"/>
          </ac:picMkLst>
        </pc:picChg>
        <pc:picChg chg="add mod modCrop">
          <ac:chgData name="Rashmi Sharma" userId="dcfa8afbb5721329" providerId="LiveId" clId="{D6E68971-3568-456F-83E9-5CC5A8707A75}" dt="2024-08-29T06:57:20.144" v="290" actId="1038"/>
          <ac:picMkLst>
            <pc:docMk/>
            <pc:sldMk cId="2584664497" sldId="258"/>
            <ac:picMk id="10" creationId="{299DEC5E-6484-F75E-8372-3279DDCA80B3}"/>
          </ac:picMkLst>
        </pc:picChg>
      </pc:sldChg>
      <pc:sldChg chg="addSp delSp modSp new mod">
        <pc:chgData name="Rashmi Sharma" userId="dcfa8afbb5721329" providerId="LiveId" clId="{D6E68971-3568-456F-83E9-5CC5A8707A75}" dt="2024-08-29T06:59:40.353" v="382" actId="1037"/>
        <pc:sldMkLst>
          <pc:docMk/>
          <pc:sldMk cId="966952294" sldId="259"/>
        </pc:sldMkLst>
        <pc:spChg chg="mod">
          <ac:chgData name="Rashmi Sharma" userId="dcfa8afbb5721329" providerId="LiveId" clId="{D6E68971-3568-456F-83E9-5CC5A8707A75}" dt="2024-08-29T06:57:40.398" v="293" actId="14100"/>
          <ac:spMkLst>
            <pc:docMk/>
            <pc:sldMk cId="966952294" sldId="259"/>
            <ac:spMk id="2" creationId="{5E7A6E43-6EBC-3A16-6558-26CE5C2B0576}"/>
          </ac:spMkLst>
        </pc:spChg>
        <pc:spChg chg="del">
          <ac:chgData name="Rashmi Sharma" userId="dcfa8afbb5721329" providerId="LiveId" clId="{D6E68971-3568-456F-83E9-5CC5A8707A75}" dt="2024-08-29T06:57:41.860" v="294" actId="478"/>
          <ac:spMkLst>
            <pc:docMk/>
            <pc:sldMk cId="966952294" sldId="259"/>
            <ac:spMk id="3" creationId="{FC50BC4D-DAC5-38D7-B684-52615FA8B7AC}"/>
          </ac:spMkLst>
        </pc:spChg>
        <pc:spChg chg="add mod">
          <ac:chgData name="Rashmi Sharma" userId="dcfa8afbb5721329" providerId="LiveId" clId="{D6E68971-3568-456F-83E9-5CC5A8707A75}" dt="2024-08-29T06:59:09.224" v="363" actId="2711"/>
          <ac:spMkLst>
            <pc:docMk/>
            <pc:sldMk cId="966952294" sldId="259"/>
            <ac:spMk id="7" creationId="{E0FCC62F-FFB7-B00E-AAFE-96FB5BA37210}"/>
          </ac:spMkLst>
        </pc:spChg>
        <pc:spChg chg="add mod">
          <ac:chgData name="Rashmi Sharma" userId="dcfa8afbb5721329" providerId="LiveId" clId="{D6E68971-3568-456F-83E9-5CC5A8707A75}" dt="2024-08-29T06:59:40.353" v="382" actId="1037"/>
          <ac:spMkLst>
            <pc:docMk/>
            <pc:sldMk cId="966952294" sldId="259"/>
            <ac:spMk id="8" creationId="{089A0CAD-F9CC-638A-3DCD-BE750F236D66}"/>
          </ac:spMkLst>
        </pc:spChg>
        <pc:picChg chg="add mod">
          <ac:chgData name="Rashmi Sharma" userId="dcfa8afbb5721329" providerId="LiveId" clId="{D6E68971-3568-456F-83E9-5CC5A8707A75}" dt="2024-08-29T06:58:42.906" v="359" actId="1076"/>
          <ac:picMkLst>
            <pc:docMk/>
            <pc:sldMk cId="966952294" sldId="259"/>
            <ac:picMk id="5" creationId="{33E4E85D-63CB-6B1A-EE93-C10BE0DC275A}"/>
          </ac:picMkLst>
        </pc:picChg>
      </pc:sldChg>
      <pc:sldChg chg="addSp modSp new mod">
        <pc:chgData name="Rashmi Sharma" userId="dcfa8afbb5721329" providerId="LiveId" clId="{D6E68971-3568-456F-83E9-5CC5A8707A75}" dt="2024-08-29T07:02:42.314" v="445" actId="27636"/>
        <pc:sldMkLst>
          <pc:docMk/>
          <pc:sldMk cId="765382464" sldId="260"/>
        </pc:sldMkLst>
        <pc:spChg chg="mod">
          <ac:chgData name="Rashmi Sharma" userId="dcfa8afbb5721329" providerId="LiveId" clId="{D6E68971-3568-456F-83E9-5CC5A8707A75}" dt="2024-08-29T07:00:07.461" v="385" actId="14100"/>
          <ac:spMkLst>
            <pc:docMk/>
            <pc:sldMk cId="765382464" sldId="260"/>
            <ac:spMk id="2" creationId="{B9D84F34-916F-9CF2-5644-EC0C26055FCC}"/>
          </ac:spMkLst>
        </pc:spChg>
        <pc:spChg chg="mod">
          <ac:chgData name="Rashmi Sharma" userId="dcfa8afbb5721329" providerId="LiveId" clId="{D6E68971-3568-456F-83E9-5CC5A8707A75}" dt="2024-08-29T07:02:42.314" v="445" actId="27636"/>
          <ac:spMkLst>
            <pc:docMk/>
            <pc:sldMk cId="765382464" sldId="260"/>
            <ac:spMk id="3" creationId="{4D47BCCE-A18C-98AF-FCE0-F3776FA56F40}"/>
          </ac:spMkLst>
        </pc:spChg>
        <pc:spChg chg="add">
          <ac:chgData name="Rashmi Sharma" userId="dcfa8afbb5721329" providerId="LiveId" clId="{D6E68971-3568-456F-83E9-5CC5A8707A75}" dt="2024-08-29T07:00:28.643" v="391"/>
          <ac:spMkLst>
            <pc:docMk/>
            <pc:sldMk cId="765382464" sldId="260"/>
            <ac:spMk id="4" creationId="{1977245C-F44A-C51C-2B08-E6DE57109570}"/>
          </ac:spMkLst>
        </pc:spChg>
      </pc:sldChg>
      <pc:sldChg chg="modSp new mod">
        <pc:chgData name="Rashmi Sharma" userId="dcfa8afbb5721329" providerId="LiveId" clId="{D6E68971-3568-456F-83E9-5CC5A8707A75}" dt="2024-08-29T07:03:28.882" v="458" actId="20577"/>
        <pc:sldMkLst>
          <pc:docMk/>
          <pc:sldMk cId="2461250312" sldId="261"/>
        </pc:sldMkLst>
        <pc:spChg chg="mod">
          <ac:chgData name="Rashmi Sharma" userId="dcfa8afbb5721329" providerId="LiveId" clId="{D6E68971-3568-456F-83E9-5CC5A8707A75}" dt="2024-08-29T07:03:01.629" v="447"/>
          <ac:spMkLst>
            <pc:docMk/>
            <pc:sldMk cId="2461250312" sldId="261"/>
            <ac:spMk id="2" creationId="{045A3A92-F353-A12C-C3BE-2CFD308981AF}"/>
          </ac:spMkLst>
        </pc:spChg>
        <pc:spChg chg="mod">
          <ac:chgData name="Rashmi Sharma" userId="dcfa8afbb5721329" providerId="LiveId" clId="{D6E68971-3568-456F-83E9-5CC5A8707A75}" dt="2024-08-29T07:03:28.882" v="458" actId="20577"/>
          <ac:spMkLst>
            <pc:docMk/>
            <pc:sldMk cId="2461250312" sldId="261"/>
            <ac:spMk id="3" creationId="{0BA618A7-B4C1-9EB0-44AB-9D80E4339105}"/>
          </ac:spMkLst>
        </pc:spChg>
      </pc:sldChg>
      <pc:sldChg chg="modSp new mod">
        <pc:chgData name="Rashmi Sharma" userId="dcfa8afbb5721329" providerId="LiveId" clId="{D6E68971-3568-456F-83E9-5CC5A8707A75}" dt="2024-08-29T07:05:34.534" v="470" actId="123"/>
        <pc:sldMkLst>
          <pc:docMk/>
          <pc:sldMk cId="1506262129" sldId="262"/>
        </pc:sldMkLst>
        <pc:spChg chg="mod">
          <ac:chgData name="Rashmi Sharma" userId="dcfa8afbb5721329" providerId="LiveId" clId="{D6E68971-3568-456F-83E9-5CC5A8707A75}" dt="2024-08-29T07:03:54.772" v="460"/>
          <ac:spMkLst>
            <pc:docMk/>
            <pc:sldMk cId="1506262129" sldId="262"/>
            <ac:spMk id="2" creationId="{40E58935-6EFE-A1B8-DE21-3449ED6FA984}"/>
          </ac:spMkLst>
        </pc:spChg>
        <pc:spChg chg="mod">
          <ac:chgData name="Rashmi Sharma" userId="dcfa8afbb5721329" providerId="LiveId" clId="{D6E68971-3568-456F-83E9-5CC5A8707A75}" dt="2024-08-29T07:05:34.534" v="470" actId="123"/>
          <ac:spMkLst>
            <pc:docMk/>
            <pc:sldMk cId="1506262129" sldId="262"/>
            <ac:spMk id="3" creationId="{973931F0-AE6E-324B-65BF-E109FEE4BBB3}"/>
          </ac:spMkLst>
        </pc:spChg>
      </pc:sldChg>
      <pc:sldChg chg="modSp new mod">
        <pc:chgData name="Rashmi Sharma" userId="dcfa8afbb5721329" providerId="LiveId" clId="{D6E68971-3568-456F-83E9-5CC5A8707A75}" dt="2024-08-29T07:06:07.677" v="477"/>
        <pc:sldMkLst>
          <pc:docMk/>
          <pc:sldMk cId="1071327763" sldId="263"/>
        </pc:sldMkLst>
        <pc:spChg chg="mod">
          <ac:chgData name="Rashmi Sharma" userId="dcfa8afbb5721329" providerId="LiveId" clId="{D6E68971-3568-456F-83E9-5CC5A8707A75}" dt="2024-08-29T07:05:45.083" v="472"/>
          <ac:spMkLst>
            <pc:docMk/>
            <pc:sldMk cId="1071327763" sldId="263"/>
            <ac:spMk id="2" creationId="{26EB5A8C-5CA4-1848-EC5F-E41D3EA390D6}"/>
          </ac:spMkLst>
        </pc:spChg>
        <pc:spChg chg="mod">
          <ac:chgData name="Rashmi Sharma" userId="dcfa8afbb5721329" providerId="LiveId" clId="{D6E68971-3568-456F-83E9-5CC5A8707A75}" dt="2024-08-29T07:06:07.677" v="477"/>
          <ac:spMkLst>
            <pc:docMk/>
            <pc:sldMk cId="1071327763" sldId="263"/>
            <ac:spMk id="3" creationId="{B8EF9333-4188-4E0D-EC49-0CA1F3D7F19B}"/>
          </ac:spMkLst>
        </pc:spChg>
      </pc:sldChg>
      <pc:sldChg chg="modSp new mod">
        <pc:chgData name="Rashmi Sharma" userId="dcfa8afbb5721329" providerId="LiveId" clId="{D6E68971-3568-456F-83E9-5CC5A8707A75}" dt="2024-08-29T07:06:54.316" v="484"/>
        <pc:sldMkLst>
          <pc:docMk/>
          <pc:sldMk cId="4256445612" sldId="264"/>
        </pc:sldMkLst>
        <pc:spChg chg="mod">
          <ac:chgData name="Rashmi Sharma" userId="dcfa8afbb5721329" providerId="LiveId" clId="{D6E68971-3568-456F-83E9-5CC5A8707A75}" dt="2024-08-29T07:06:24.833" v="479"/>
          <ac:spMkLst>
            <pc:docMk/>
            <pc:sldMk cId="4256445612" sldId="264"/>
            <ac:spMk id="2" creationId="{E6841B0C-B328-A071-4805-5193FD7A9F87}"/>
          </ac:spMkLst>
        </pc:spChg>
        <pc:spChg chg="mod">
          <ac:chgData name="Rashmi Sharma" userId="dcfa8afbb5721329" providerId="LiveId" clId="{D6E68971-3568-456F-83E9-5CC5A8707A75}" dt="2024-08-29T07:06:54.316" v="484"/>
          <ac:spMkLst>
            <pc:docMk/>
            <pc:sldMk cId="4256445612" sldId="264"/>
            <ac:spMk id="3" creationId="{CF887127-5BD0-F481-AF46-906600FF9982}"/>
          </ac:spMkLst>
        </pc:spChg>
      </pc:sldChg>
      <pc:sldChg chg="modSp new mod">
        <pc:chgData name="Rashmi Sharma" userId="dcfa8afbb5721329" providerId="LiveId" clId="{D6E68971-3568-456F-83E9-5CC5A8707A75}" dt="2024-08-29T07:10:11.618" v="495"/>
        <pc:sldMkLst>
          <pc:docMk/>
          <pc:sldMk cId="1882431376" sldId="265"/>
        </pc:sldMkLst>
        <pc:spChg chg="mod">
          <ac:chgData name="Rashmi Sharma" userId="dcfa8afbb5721329" providerId="LiveId" clId="{D6E68971-3568-456F-83E9-5CC5A8707A75}" dt="2024-08-29T07:07:31.120" v="486"/>
          <ac:spMkLst>
            <pc:docMk/>
            <pc:sldMk cId="1882431376" sldId="265"/>
            <ac:spMk id="2" creationId="{FF6A488C-8D29-8EFF-C843-AF1F9A560D84}"/>
          </ac:spMkLst>
        </pc:spChg>
        <pc:spChg chg="mod">
          <ac:chgData name="Rashmi Sharma" userId="dcfa8afbb5721329" providerId="LiveId" clId="{D6E68971-3568-456F-83E9-5CC5A8707A75}" dt="2024-08-29T07:10:11.618" v="495"/>
          <ac:spMkLst>
            <pc:docMk/>
            <pc:sldMk cId="1882431376" sldId="265"/>
            <ac:spMk id="3" creationId="{3DBC669A-220C-430A-86D7-91D45381A872}"/>
          </ac:spMkLst>
        </pc:spChg>
      </pc:sldChg>
      <pc:sldChg chg="addSp delSp modSp new mod">
        <pc:chgData name="Rashmi Sharma" userId="dcfa8afbb5721329" providerId="LiveId" clId="{D6E68971-3568-456F-83E9-5CC5A8707A75}" dt="2024-09-12T08:21:37.105" v="747" actId="6549"/>
        <pc:sldMkLst>
          <pc:docMk/>
          <pc:sldMk cId="2990716831" sldId="266"/>
        </pc:sldMkLst>
        <pc:spChg chg="mod">
          <ac:chgData name="Rashmi Sharma" userId="dcfa8afbb5721329" providerId="LiveId" clId="{D6E68971-3568-456F-83E9-5CC5A8707A75}" dt="2024-09-12T08:21:37.105" v="747" actId="6549"/>
          <ac:spMkLst>
            <pc:docMk/>
            <pc:sldMk cId="2990716831" sldId="266"/>
            <ac:spMk id="2" creationId="{8D01A5CD-6B41-D529-67AE-1D6AE7F5F409}"/>
          </ac:spMkLst>
        </pc:spChg>
        <pc:spChg chg="del mod">
          <ac:chgData name="Rashmi Sharma" userId="dcfa8afbb5721329" providerId="LiveId" clId="{D6E68971-3568-456F-83E9-5CC5A8707A75}" dt="2024-08-29T07:13:07.618" v="540" actId="478"/>
          <ac:spMkLst>
            <pc:docMk/>
            <pc:sldMk cId="2990716831" sldId="266"/>
            <ac:spMk id="3" creationId="{8AC6BB5A-F068-E44B-9AB4-EAB4B24992E6}"/>
          </ac:spMkLst>
        </pc:spChg>
        <pc:spChg chg="add mod">
          <ac:chgData name="Rashmi Sharma" userId="dcfa8afbb5721329" providerId="LiveId" clId="{D6E68971-3568-456F-83E9-5CC5A8707A75}" dt="2024-08-29T07:14:53.446" v="592" actId="208"/>
          <ac:spMkLst>
            <pc:docMk/>
            <pc:sldMk cId="2990716831" sldId="266"/>
            <ac:spMk id="5" creationId="{EE1DFDC4-CDD2-62B7-A502-6CA8D5F81CFF}"/>
          </ac:spMkLst>
        </pc:spChg>
        <pc:spChg chg="add mod">
          <ac:chgData name="Rashmi Sharma" userId="dcfa8afbb5721329" providerId="LiveId" clId="{D6E68971-3568-456F-83E9-5CC5A8707A75}" dt="2024-08-29T07:17:29.026" v="621" actId="208"/>
          <ac:spMkLst>
            <pc:docMk/>
            <pc:sldMk cId="2990716831" sldId="266"/>
            <ac:spMk id="7" creationId="{6DA1C1C1-7706-02E8-DED8-CFDAA88E882D}"/>
          </ac:spMkLst>
        </pc:spChg>
      </pc:sldChg>
      <pc:sldChg chg="addSp delSp modSp new mod">
        <pc:chgData name="Rashmi Sharma" userId="dcfa8afbb5721329" providerId="LiveId" clId="{D6E68971-3568-456F-83E9-5CC5A8707A75}" dt="2024-08-29T07:20:21.811" v="631" actId="208"/>
        <pc:sldMkLst>
          <pc:docMk/>
          <pc:sldMk cId="1884016631" sldId="267"/>
        </pc:sldMkLst>
        <pc:spChg chg="del">
          <ac:chgData name="Rashmi Sharma" userId="dcfa8afbb5721329" providerId="LiveId" clId="{D6E68971-3568-456F-83E9-5CC5A8707A75}" dt="2024-08-29T07:19:20.559" v="623" actId="478"/>
          <ac:spMkLst>
            <pc:docMk/>
            <pc:sldMk cId="1884016631" sldId="267"/>
            <ac:spMk id="2" creationId="{0B633D1C-514E-B106-811C-C444FE73BA20}"/>
          </ac:spMkLst>
        </pc:spChg>
        <pc:spChg chg="del">
          <ac:chgData name="Rashmi Sharma" userId="dcfa8afbb5721329" providerId="LiveId" clId="{D6E68971-3568-456F-83E9-5CC5A8707A75}" dt="2024-08-29T07:19:22.864" v="624" actId="478"/>
          <ac:spMkLst>
            <pc:docMk/>
            <pc:sldMk cId="1884016631" sldId="267"/>
            <ac:spMk id="3" creationId="{D4A14406-C8D1-176E-50FE-39B2D3663165}"/>
          </ac:spMkLst>
        </pc:spChg>
        <pc:spChg chg="add mod">
          <ac:chgData name="Rashmi Sharma" userId="dcfa8afbb5721329" providerId="LiveId" clId="{D6E68971-3568-456F-83E9-5CC5A8707A75}" dt="2024-08-29T07:20:21.811" v="631" actId="208"/>
          <ac:spMkLst>
            <pc:docMk/>
            <pc:sldMk cId="1884016631" sldId="267"/>
            <ac:spMk id="5" creationId="{3DBA2068-94DE-73E7-9062-87AD56531E4C}"/>
          </ac:spMkLst>
        </pc:spChg>
      </pc:sldChg>
      <pc:sldChg chg="addSp delSp modSp new mod">
        <pc:chgData name="Rashmi Sharma" userId="dcfa8afbb5721329" providerId="LiveId" clId="{D6E68971-3568-456F-83E9-5CC5A8707A75}" dt="2024-09-12T07:01:46.680" v="710" actId="1076"/>
        <pc:sldMkLst>
          <pc:docMk/>
          <pc:sldMk cId="2044678887" sldId="270"/>
        </pc:sldMkLst>
        <pc:spChg chg="mod">
          <ac:chgData name="Rashmi Sharma" userId="dcfa8afbb5721329" providerId="LiveId" clId="{D6E68971-3568-456F-83E9-5CC5A8707A75}" dt="2024-09-12T06:59:45.626" v="702" actId="14100"/>
          <ac:spMkLst>
            <pc:docMk/>
            <pc:sldMk cId="2044678887" sldId="270"/>
            <ac:spMk id="2" creationId="{8A45DB4F-B65A-BA34-665E-F703DFBE60BF}"/>
          </ac:spMkLst>
        </pc:spChg>
        <pc:spChg chg="del">
          <ac:chgData name="Rashmi Sharma" userId="dcfa8afbb5721329" providerId="LiveId" clId="{D6E68971-3568-456F-83E9-5CC5A8707A75}" dt="2024-09-12T06:59:58.055" v="703" actId="478"/>
          <ac:spMkLst>
            <pc:docMk/>
            <pc:sldMk cId="2044678887" sldId="270"/>
            <ac:spMk id="3" creationId="{5A0A479D-B4B6-B1D1-CDAB-3D39A4354167}"/>
          </ac:spMkLst>
        </pc:spChg>
        <pc:spChg chg="add del">
          <ac:chgData name="Rashmi Sharma" userId="dcfa8afbb5721329" providerId="LiveId" clId="{D6E68971-3568-456F-83E9-5CC5A8707A75}" dt="2024-09-12T07:00:00.735" v="705" actId="22"/>
          <ac:spMkLst>
            <pc:docMk/>
            <pc:sldMk cId="2044678887" sldId="270"/>
            <ac:spMk id="5" creationId="{0C3E70A1-ED85-69C3-A4AF-BCFF53BC0CDD}"/>
          </ac:spMkLst>
        </pc:spChg>
        <pc:picChg chg="add mod">
          <ac:chgData name="Rashmi Sharma" userId="dcfa8afbb5721329" providerId="LiveId" clId="{D6E68971-3568-456F-83E9-5CC5A8707A75}" dt="2024-09-12T07:00:31.628" v="708" actId="14100"/>
          <ac:picMkLst>
            <pc:docMk/>
            <pc:sldMk cId="2044678887" sldId="270"/>
            <ac:picMk id="7" creationId="{5F8A3E8E-C8ED-9DC3-5C2A-30408C4E1BE5}"/>
          </ac:picMkLst>
        </pc:picChg>
        <pc:picChg chg="add mod">
          <ac:chgData name="Rashmi Sharma" userId="dcfa8afbb5721329" providerId="LiveId" clId="{D6E68971-3568-456F-83E9-5CC5A8707A75}" dt="2024-09-12T07:01:46.680" v="710" actId="1076"/>
          <ac:picMkLst>
            <pc:docMk/>
            <pc:sldMk cId="2044678887" sldId="270"/>
            <ac:picMk id="9" creationId="{44324B58-F9AC-32D1-BAC9-BB16986A2362}"/>
          </ac:picMkLst>
        </pc:picChg>
      </pc:sldChg>
      <pc:sldChg chg="addSp delSp modSp new mod">
        <pc:chgData name="Rashmi Sharma" userId="dcfa8afbb5721329" providerId="LiveId" clId="{D6E68971-3568-456F-83E9-5CC5A8707A75}" dt="2024-09-12T07:09:34.960" v="722" actId="21"/>
        <pc:sldMkLst>
          <pc:docMk/>
          <pc:sldMk cId="2705425165" sldId="271"/>
        </pc:sldMkLst>
        <pc:spChg chg="del">
          <ac:chgData name="Rashmi Sharma" userId="dcfa8afbb5721329" providerId="LiveId" clId="{D6E68971-3568-456F-83E9-5CC5A8707A75}" dt="2024-09-12T07:01:54.427" v="712" actId="478"/>
          <ac:spMkLst>
            <pc:docMk/>
            <pc:sldMk cId="2705425165" sldId="271"/>
            <ac:spMk id="2" creationId="{CC6E1728-58F5-2DD5-67A5-9DC4654D124B}"/>
          </ac:spMkLst>
        </pc:spChg>
        <pc:spChg chg="del">
          <ac:chgData name="Rashmi Sharma" userId="dcfa8afbb5721329" providerId="LiveId" clId="{D6E68971-3568-456F-83E9-5CC5A8707A75}" dt="2024-09-12T07:01:56.460" v="713" actId="478"/>
          <ac:spMkLst>
            <pc:docMk/>
            <pc:sldMk cId="2705425165" sldId="271"/>
            <ac:spMk id="3" creationId="{06B48CDC-CC0D-992A-FC90-144F258134C4}"/>
          </ac:spMkLst>
        </pc:spChg>
        <pc:picChg chg="add mod">
          <ac:chgData name="Rashmi Sharma" userId="dcfa8afbb5721329" providerId="LiveId" clId="{D6E68971-3568-456F-83E9-5CC5A8707A75}" dt="2024-09-12T07:08:29.067" v="715" actId="1076"/>
          <ac:picMkLst>
            <pc:docMk/>
            <pc:sldMk cId="2705425165" sldId="271"/>
            <ac:picMk id="5" creationId="{B56223C0-B9CD-17D5-E719-04CBD8980F38}"/>
          </ac:picMkLst>
        </pc:picChg>
        <pc:picChg chg="add del mod">
          <ac:chgData name="Rashmi Sharma" userId="dcfa8afbb5721329" providerId="LiveId" clId="{D6E68971-3568-456F-83E9-5CC5A8707A75}" dt="2024-09-12T07:09:34.960" v="722" actId="21"/>
          <ac:picMkLst>
            <pc:docMk/>
            <pc:sldMk cId="2705425165" sldId="271"/>
            <ac:picMk id="7" creationId="{6E0E7424-A890-A672-D423-01BE6B962DFF}"/>
          </ac:picMkLst>
        </pc:picChg>
      </pc:sldChg>
      <pc:sldChg chg="addSp delSp modSp new mod">
        <pc:chgData name="Rashmi Sharma" userId="dcfa8afbb5721329" providerId="LiveId" clId="{D6E68971-3568-456F-83E9-5CC5A8707A75}" dt="2024-09-12T07:10:20.607" v="728" actId="14100"/>
        <pc:sldMkLst>
          <pc:docMk/>
          <pc:sldMk cId="691049045" sldId="272"/>
        </pc:sldMkLst>
        <pc:spChg chg="del">
          <ac:chgData name="Rashmi Sharma" userId="dcfa8afbb5721329" providerId="LiveId" clId="{D6E68971-3568-456F-83E9-5CC5A8707A75}" dt="2024-09-12T07:09:51.928" v="725" actId="478"/>
          <ac:spMkLst>
            <pc:docMk/>
            <pc:sldMk cId="691049045" sldId="272"/>
            <ac:spMk id="2" creationId="{910403EC-128E-127C-2E63-4AA0DC192652}"/>
          </ac:spMkLst>
        </pc:spChg>
        <pc:spChg chg="del">
          <ac:chgData name="Rashmi Sharma" userId="dcfa8afbb5721329" providerId="LiveId" clId="{D6E68971-3568-456F-83E9-5CC5A8707A75}" dt="2024-09-12T07:09:47.057" v="724" actId="478"/>
          <ac:spMkLst>
            <pc:docMk/>
            <pc:sldMk cId="691049045" sldId="272"/>
            <ac:spMk id="3" creationId="{84FE48D4-8314-A2F2-B159-D4CB794B154B}"/>
          </ac:spMkLst>
        </pc:spChg>
        <pc:picChg chg="add mod">
          <ac:chgData name="Rashmi Sharma" userId="dcfa8afbb5721329" providerId="LiveId" clId="{D6E68971-3568-456F-83E9-5CC5A8707A75}" dt="2024-09-12T07:10:20.607" v="728" actId="14100"/>
          <ac:picMkLst>
            <pc:docMk/>
            <pc:sldMk cId="691049045" sldId="272"/>
            <ac:picMk id="5" creationId="{85C590FB-6AB6-049F-5AF6-085892FC89DB}"/>
          </ac:picMkLst>
        </pc:picChg>
      </pc:sldChg>
      <pc:sldChg chg="addSp delSp modSp new mod">
        <pc:chgData name="Rashmi Sharma" userId="dcfa8afbb5721329" providerId="LiveId" clId="{D6E68971-3568-456F-83E9-5CC5A8707A75}" dt="2024-09-12T07:12:16.116" v="735" actId="1076"/>
        <pc:sldMkLst>
          <pc:docMk/>
          <pc:sldMk cId="3398391112" sldId="273"/>
        </pc:sldMkLst>
        <pc:spChg chg="del">
          <ac:chgData name="Rashmi Sharma" userId="dcfa8afbb5721329" providerId="LiveId" clId="{D6E68971-3568-456F-83E9-5CC5A8707A75}" dt="2024-09-12T07:11:08.252" v="731" actId="478"/>
          <ac:spMkLst>
            <pc:docMk/>
            <pc:sldMk cId="3398391112" sldId="273"/>
            <ac:spMk id="2" creationId="{A3127B92-47FF-2980-C0E6-BCF4FED2CCF0}"/>
          </ac:spMkLst>
        </pc:spChg>
        <pc:spChg chg="del">
          <ac:chgData name="Rashmi Sharma" userId="dcfa8afbb5721329" providerId="LiveId" clId="{D6E68971-3568-456F-83E9-5CC5A8707A75}" dt="2024-09-12T07:11:05.593" v="730" actId="478"/>
          <ac:spMkLst>
            <pc:docMk/>
            <pc:sldMk cId="3398391112" sldId="273"/>
            <ac:spMk id="3" creationId="{79F4B744-F521-0977-3793-325DAFB615E5}"/>
          </ac:spMkLst>
        </pc:spChg>
        <pc:picChg chg="add mod">
          <ac:chgData name="Rashmi Sharma" userId="dcfa8afbb5721329" providerId="LiveId" clId="{D6E68971-3568-456F-83E9-5CC5A8707A75}" dt="2024-09-12T07:11:12.710" v="733" actId="1076"/>
          <ac:picMkLst>
            <pc:docMk/>
            <pc:sldMk cId="3398391112" sldId="273"/>
            <ac:picMk id="5" creationId="{08677695-8112-C27F-362B-0177A84A365E}"/>
          </ac:picMkLst>
        </pc:picChg>
        <pc:picChg chg="add mod">
          <ac:chgData name="Rashmi Sharma" userId="dcfa8afbb5721329" providerId="LiveId" clId="{D6E68971-3568-456F-83E9-5CC5A8707A75}" dt="2024-09-12T07:12:16.116" v="735" actId="1076"/>
          <ac:picMkLst>
            <pc:docMk/>
            <pc:sldMk cId="3398391112" sldId="273"/>
            <ac:picMk id="7" creationId="{3C69F5AF-A3B8-F17E-3630-323BCDF7428E}"/>
          </ac:picMkLst>
        </pc:picChg>
      </pc:sldChg>
      <pc:sldChg chg="addSp delSp modSp new mod">
        <pc:chgData name="Rashmi Sharma" userId="dcfa8afbb5721329" providerId="LiveId" clId="{D6E68971-3568-456F-83E9-5CC5A8707A75}" dt="2024-09-12T07:14:39.339" v="746" actId="1076"/>
        <pc:sldMkLst>
          <pc:docMk/>
          <pc:sldMk cId="484965220" sldId="274"/>
        </pc:sldMkLst>
        <pc:spChg chg="del">
          <ac:chgData name="Rashmi Sharma" userId="dcfa8afbb5721329" providerId="LiveId" clId="{D6E68971-3568-456F-83E9-5CC5A8707A75}" dt="2024-09-12T07:12:28.357" v="738" actId="478"/>
          <ac:spMkLst>
            <pc:docMk/>
            <pc:sldMk cId="484965220" sldId="274"/>
            <ac:spMk id="2" creationId="{7D8841C2-A8F1-B394-3CC2-6B9AEC6059B3}"/>
          </ac:spMkLst>
        </pc:spChg>
        <pc:spChg chg="del">
          <ac:chgData name="Rashmi Sharma" userId="dcfa8afbb5721329" providerId="LiveId" clId="{D6E68971-3568-456F-83E9-5CC5A8707A75}" dt="2024-09-12T07:12:26.299" v="737" actId="478"/>
          <ac:spMkLst>
            <pc:docMk/>
            <pc:sldMk cId="484965220" sldId="274"/>
            <ac:spMk id="3" creationId="{FE43111A-405A-0990-6526-7C433642BD79}"/>
          </ac:spMkLst>
        </pc:spChg>
        <pc:picChg chg="add mod">
          <ac:chgData name="Rashmi Sharma" userId="dcfa8afbb5721329" providerId="LiveId" clId="{D6E68971-3568-456F-83E9-5CC5A8707A75}" dt="2024-09-12T07:13:29.863" v="740" actId="1076"/>
          <ac:picMkLst>
            <pc:docMk/>
            <pc:sldMk cId="484965220" sldId="274"/>
            <ac:picMk id="5" creationId="{8DA35318-43B9-09AF-939C-2EEF0D0A3824}"/>
          </ac:picMkLst>
        </pc:picChg>
        <pc:picChg chg="add mod modCrop">
          <ac:chgData name="Rashmi Sharma" userId="dcfa8afbb5721329" providerId="LiveId" clId="{D6E68971-3568-456F-83E9-5CC5A8707A75}" dt="2024-09-12T07:14:39.339" v="746" actId="1076"/>
          <ac:picMkLst>
            <pc:docMk/>
            <pc:sldMk cId="484965220" sldId="274"/>
            <ac:picMk id="7" creationId="{412F686A-8806-44FD-6204-D61C8CB54EF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9CA33-D067-491F-B655-6A0326AA098D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BD18D-5F6F-4B78-BC51-6746A2801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534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7BD18D-5F6F-4B78-BC51-6746A2801EF4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516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6E60C-F9B5-676E-6422-69808273C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554B6-CFE4-DAC0-8794-0C7B1D87D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BC82C-B831-5868-11B8-B17ABB7F1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7079-E65B-4CB7-A506-C35452373A19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962CC-5E72-B3FB-F571-E30ACDA1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F059-CA59-05AC-23AF-F6047268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F273-0CE6-4947-B031-5D0974BD1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38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07-640F-87E6-5432-FF5EC9FF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981AE-5E56-A40F-04DA-E8A47D9F4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19621-BC08-9BC1-2901-7BB740495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7079-E65B-4CB7-A506-C35452373A19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ABF83-8D79-D6CC-EAA9-BDD487E4B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D3191-66C1-664C-49A3-6CE4A06A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F273-0CE6-4947-B031-5D0974BD1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15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23449-17B0-D0BD-68BF-6912809CE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7C5E2-94FC-C88D-1343-A7AC539BA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C7956-9D34-095D-2C62-0B087C39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7079-E65B-4CB7-A506-C35452373A19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0FF93-DC11-0C12-D9FD-468592F1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FF69E-B323-4639-DEB1-DD680438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F273-0CE6-4947-B031-5D0974BD1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49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CE9C5-C36A-6364-8353-6A5016E0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D00F1-3B5D-A84E-8178-F145B2CB5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0B7DF-7BA9-BEFE-88FF-213E9E05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7079-E65B-4CB7-A506-C35452373A19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8D74B-5F04-F431-A4FF-D6D4FF56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0A541-7470-61F0-69FD-132813CF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F273-0CE6-4947-B031-5D0974BD1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43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7EAA-D3EB-3D3C-4F2B-DEEE625B3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DF774-4517-CF99-3A65-4426A910B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AF503-02D7-2467-9210-F85E8E40A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7079-E65B-4CB7-A506-C35452373A19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F52A7-0510-6957-F37A-E0F69CE9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30865-F8FB-1355-423B-915F4471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F273-0CE6-4947-B031-5D0974BD1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62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5A6B5-E0AD-5D0A-2477-A854A8AF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C12FD-A7E2-DD09-16DC-92D430825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96FAA-FC6C-09BF-B082-7C652638E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F1D0F-DA81-4790-18DC-D969EB9E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7079-E65B-4CB7-A506-C35452373A19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13390-DE0E-FE3B-1D9C-008687B9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66FD7-E5C3-7708-065D-CC31BE99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F273-0CE6-4947-B031-5D0974BD1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8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E348-7C66-5AB2-3F3C-EFDBBE751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A9B79-F781-CBB1-9460-39A1E6C7E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9220B-8938-4777-26D3-0C5904E20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0F0B9-06DD-7CB8-ACDD-82C3F3675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FE991-EA1B-1385-E803-AF0493F00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B9A54-0197-5BAF-5721-6BC7ADED4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7079-E65B-4CB7-A506-C35452373A19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87C52-2ED7-4DA5-9012-AA01C9F6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541D1D-DE08-34DA-5108-B42D6BEA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F273-0CE6-4947-B031-5D0974BD1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79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941D6-2A1F-C2D9-D5AA-C0193F45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45166-B44C-4E2E-A795-71AB6337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7079-E65B-4CB7-A506-C35452373A19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B4205-2F34-B338-E112-7C5B825D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991D5-7A69-C527-44B4-BE18585B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F273-0CE6-4947-B031-5D0974BD1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3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107F5A-B0C9-A30A-F47A-1D17D243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7079-E65B-4CB7-A506-C35452373A19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03FA60-CE04-813B-52F9-CAA2A9B5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C243B-F884-9D4B-FC30-D6C55AC4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F273-0CE6-4947-B031-5D0974BD1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52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C5B9-377B-5C51-16C5-C4B8DB586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4EBCC-1ECA-1DAE-2C05-93BE61435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4B6B0-F197-D3AD-79EC-7D0BAABC2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7E3C9-6114-5466-DC25-690B79FC8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7079-E65B-4CB7-A506-C35452373A19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3684C-7B36-07A2-EF34-341A7B716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E9802-41A4-02CC-AE8E-1B15253E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F273-0CE6-4947-B031-5D0974BD1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48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DEA8-15E6-992E-F871-2AA5914AA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6A15A3-75C4-B99C-FCAA-75D21C13F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79924-F03C-83C0-F91C-DAF6F4DE6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A89AF-EAC6-30B4-7606-C65E4911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7079-E65B-4CB7-A506-C35452373A19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EAEEF-4E10-BE25-C066-5DD10207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0E467-F12B-1153-1CDB-AEAABB45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F273-0CE6-4947-B031-5D0974BD1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61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8E04D0-A565-AEDB-5F30-17EE3EDEF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B374D-59C5-7F38-F6EC-5C5E65C4A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30328-AC08-EDA3-04A5-A7D50B7B8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F7079-E65B-4CB7-A506-C35452373A19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D01F6-D041-85DB-8E3F-B6E4262CC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9828C-7691-C389-A74C-CDB366717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BF273-0CE6-4947-B031-5D0974BD1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6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6B7A-7DE3-B635-5973-FE48C0C375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A0A0D-A945-3E9D-FCC0-10502CD10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2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488C-8D29-8EFF-C843-AF1F9A560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Real-World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C669A-220C-430A-86D7-91D45381A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Music Playlist</a:t>
            </a:r>
          </a:p>
          <a:p>
            <a:r>
              <a:rPr lang="en-IN" dirty="0"/>
              <a:t>Image Viewer</a:t>
            </a:r>
          </a:p>
          <a:p>
            <a:r>
              <a:rPr lang="en-IN" dirty="0"/>
              <a:t>Web Browser History</a:t>
            </a:r>
          </a:p>
          <a:p>
            <a:r>
              <a:rPr lang="en-US" dirty="0"/>
              <a:t>Undo/Redo Functionality in Text Editors</a:t>
            </a:r>
            <a:endParaRPr lang="en-IN" dirty="0"/>
          </a:p>
          <a:p>
            <a:r>
              <a:rPr lang="en-IN" dirty="0"/>
              <a:t>Implementation of Queues in Printers</a:t>
            </a:r>
          </a:p>
        </p:txBody>
      </p:sp>
    </p:spTree>
    <p:extLst>
      <p:ext uri="{BB962C8B-B14F-4D97-AF65-F5344CB8AC3E}">
        <p14:creationId xmlns:p14="http://schemas.microsoft.com/office/powerpoint/2010/main" val="1882431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A5CD-6B41-D529-67AE-1D6AE7F5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821"/>
            <a:ext cx="10515600" cy="716423"/>
          </a:xfrm>
        </p:spPr>
        <p:txBody>
          <a:bodyPr/>
          <a:lstStyle/>
          <a:p>
            <a:r>
              <a:rPr lang="en-IN" dirty="0"/>
              <a:t>Linked list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1C367-C1E4-34EB-B87C-C94B6AC5C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44" y="806244"/>
            <a:ext cx="5801738" cy="60517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09A94C-A9A8-9A28-94AB-91E77C53A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2061"/>
            <a:ext cx="5948516" cy="561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16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037895A-C032-320A-6429-2D663469A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6" y="0"/>
            <a:ext cx="7123961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7D2042-CB18-DCD1-5405-AA4EFF2B2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521" y="0"/>
            <a:ext cx="4401164" cy="244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98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8C1164-043E-2AB6-C97F-FF9A6CA3F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865" y="312663"/>
            <a:ext cx="6337570" cy="623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91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B001B5-0506-1F3C-8533-3C09AE9F8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14" y="507298"/>
            <a:ext cx="6858957" cy="491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16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DB4F-B65A-BA34-665E-F703DFBE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604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Driven Program of Singly Linked List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8A3E8E-C8ED-9DC3-5C2A-30408C4E1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36" y="953730"/>
            <a:ext cx="5038388" cy="4696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324B58-F9AC-32D1-BAC9-BB16986A2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831" y="1030153"/>
            <a:ext cx="7078063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78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6223C0-B9CD-17D5-E719-04CBD8980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67" y="83507"/>
            <a:ext cx="6982799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25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C590FB-6AB6-049F-5AF6-085892FC8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32" y="0"/>
            <a:ext cx="6474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49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677695-8112-C27F-362B-0177A84A3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02" y="131356"/>
            <a:ext cx="6335009" cy="4353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69F5AF-A3B8-F17E-3630-323BCDF74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741" y="0"/>
            <a:ext cx="7039957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91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A35318-43B9-09AF-939C-2EEF0D0A3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77" y="0"/>
            <a:ext cx="5840823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2F686A-8806-44FD-6204-D61C8CB54E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108" r="9674" b="8236"/>
          <a:stretch/>
        </p:blipFill>
        <p:spPr>
          <a:xfrm>
            <a:off x="5755685" y="206477"/>
            <a:ext cx="6298663" cy="263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65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360E-5AFF-1E6F-495F-303A40B65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907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BFFE4-2BD4-5D51-3BEF-497867B94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852"/>
            <a:ext cx="10515600" cy="4820111"/>
          </a:xfrm>
        </p:spPr>
        <p:txBody>
          <a:bodyPr/>
          <a:lstStyle/>
          <a:p>
            <a:r>
              <a:rPr lang="en-US" dirty="0"/>
              <a:t>A linked list is a linear data structure where each element (node) contains a data part and a reference (or link) to the next node in the sequence.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BC81C-C34A-304E-5B16-CF9D1A8D6D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3" t="13566" r="77617" b="55093"/>
          <a:stretch/>
        </p:blipFill>
        <p:spPr>
          <a:xfrm>
            <a:off x="4050889" y="3091368"/>
            <a:ext cx="3018505" cy="146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00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668F-912B-0A34-86C9-99D37157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19" y="342490"/>
            <a:ext cx="10515600" cy="67709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Doubly Linked List?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4BF2F-7568-0BE5-B3C8-818408EE7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11846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pPr marL="457200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linked list where each node points to both the previous and the next node.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a Node:</a:t>
            </a: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Stores value.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Pointer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Points to the previous node.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Pointer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Points to the next node.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538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2C2A-4396-4D49-00CA-2D35E3BF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90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Structure in 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8AA15-31A3-D28F-7F5F-55D3536B9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16" y="1332155"/>
            <a:ext cx="4696667" cy="24169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329C7C-4BAE-8676-CCF0-A511F09F00C1}"/>
              </a:ext>
            </a:extLst>
          </p:cNvPr>
          <p:cNvSpPr txBox="1"/>
          <p:nvPr/>
        </p:nvSpPr>
        <p:spPr>
          <a:xfrm>
            <a:off x="707923" y="4208206"/>
            <a:ext cx="5024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 Stores the element.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to the previous node.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to the next node.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1AA8CD-7FFD-DA84-6008-AC53003C1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204" y="2469892"/>
            <a:ext cx="4432580" cy="251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37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F3CD-8493-5CF1-63BF-3BACED0B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56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Doubly Linked List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E5445-7ED2-8BCC-419F-E9C89EA27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113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both forward and backward traversal.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deletion of a node compared to singly linked list.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flexible for complex data structures (e.g., deque, navigation systems).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375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58448-5A5A-132B-3A95-FA1666F04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17495-DD68-CD1E-68F3-C1756CB80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more memory due to extra pointer.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Slightly more complex than a singly linked list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9365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79F5E-2E0F-6F77-5897-3F349953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40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at Beginning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5AEE1F-943E-FE5C-1031-1C866B06A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88" y="1460805"/>
            <a:ext cx="7033070" cy="368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12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7EA9-8809-E6A1-0BBB-A05DB920E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at End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9BF7F2-9069-73C2-BBF9-89F453208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446" y="1494938"/>
            <a:ext cx="6867451" cy="512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2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9893-370C-887B-AA11-93B8874D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from Beginning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B4678-7F4D-45A0-D054-9C32AA56C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887" y="1776181"/>
            <a:ext cx="8268908" cy="406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4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8ADC-7888-B6A2-DFD2-95E62D9A5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323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 of Doubly Linked List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4054E-7EF6-A4BB-B923-190ACD374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581" y="1314155"/>
            <a:ext cx="6971071" cy="513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72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668F-912B-0A34-86C9-99D37157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19" y="342490"/>
            <a:ext cx="10515600" cy="67709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Circular Linked List?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4BF2F-7568-0BE5-B3C8-818408EE7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11846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circular linked list is a linked list where the last node points to the first node, forming a circle.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a Node:</a:t>
            </a: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Stores value.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Pointer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Points to the next node.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883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2C2A-4396-4D49-00CA-2D35E3BF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90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Structure in 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DE717-78E8-6517-7CD5-4619EDF17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31"/>
          <a:stretch/>
        </p:blipFill>
        <p:spPr>
          <a:xfrm>
            <a:off x="2251586" y="1696043"/>
            <a:ext cx="7649497" cy="21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5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52DA-9873-B840-9142-506D94F1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588"/>
            <a:ext cx="10515600" cy="1325563"/>
          </a:xfrm>
        </p:spPr>
        <p:txBody>
          <a:bodyPr/>
          <a:lstStyle/>
          <a:p>
            <a:r>
              <a:rPr lang="en-IN" dirty="0"/>
              <a:t>Types of Linked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95AA6-898D-89EF-A406-0B7BEB23C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324"/>
            <a:ext cx="10515600" cy="4958633"/>
          </a:xfrm>
        </p:spPr>
        <p:txBody>
          <a:bodyPr/>
          <a:lstStyle/>
          <a:p>
            <a:r>
              <a:rPr lang="en-IN" dirty="0"/>
              <a:t>Singly Linked List:</a:t>
            </a:r>
          </a:p>
          <a:p>
            <a:pPr lvl="1"/>
            <a:r>
              <a:rPr lang="en-US" dirty="0"/>
              <a:t>Each node points to the next node.</a:t>
            </a:r>
          </a:p>
          <a:p>
            <a:pPr lvl="1"/>
            <a:r>
              <a:rPr lang="en-IN" dirty="0"/>
              <a:t>Last node points to </a:t>
            </a:r>
            <a:r>
              <a:rPr lang="en-IN" b="1" dirty="0"/>
              <a:t>NULL</a:t>
            </a:r>
          </a:p>
          <a:p>
            <a:r>
              <a:rPr lang="en-IN" dirty="0"/>
              <a:t>Doubly Linked List:</a:t>
            </a:r>
            <a:endParaRPr lang="en-IN" b="1" dirty="0"/>
          </a:p>
          <a:p>
            <a:pPr lvl="1"/>
            <a:r>
              <a:rPr lang="en-US" dirty="0"/>
              <a:t>Each node points to both the next and previous nodes.</a:t>
            </a:r>
            <a:endParaRPr lang="en-IN" b="1" dirty="0"/>
          </a:p>
          <a:p>
            <a:pPr lvl="1"/>
            <a:r>
              <a:rPr lang="en-US" dirty="0"/>
              <a:t>Allows traversal in both directions.</a:t>
            </a:r>
          </a:p>
          <a:p>
            <a:r>
              <a:rPr lang="en-IN" dirty="0"/>
              <a:t>Circular Linked List:</a:t>
            </a:r>
            <a:endParaRPr lang="en-US" b="1" dirty="0"/>
          </a:p>
          <a:p>
            <a:pPr lvl="1"/>
            <a:r>
              <a:rPr lang="en-US" dirty="0"/>
              <a:t>Last node points back to the first node, forming a circle.</a:t>
            </a:r>
          </a:p>
          <a:p>
            <a:pPr lvl="1"/>
            <a:r>
              <a:rPr lang="en-US" dirty="0"/>
              <a:t>Can be singly or doubly linked.</a:t>
            </a:r>
            <a:endParaRPr lang="en-IN" b="1" dirty="0"/>
          </a:p>
          <a:p>
            <a:pPr lvl="1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7A715-1780-78A3-4DF7-A7C30F009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617" y="1209153"/>
            <a:ext cx="5562764" cy="18823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A37315-156E-2952-E250-9D976C8B60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7" t="37695" r="4390" b="31036"/>
          <a:stretch/>
        </p:blipFill>
        <p:spPr>
          <a:xfrm>
            <a:off x="6125496" y="3626283"/>
            <a:ext cx="5820697" cy="10031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9DEC5E-6484-F75E-8372-3279DDCA80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9" b="27171"/>
          <a:stretch/>
        </p:blipFill>
        <p:spPr>
          <a:xfrm>
            <a:off x="6279041" y="5026595"/>
            <a:ext cx="5692878" cy="151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64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1A06-881A-445D-F339-C3683B095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40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at the beginning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E94F41-42BD-6BC3-D92F-C2C6569C8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375" y="1613314"/>
            <a:ext cx="7763168" cy="4986436"/>
          </a:xfrm>
        </p:spPr>
      </p:pic>
    </p:spTree>
    <p:extLst>
      <p:ext uri="{BB962C8B-B14F-4D97-AF65-F5344CB8AC3E}">
        <p14:creationId xmlns:p14="http://schemas.microsoft.com/office/powerpoint/2010/main" val="408270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CB4D-DF5B-8566-C812-8FB3D69A2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08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at the 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446AB-E2AC-0922-18AF-B9539E493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046" y="1230822"/>
            <a:ext cx="7694406" cy="543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843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E1B2-E04B-12C3-D7B3-8FDF9EB85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7094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Traversing of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30AC4-6DA4-769D-AEBB-2BE870D03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28523"/>
            <a:ext cx="8801594" cy="447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98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687D-7CFE-E5FF-557D-957FE678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singly and circular linked list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0175151-B439-B3C7-30A3-523978AE1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279917"/>
              </p:ext>
            </p:extLst>
          </p:nvPr>
        </p:nvGraphicFramePr>
        <p:xfrm>
          <a:off x="503904" y="1690688"/>
          <a:ext cx="10515600" cy="3657600"/>
        </p:xfrm>
        <a:graphic>
          <a:graphicData uri="http://schemas.openxmlformats.org/drawingml/2006/table">
            <a:tbl>
              <a:tblPr/>
              <a:tblGrid>
                <a:gridCol w="2711244">
                  <a:extLst>
                    <a:ext uri="{9D8B030D-6E8A-4147-A177-3AD203B41FA5}">
                      <a16:colId xmlns:a16="http://schemas.microsoft.com/office/drawing/2014/main" val="2054967122"/>
                    </a:ext>
                  </a:extLst>
                </a:gridCol>
                <a:gridCol w="4299156">
                  <a:extLst>
                    <a:ext uri="{9D8B030D-6E8A-4147-A177-3AD203B41FA5}">
                      <a16:colId xmlns:a16="http://schemas.microsoft.com/office/drawing/2014/main" val="88456551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043159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Singly Linked 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Circular Linked 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0873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Connection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 node points to NULL.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 node points to the first node.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70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Traversal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Ends when NULL is encountered.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Continues indefinitely in a loop.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852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Usage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a NULL pointer at the end.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NULL, but needs extra management for circularity.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947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Applications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in linear structures (stacks, queues).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in circular processes (e.g., round-robin scheduling).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2456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Complexity of Operations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Simple, straightforward.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careful handling to maintain the loop.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35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Insertions/Deletions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Easier to implement at ends.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adjustments to maintain circular links.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57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85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6E43-6EBC-3A16-6558-26CE5C2B0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1559"/>
          </a:xfrm>
        </p:spPr>
        <p:txBody>
          <a:bodyPr/>
          <a:lstStyle/>
          <a:p>
            <a:r>
              <a:rPr lang="en-IN" dirty="0"/>
              <a:t>Node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4E85D-63CB-6B1A-EE93-C10BE0DC2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253" y="1808133"/>
            <a:ext cx="4464028" cy="16208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FCC62F-FFB7-B00E-AAFE-96FB5BA37210}"/>
              </a:ext>
            </a:extLst>
          </p:cNvPr>
          <p:cNvSpPr txBox="1"/>
          <p:nvPr/>
        </p:nvSpPr>
        <p:spPr>
          <a:xfrm>
            <a:off x="666267" y="39547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89A0CAD-F9CC-638A-3DCD-BE750F236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384" y="4451866"/>
            <a:ext cx="59929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Pointer/Link: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reference to the next node in the list.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value stored in the node.</a:t>
            </a:r>
          </a:p>
        </p:txBody>
      </p:sp>
    </p:spTree>
    <p:extLst>
      <p:ext uri="{BB962C8B-B14F-4D97-AF65-F5344CB8AC3E}">
        <p14:creationId xmlns:p14="http://schemas.microsoft.com/office/powerpoint/2010/main" val="96695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84F34-916F-9CF2-5644-EC0C2605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0888"/>
          </a:xfrm>
        </p:spPr>
        <p:txBody>
          <a:bodyPr/>
          <a:lstStyle/>
          <a:p>
            <a:r>
              <a:rPr lang="en-US" dirty="0"/>
              <a:t>Basic Operations on Linked Lists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7BCCE-A18C-98AF-FCE0-F3776FA56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Creation</a:t>
            </a:r>
          </a:p>
          <a:p>
            <a:pPr lvl="2"/>
            <a:r>
              <a:rPr lang="en-IN" dirty="0"/>
              <a:t>Initializing an empty list.</a:t>
            </a:r>
          </a:p>
          <a:p>
            <a:pPr lvl="2"/>
            <a:r>
              <a:rPr lang="en-IN" dirty="0"/>
              <a:t>Allocating nodes dynamically.</a:t>
            </a:r>
          </a:p>
          <a:p>
            <a:pPr marL="0" indent="0">
              <a:buNone/>
            </a:pPr>
            <a:r>
              <a:rPr lang="en-IN" dirty="0"/>
              <a:t>2. Insertion</a:t>
            </a:r>
          </a:p>
          <a:p>
            <a:pPr lvl="2"/>
            <a:r>
              <a:rPr lang="en-US" dirty="0"/>
              <a:t>At the beginning, end, or after a specific node</a:t>
            </a:r>
            <a:endParaRPr lang="en-IN" dirty="0"/>
          </a:p>
          <a:p>
            <a:pPr lvl="2"/>
            <a:r>
              <a:rPr lang="en-IN" dirty="0"/>
              <a:t>Adjusting pointers accordingly.</a:t>
            </a:r>
          </a:p>
          <a:p>
            <a:pPr marL="0" indent="0">
              <a:buNone/>
            </a:pPr>
            <a:r>
              <a:rPr lang="en-IN" dirty="0"/>
              <a:t>3. Deletion</a:t>
            </a:r>
          </a:p>
          <a:p>
            <a:pPr lvl="2"/>
            <a:r>
              <a:rPr lang="en-US" dirty="0"/>
              <a:t>Removing nodes from the beginning, end, or a specific position.</a:t>
            </a:r>
            <a:endParaRPr lang="en-IN" dirty="0"/>
          </a:p>
          <a:p>
            <a:pPr lvl="2"/>
            <a:r>
              <a:rPr lang="en-IN" dirty="0"/>
              <a:t>Managing memory deallocation.</a:t>
            </a:r>
          </a:p>
          <a:p>
            <a:pPr marL="0" indent="0">
              <a:buNone/>
            </a:pPr>
            <a:r>
              <a:rPr lang="en-IN" dirty="0"/>
              <a:t>4. Traversal</a:t>
            </a:r>
          </a:p>
          <a:p>
            <a:pPr marL="914400" lvl="2" indent="0">
              <a:buNone/>
            </a:pPr>
            <a:r>
              <a:rPr lang="en-US" dirty="0"/>
              <a:t>Visiting each node in the list to process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538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3A92-F353-A12C-C3BE-2CFD30898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Advanced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618A7-B4C1-9EB0-44AB-9D80E4339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Reversal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Concatenation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Searching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246125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8935-6EFE-A1B8-DE21-3449ED6FA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Linked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931F0-AE6E-324B-65BF-E109FEE4B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Size: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Linked lists can grow and shrink in size dynamically.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Insertions/Deletions: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Unlike arrays, linked lists can easily insert or delete nodes without shifting elements.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Wasted Memory: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Linked lists allocate memory as needed, avoiding wasted space.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26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B5A8C-5CA4-1848-EC5F-E41D3EA3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 of Linked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F9333-4188-4E0D-EC49-0CA1F3D7F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Memory Overhead:</a:t>
            </a:r>
            <a:r>
              <a:rPr lang="en-US" dirty="0"/>
              <a:t> Extra memory is required for storing pointers.</a:t>
            </a:r>
          </a:p>
          <a:p>
            <a:r>
              <a:rPr lang="en-US" b="1" dirty="0"/>
              <a:t>Slower Access:</a:t>
            </a:r>
            <a:r>
              <a:rPr lang="en-US" dirty="0"/>
              <a:t> Random access is not possible; traversal is required to access an element.</a:t>
            </a:r>
          </a:p>
          <a:p>
            <a:r>
              <a:rPr lang="en-US" b="1" dirty="0"/>
              <a:t>Complexity:</a:t>
            </a:r>
            <a:r>
              <a:rPr lang="en-US" dirty="0"/>
              <a:t> More complex to implement than arrays due to pointer management.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132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1B0C-B328-A071-4805-5193FD7A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Linked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87127-5BD0-F481-AF46-906600FF9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Dynamic Memory Allocation:</a:t>
            </a:r>
            <a:r>
              <a:rPr lang="en-US" dirty="0"/>
              <a:t> Managing memory in operating systems.</a:t>
            </a:r>
          </a:p>
          <a:p>
            <a:r>
              <a:rPr lang="en-US" b="1" dirty="0"/>
              <a:t>Implementing Stacks and Queues:</a:t>
            </a:r>
            <a:r>
              <a:rPr lang="en-US" dirty="0"/>
              <a:t> Used in data structures like stacks, queues, and graphs.</a:t>
            </a:r>
          </a:p>
          <a:p>
            <a:r>
              <a:rPr lang="en-US" b="1" dirty="0"/>
              <a:t>Polynomial Arithmetic:</a:t>
            </a:r>
            <a:r>
              <a:rPr lang="en-US" dirty="0"/>
              <a:t> Used to store coefficients of polynomials for efficient operations.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6445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704</Words>
  <Application>Microsoft Office PowerPoint</Application>
  <PresentationFormat>Widescreen</PresentationFormat>
  <Paragraphs>109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Office Theme</vt:lpstr>
      <vt:lpstr>Linked Lists</vt:lpstr>
      <vt:lpstr>Introduction</vt:lpstr>
      <vt:lpstr>Types of Linked Lists</vt:lpstr>
      <vt:lpstr>Node Structure</vt:lpstr>
      <vt:lpstr>Basic Operations on Linked Lists</vt:lpstr>
      <vt:lpstr>Advanced Operations</vt:lpstr>
      <vt:lpstr>Advantages of Linked Lists</vt:lpstr>
      <vt:lpstr>Disadvantages of Linked Lists</vt:lpstr>
      <vt:lpstr>Applications of Linked Lists</vt:lpstr>
      <vt:lpstr>Real-World Example</vt:lpstr>
      <vt:lpstr>Linked list code</vt:lpstr>
      <vt:lpstr>PowerPoint Presentation</vt:lpstr>
      <vt:lpstr>PowerPoint Presentation</vt:lpstr>
      <vt:lpstr>PowerPoint Presentation</vt:lpstr>
      <vt:lpstr>Menu Driven Program of Singly Linked List</vt:lpstr>
      <vt:lpstr>PowerPoint Presentation</vt:lpstr>
      <vt:lpstr>PowerPoint Presentation</vt:lpstr>
      <vt:lpstr>PowerPoint Presentation</vt:lpstr>
      <vt:lpstr>PowerPoint Presentation</vt:lpstr>
      <vt:lpstr>What is a Doubly Linked List?</vt:lpstr>
      <vt:lpstr>Node Structure in C</vt:lpstr>
      <vt:lpstr>Advantages of Doubly Linked List</vt:lpstr>
      <vt:lpstr>Disadvantages</vt:lpstr>
      <vt:lpstr>Insertion at Beginning</vt:lpstr>
      <vt:lpstr>Insertion at End</vt:lpstr>
      <vt:lpstr>Deletion from Beginning</vt:lpstr>
      <vt:lpstr>Traversal of Doubly Linked List</vt:lpstr>
      <vt:lpstr>What is a Circular Linked List?</vt:lpstr>
      <vt:lpstr>Node Structure in C</vt:lpstr>
      <vt:lpstr>Insertion at the beginning</vt:lpstr>
      <vt:lpstr>Insert at the end</vt:lpstr>
      <vt:lpstr>Traversing of List</vt:lpstr>
      <vt:lpstr>Difference between singly and circular linked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Rashmi Sharma</dc:creator>
  <cp:lastModifiedBy>Rashmi Sharma</cp:lastModifiedBy>
  <cp:revision>6</cp:revision>
  <dcterms:created xsi:type="dcterms:W3CDTF">2024-08-29T06:47:15Z</dcterms:created>
  <dcterms:modified xsi:type="dcterms:W3CDTF">2024-09-30T14:40:41Z</dcterms:modified>
</cp:coreProperties>
</file>