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05/06/2019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4572000"/>
            <a:ext cx="748883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Documentez votre système de gestion de </a:t>
            </a:r>
            <a:r>
              <a:rPr lang="fr-FR" sz="2400" b="1" dirty="0" smtClean="0"/>
              <a:t>Pizzeria </a:t>
            </a:r>
          </a:p>
          <a:p>
            <a:r>
              <a:rPr lang="fr-FR" sz="2400" dirty="0" smtClean="0"/>
              <a:t>15/06/2019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r>
              <a:rPr lang="fr-FR" smtClean="0"/>
              <a:t>Document d’exploitation</a:t>
            </a:r>
            <a:endParaRPr lang="fr-FR" dirty="0" smtClean="0"/>
          </a:p>
          <a:p>
            <a:r>
              <a:rPr lang="fr-FR" dirty="0" smtClean="0"/>
              <a:t>PV de livraison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270</TotalTime>
  <Words>18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9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30</cp:revision>
  <dcterms:created xsi:type="dcterms:W3CDTF">2019-01-11T18:17:12Z</dcterms:created>
  <dcterms:modified xsi:type="dcterms:W3CDTF">2019-06-05T17:07:53Z</dcterms:modified>
</cp:coreProperties>
</file>