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20/04/2019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4572000"/>
            <a:ext cx="748883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Créez une plateforme pour amateurs de </a:t>
            </a:r>
            <a:r>
              <a:rPr lang="fr-FR" sz="2400" b="1" dirty="0" smtClean="0"/>
              <a:t>Nutella</a:t>
            </a:r>
          </a:p>
          <a:p>
            <a:r>
              <a:rPr lang="fr-FR" sz="2400" dirty="0" smtClean="0"/>
              <a:t>29/04/2019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</a:t>
            </a:r>
            <a:r>
              <a:rPr lang="fr-FR" dirty="0"/>
              <a:t>de la table User dans la partie </a:t>
            </a:r>
            <a:r>
              <a:rPr lang="fr-FR" i="1" dirty="0" err="1"/>
              <a:t>admin</a:t>
            </a:r>
            <a:endParaRPr lang="fr-FR" dirty="0"/>
          </a:p>
          <a:p>
            <a:r>
              <a:rPr lang="fr-FR" dirty="0"/>
              <a:t>Possibilité de modifier nom/prénom</a:t>
            </a:r>
          </a:p>
          <a:p>
            <a:r>
              <a:rPr lang="fr-FR" i="1" dirty="0"/>
              <a:t>email</a:t>
            </a:r>
            <a:r>
              <a:rPr lang="fr-FR" dirty="0"/>
              <a:t> est en lecture seule</a:t>
            </a:r>
          </a:p>
          <a:p>
            <a:r>
              <a:rPr lang="fr-FR" dirty="0"/>
              <a:t>Ajout de la somme des substituts enregistrés par 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de redirections</a:t>
            </a:r>
          </a:p>
          <a:p>
            <a:r>
              <a:rPr lang="fr-FR" dirty="0" smtClean="0"/>
              <a:t>Tests de statut de connexion</a:t>
            </a:r>
          </a:p>
          <a:p>
            <a:r>
              <a:rPr lang="fr-FR" dirty="0" smtClean="0"/>
              <a:t>Tests de consultation de base de donnée</a:t>
            </a:r>
          </a:p>
          <a:p>
            <a:r>
              <a:rPr lang="fr-FR" dirty="0"/>
              <a:t>Tests de modification de la base de donnée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8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Travis</a:t>
            </a:r>
            <a:endParaRPr lang="fr-FR" dirty="0" smtClean="0"/>
          </a:p>
          <a:p>
            <a:r>
              <a:rPr lang="fr-FR" dirty="0" err="1" smtClean="0"/>
              <a:t>Coveralls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</a:t>
            </a:r>
            <a:r>
              <a:rPr lang="fr-FR" dirty="0" smtClean="0"/>
              <a:t>de l’application</a:t>
            </a:r>
          </a:p>
          <a:p>
            <a:r>
              <a:rPr lang="fr-FR" dirty="0" smtClean="0"/>
              <a:t>La démarche et le code</a:t>
            </a:r>
            <a:endParaRPr lang="fr-FR" dirty="0" smtClean="0"/>
          </a:p>
          <a:p>
            <a:pPr lvl="1"/>
            <a:r>
              <a:rPr lang="fr-FR" dirty="0" smtClean="0"/>
              <a:t>Analyse fonctionnelle</a:t>
            </a:r>
          </a:p>
          <a:p>
            <a:pPr lvl="1"/>
            <a:r>
              <a:rPr lang="fr-FR" dirty="0" smtClean="0"/>
              <a:t>Création du projet et configuration</a:t>
            </a:r>
          </a:p>
          <a:p>
            <a:pPr lvl="1"/>
            <a:r>
              <a:rPr lang="fr-FR" dirty="0" smtClean="0"/>
              <a:t>Création du front</a:t>
            </a:r>
          </a:p>
          <a:p>
            <a:pPr lvl="1"/>
            <a:r>
              <a:rPr lang="fr-FR" dirty="0" smtClean="0"/>
              <a:t>Partie principale</a:t>
            </a:r>
          </a:p>
          <a:p>
            <a:pPr lvl="1"/>
            <a:r>
              <a:rPr lang="fr-FR" dirty="0" smtClean="0"/>
              <a:t>Partie </a:t>
            </a:r>
            <a:r>
              <a:rPr lang="fr-FR" i="1" dirty="0" err="1" smtClean="0"/>
              <a:t>Authentication</a:t>
            </a:r>
            <a:endParaRPr lang="fr-FR" i="1" dirty="0" smtClean="0"/>
          </a:p>
          <a:p>
            <a:pPr lvl="1"/>
            <a:r>
              <a:rPr lang="fr-FR" dirty="0" smtClean="0"/>
              <a:t>Partie </a:t>
            </a:r>
            <a:r>
              <a:rPr lang="fr-FR" i="1" dirty="0" err="1" smtClean="0"/>
              <a:t>Products</a:t>
            </a:r>
            <a:endParaRPr lang="fr-FR" i="1" dirty="0" smtClean="0"/>
          </a:p>
          <a:p>
            <a:pPr lvl="1"/>
            <a:r>
              <a:rPr lang="fr-FR" dirty="0" smtClean="0"/>
              <a:t>Partie </a:t>
            </a:r>
            <a:r>
              <a:rPr lang="fr-FR" dirty="0" err="1" smtClean="0"/>
              <a:t>admin</a:t>
            </a:r>
            <a:endParaRPr lang="fr-FR" dirty="0" smtClean="0"/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Déploiement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de </a:t>
            </a:r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compte utilisateur</a:t>
            </a:r>
          </a:p>
          <a:p>
            <a:r>
              <a:rPr lang="fr-FR" dirty="0" smtClean="0"/>
              <a:t>Déconnexion et reconnexion</a:t>
            </a:r>
          </a:p>
          <a:p>
            <a:r>
              <a:rPr lang="fr-FR" dirty="0" smtClean="0"/>
              <a:t>Recherche d’un produit</a:t>
            </a:r>
          </a:p>
          <a:p>
            <a:r>
              <a:rPr lang="fr-FR" dirty="0" smtClean="0"/>
              <a:t>Navigation entre les pages de résultat</a:t>
            </a:r>
          </a:p>
          <a:p>
            <a:r>
              <a:rPr lang="fr-FR" dirty="0" smtClean="0"/>
              <a:t>Sélection d’un substitut</a:t>
            </a:r>
          </a:p>
          <a:p>
            <a:r>
              <a:rPr lang="fr-FR" dirty="0" smtClean="0"/>
              <a:t>Consultation des détails d’un produit</a:t>
            </a:r>
          </a:p>
          <a:p>
            <a:r>
              <a:rPr lang="fr-FR" dirty="0" smtClean="0"/>
              <a:t>Consultation de la page </a:t>
            </a:r>
            <a:r>
              <a:rPr lang="fr-FR" dirty="0" err="1" smtClean="0"/>
              <a:t>OpenFoodFacts</a:t>
            </a:r>
            <a:endParaRPr lang="fr-FR" dirty="0" smtClean="0"/>
          </a:p>
          <a:p>
            <a:r>
              <a:rPr lang="fr-FR" dirty="0" smtClean="0"/>
              <a:t>Enregistrement d’un substitut</a:t>
            </a:r>
          </a:p>
          <a:p>
            <a:r>
              <a:rPr lang="fr-FR" dirty="0" smtClean="0"/>
              <a:t>Consultation du compte</a:t>
            </a:r>
          </a:p>
          <a:p>
            <a:r>
              <a:rPr lang="fr-FR" dirty="0" smtClean="0"/>
              <a:t>Consultation des produits enregistrés</a:t>
            </a:r>
          </a:p>
          <a:p>
            <a:r>
              <a:rPr lang="fr-FR" dirty="0" smtClean="0"/>
              <a:t>Consultation des mentions légales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démarche et le </a:t>
            </a:r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fr-FR" dirty="0"/>
              <a:t>Analyse fonctionnelle</a:t>
            </a:r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6" name="Picture 2" descr="Z:\home\zepman\OpenClassroom\Projets\08 - Créez une plateforme pour amateurs de Nutella\oc_dapython_pr8\doc\img\01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3130513" cy="20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zepman\OpenClassroom\Projets\08 - Créez une plateforme pour amateurs de Nutella\oc_dapython_pr8\doc\img\MySQL_MP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5724128" cy="24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2880320"/>
          </a:xfrm>
        </p:spPr>
        <p:txBody>
          <a:bodyPr>
            <a:normAutofit/>
          </a:bodyPr>
          <a:lstStyle/>
          <a:p>
            <a:pPr marL="480060" lvl="2" indent="0">
              <a:buClr>
                <a:schemeClr val="accent1"/>
              </a:buClr>
              <a:buNone/>
            </a:pPr>
            <a:endParaRPr lang="fr-FR" dirty="0"/>
          </a:p>
          <a:p>
            <a:pPr marL="480060" lvl="2" indent="0">
              <a:buClr>
                <a:schemeClr val="accent1"/>
              </a:buClr>
              <a:buNone/>
            </a:pPr>
            <a:r>
              <a:rPr lang="fr-FR" dirty="0" smtClean="0"/>
              <a:t>Création de l’arborescence</a:t>
            </a:r>
            <a:endParaRPr lang="fr-FR" dirty="0"/>
          </a:p>
          <a:p>
            <a:pPr marL="411480" lvl="1" indent="0">
              <a:buNone/>
            </a:pPr>
            <a:r>
              <a:rPr lang="fr-FR" dirty="0" smtClean="0"/>
              <a:t> Langue </a:t>
            </a:r>
            <a:r>
              <a:rPr lang="fr-FR" dirty="0"/>
              <a:t>et fuseau horaire</a:t>
            </a:r>
          </a:p>
          <a:p>
            <a:pPr marL="411480" lvl="1" indent="0">
              <a:buNone/>
            </a:pPr>
            <a:r>
              <a:rPr lang="fr-FR" dirty="0" smtClean="0"/>
              <a:t> Configuration </a:t>
            </a:r>
            <a:r>
              <a:rPr lang="fr-FR" dirty="0"/>
              <a:t>PROD/DEV</a:t>
            </a:r>
          </a:p>
          <a:p>
            <a:pPr marL="411480" lvl="1" indent="0">
              <a:buNone/>
            </a:pPr>
            <a:r>
              <a:rPr lang="fr-FR" dirty="0" smtClean="0"/>
              <a:t> Ajout </a:t>
            </a:r>
            <a:r>
              <a:rPr lang="fr-FR" dirty="0"/>
              <a:t>de la fonction </a:t>
            </a:r>
            <a:r>
              <a:rPr lang="fr-FR" i="1" dirty="0" err="1"/>
              <a:t>get_env_variable</a:t>
            </a:r>
            <a:r>
              <a:rPr lang="fr-FR" i="1" dirty="0"/>
              <a:t>()</a:t>
            </a:r>
          </a:p>
          <a:p>
            <a:pPr marL="411480" lvl="1" indent="0">
              <a:buNone/>
            </a:pPr>
            <a:r>
              <a:rPr lang="fr-FR" dirty="0" smtClean="0"/>
              <a:t> Configuration </a:t>
            </a:r>
            <a:r>
              <a:rPr lang="fr-FR" dirty="0"/>
              <a:t>de la base de donnée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89730"/>
            <a:ext cx="4171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sz="4000" dirty="0" smtClean="0"/>
              <a:t>Création du projet et configuration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302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35" y="2127348"/>
            <a:ext cx="1162521" cy="20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2118220"/>
            <a:ext cx="2616791" cy="20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36" y="4621607"/>
            <a:ext cx="1162521" cy="204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16" y="4652869"/>
            <a:ext cx="2554987" cy="20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299695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des différentes pages puis découpage par parties dans les </a:t>
            </a:r>
            <a:r>
              <a:rPr lang="fr-FR" i="1" dirty="0" err="1" smtClean="0"/>
              <a:t>templates</a:t>
            </a:r>
            <a:endParaRPr lang="fr-FR" i="1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FR" dirty="0" smtClean="0"/>
              <a:t>Création du </a:t>
            </a:r>
            <a:r>
              <a:rPr lang="fr-FR" i="1" dirty="0" smtClean="0"/>
              <a:t>Front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456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principale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Utilisation de vue générique directement dans </a:t>
            </a:r>
            <a:r>
              <a:rPr lang="fr-FR" dirty="0" err="1"/>
              <a:t>urlpatterns</a:t>
            </a:r>
            <a:r>
              <a:rPr lang="fr-FR" dirty="0"/>
              <a:t> (</a:t>
            </a:r>
            <a:r>
              <a:rPr lang="fr-FR" i="1" dirty="0"/>
              <a:t>index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Template et </a:t>
            </a:r>
            <a:r>
              <a:rPr lang="fr-FR" dirty="0" err="1" smtClean="0"/>
              <a:t>static</a:t>
            </a:r>
            <a:r>
              <a:rPr lang="fr-FR" dirty="0" smtClean="0"/>
              <a:t> pour les éléments communs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6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i="1" dirty="0" err="1" smtClean="0"/>
              <a:t>Authentication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Surcharge de </a:t>
            </a:r>
            <a:r>
              <a:rPr lang="fr-FR" i="1" dirty="0"/>
              <a:t>model</a:t>
            </a:r>
            <a:r>
              <a:rPr lang="fr-FR" dirty="0"/>
              <a:t> de base de Django (</a:t>
            </a:r>
            <a:r>
              <a:rPr lang="fr-FR" i="1" dirty="0"/>
              <a:t>User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vues génériques (</a:t>
            </a:r>
            <a:r>
              <a:rPr lang="fr-FR" i="1" dirty="0" err="1"/>
              <a:t>LoginView</a:t>
            </a:r>
            <a:r>
              <a:rPr lang="fr-FR" dirty="0"/>
              <a:t>, </a:t>
            </a:r>
            <a:r>
              <a:rPr lang="fr-FR" i="1" dirty="0" err="1"/>
              <a:t>FormView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formulaire générique et adaptation (</a:t>
            </a:r>
            <a:r>
              <a:rPr lang="fr-FR" i="1" dirty="0" err="1"/>
              <a:t>UserCreationForm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la vérification d'authentification de 2 manières (décorateur pour les "vues fonctions" et </a:t>
            </a:r>
            <a:r>
              <a:rPr lang="fr-FR" dirty="0" err="1"/>
              <a:t>Mixin</a:t>
            </a:r>
            <a:r>
              <a:rPr lang="fr-FR" dirty="0"/>
              <a:t> pour les "vues class")</a:t>
            </a:r>
          </a:p>
          <a:p>
            <a:pPr lvl="1"/>
            <a:r>
              <a:rPr lang="fr-FR" dirty="0"/>
              <a:t>Utilisation de raccourcis (</a:t>
            </a:r>
            <a:r>
              <a:rPr lang="fr-FR" i="1" dirty="0" err="1"/>
              <a:t>render</a:t>
            </a:r>
            <a:r>
              <a:rPr lang="fr-FR" dirty="0"/>
              <a:t>, </a:t>
            </a:r>
            <a:r>
              <a:rPr lang="fr-FR" i="1" dirty="0" err="1"/>
              <a:t>redirect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CBV (</a:t>
            </a:r>
            <a:r>
              <a:rPr lang="fr-FR" i="1" dirty="0" err="1"/>
              <a:t>AccountView</a:t>
            </a:r>
            <a:r>
              <a:rPr lang="fr-FR" dirty="0"/>
              <a:t>, </a:t>
            </a:r>
            <a:r>
              <a:rPr lang="fr-FR" i="1" dirty="0" err="1"/>
              <a:t>RegisterView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5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</a:t>
            </a:r>
            <a:r>
              <a:rPr lang="fr-FR" i="1" dirty="0" err="1" smtClean="0"/>
              <a:t>Products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b="1" dirty="0"/>
              <a:t>Compétences acquises sur ce module.</a:t>
            </a:r>
          </a:p>
          <a:p>
            <a:pPr lvl="1"/>
            <a:r>
              <a:rPr lang="fr-FR" dirty="0"/>
              <a:t>Utilisation de vue générique (</a:t>
            </a:r>
            <a:r>
              <a:rPr lang="fr-FR" dirty="0" err="1"/>
              <a:t>ListView</a:t>
            </a:r>
            <a:r>
              <a:rPr lang="fr-FR" dirty="0"/>
              <a:t>, </a:t>
            </a:r>
            <a:r>
              <a:rPr lang="fr-FR" dirty="0" err="1"/>
              <a:t>DetailView</a:t>
            </a:r>
            <a:r>
              <a:rPr lang="fr-FR" dirty="0"/>
              <a:t>, </a:t>
            </a:r>
            <a:r>
              <a:rPr lang="fr-FR" dirty="0" err="1"/>
              <a:t>DeleteView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Définition d'une </a:t>
            </a:r>
            <a:r>
              <a:rPr lang="fr-FR" dirty="0" err="1"/>
              <a:t>requete</a:t>
            </a:r>
            <a:r>
              <a:rPr lang="fr-FR" dirty="0"/>
              <a:t> spécifique dans une vue générique (</a:t>
            </a:r>
            <a:r>
              <a:rPr lang="fr-FR" dirty="0" err="1"/>
              <a:t>get_queryset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Ajout d'éléments à </a:t>
            </a:r>
            <a:r>
              <a:rPr lang="fr-FR" dirty="0" err="1"/>
              <a:t>context</a:t>
            </a:r>
            <a:r>
              <a:rPr lang="fr-FR" dirty="0"/>
              <a:t> dans une vue générique (</a:t>
            </a:r>
            <a:r>
              <a:rPr lang="fr-FR" dirty="0" err="1"/>
              <a:t>get_context_data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Requête "complexe" 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de l'utilisateur en session pour faire une requête (</a:t>
            </a:r>
            <a:r>
              <a:rPr lang="fr-FR" i="1" dirty="0" err="1"/>
              <a:t>myproducts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Récupération de données sur une table </a:t>
            </a:r>
            <a:r>
              <a:rPr lang="fr-FR" dirty="0" err="1"/>
              <a:t>ManyToMany</a:t>
            </a:r>
            <a:endParaRPr lang="fr-FR" dirty="0"/>
          </a:p>
          <a:p>
            <a:pPr lvl="1"/>
            <a:r>
              <a:rPr lang="fr-FR" dirty="0"/>
              <a:t>Utilisation du nom du </a:t>
            </a:r>
            <a:r>
              <a:rPr lang="fr-FR" dirty="0" err="1"/>
              <a:t>template</a:t>
            </a:r>
            <a:r>
              <a:rPr lang="fr-FR" dirty="0"/>
              <a:t> générique (</a:t>
            </a:r>
            <a:r>
              <a:rPr lang="fr-FR" i="1" dirty="0" err="1"/>
              <a:t>delete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Utilisation du module </a:t>
            </a:r>
            <a:r>
              <a:rPr lang="fr-FR" dirty="0" err="1"/>
              <a:t>Paginator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5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268</TotalTime>
  <Words>207</Words>
  <Application>Microsoft Office PowerPoint</Application>
  <PresentationFormat>Affichage à l'écran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Contiguïté</vt:lpstr>
      <vt:lpstr>Soutenance Projet 8</vt:lpstr>
      <vt:lpstr>Déroulement</vt:lpstr>
      <vt:lpstr>Démonstration de l’application</vt:lpstr>
      <vt:lpstr>La démarche et le code</vt:lpstr>
      <vt:lpstr>Création du projet et configuration</vt:lpstr>
      <vt:lpstr>Création du Front</vt:lpstr>
      <vt:lpstr>Partie principale</vt:lpstr>
      <vt:lpstr>Partie Authentication</vt:lpstr>
      <vt:lpstr>Partie Products</vt:lpstr>
      <vt:lpstr>Partie Admin</vt:lpstr>
      <vt:lpstr>Les tests</vt:lpstr>
      <vt:lpstr>Déploiement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25</cp:revision>
  <dcterms:created xsi:type="dcterms:W3CDTF">2019-01-11T18:17:12Z</dcterms:created>
  <dcterms:modified xsi:type="dcterms:W3CDTF">2019-04-20T14:57:20Z</dcterms:modified>
</cp:coreProperties>
</file>