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6" y="-8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400229A-390B-4886-878D-DF4DFBA38E23}" type="datetimeFigureOut">
              <a:rPr lang="fr-FR" smtClean="0"/>
              <a:t>06/05/2019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Projet </a:t>
            </a:r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4572000"/>
            <a:ext cx="7848872" cy="1066800"/>
          </a:xfrm>
        </p:spPr>
        <p:txBody>
          <a:bodyPr>
            <a:noAutofit/>
          </a:bodyPr>
          <a:lstStyle/>
          <a:p>
            <a:r>
              <a:rPr lang="fr-FR" sz="2400" b="1" dirty="0"/>
              <a:t>Améliorez un projet existant en </a:t>
            </a:r>
            <a:r>
              <a:rPr lang="fr-FR" sz="2400" b="1" dirty="0" smtClean="0"/>
              <a:t>Python</a:t>
            </a:r>
          </a:p>
          <a:p>
            <a:r>
              <a:rPr lang="fr-FR" sz="2400" dirty="0" smtClean="0"/>
              <a:t>xx/05/2019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7572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Issue #1 : Accumulation des pages lors d’une pagination</a:t>
            </a:r>
          </a:p>
          <a:p>
            <a:endParaRPr lang="fr-FR" dirty="0" smtClean="0"/>
          </a:p>
          <a:p>
            <a:r>
              <a:rPr lang="fr-FR" dirty="0" smtClean="0"/>
              <a:t>Issue #2 : Perte de la sélection si l’utilisateur n’est pas connecté</a:t>
            </a:r>
          </a:p>
          <a:p>
            <a:endParaRPr lang="fr-FR" dirty="0" smtClean="0"/>
          </a:p>
          <a:p>
            <a:r>
              <a:rPr lang="fr-FR" dirty="0" smtClean="0"/>
              <a:t>Issue #3 : Modification nom/prénom</a:t>
            </a:r>
          </a:p>
          <a:p>
            <a:endParaRPr lang="fr-FR" dirty="0" smtClean="0"/>
          </a:p>
          <a:p>
            <a:r>
              <a:rPr lang="fr-FR" dirty="0" smtClean="0"/>
              <a:t>Issue #4 : Réinitialisation du mot de passe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31474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234</TotalTime>
  <Words>49</Words>
  <Application>Microsoft Office PowerPoint</Application>
  <PresentationFormat>Affichage à l'écran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Contiguïté</vt:lpstr>
      <vt:lpstr>Soutenance Projet 11</vt:lpstr>
      <vt:lpstr>Déroulement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2</dc:title>
  <dc:creator>zepman</dc:creator>
  <cp:lastModifiedBy>zepman</cp:lastModifiedBy>
  <cp:revision>25</cp:revision>
  <dcterms:created xsi:type="dcterms:W3CDTF">2019-01-11T18:17:12Z</dcterms:created>
  <dcterms:modified xsi:type="dcterms:W3CDTF">2019-05-06T18:11:23Z</dcterms:modified>
</cp:coreProperties>
</file>