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49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A190-2E15-4580-BE51-37CB25FABE32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439E-0150-41AD-BD40-5DA08AEA727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A190-2E15-4580-BE51-37CB25FABE32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439E-0150-41AD-BD40-5DA08AEA727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A190-2E15-4580-BE51-37CB25FABE32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439E-0150-41AD-BD40-5DA08AEA727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A190-2E15-4580-BE51-37CB25FABE32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439E-0150-41AD-BD40-5DA08AEA727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A190-2E15-4580-BE51-37CB25FABE32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439E-0150-41AD-BD40-5DA08AEA727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A190-2E15-4580-BE51-37CB25FABE32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439E-0150-41AD-BD40-5DA08AEA727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A190-2E15-4580-BE51-37CB25FABE32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439E-0150-41AD-BD40-5DA08AEA727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A190-2E15-4580-BE51-37CB25FABE32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439E-0150-41AD-BD40-5DA08AEA727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A190-2E15-4580-BE51-37CB25FABE32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439E-0150-41AD-BD40-5DA08AEA727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A190-2E15-4580-BE51-37CB25FABE32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439E-0150-41AD-BD40-5DA08AEA727F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A190-2E15-4580-BE51-37CB25FABE32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E5439E-0150-41AD-BD40-5DA08AEA727F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1E5439E-0150-41AD-BD40-5DA08AEA727F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8D2A190-2E15-4580-BE51-37CB25FABE32}" type="datetimeFigureOut">
              <a:rPr lang="fr-FR" smtClean="0"/>
              <a:t>17/01/2019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Soutenance Projet 4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Analysez les besoins de votre client pour son groupe de </a:t>
            </a:r>
            <a:r>
              <a:rPr lang="fr-FR" dirty="0" smtClean="0"/>
              <a:t>pizzerias</a:t>
            </a:r>
          </a:p>
          <a:p>
            <a:r>
              <a:rPr lang="fr-FR" dirty="0" smtClean="0"/>
              <a:t>29/01/2019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304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fr-FR" dirty="0"/>
              <a:t>« OC Pizza » est un jeune groupe de pizzeria en plein essor et spécialisé dans les pizzas </a:t>
            </a:r>
            <a:r>
              <a:rPr lang="fr-FR" b="1" dirty="0" smtClean="0"/>
              <a:t>livrées</a:t>
            </a:r>
            <a:r>
              <a:rPr lang="fr-FR" dirty="0" smtClean="0"/>
              <a:t> </a:t>
            </a:r>
            <a:r>
              <a:rPr lang="fr-FR" dirty="0"/>
              <a:t>ou à </a:t>
            </a:r>
            <a:r>
              <a:rPr lang="fr-FR" b="1" dirty="0" smtClean="0"/>
              <a:t>emporter</a:t>
            </a:r>
            <a:r>
              <a:rPr lang="fr-FR" dirty="0" smtClean="0"/>
              <a:t>. </a:t>
            </a:r>
          </a:p>
          <a:p>
            <a:pPr marL="114300" indent="0">
              <a:buNone/>
            </a:pPr>
            <a:r>
              <a:rPr lang="fr-FR" dirty="0" smtClean="0"/>
              <a:t>Il </a:t>
            </a:r>
            <a:r>
              <a:rPr lang="fr-FR" dirty="0"/>
              <a:t>compte déjà </a:t>
            </a:r>
            <a:r>
              <a:rPr lang="fr-FR" b="1" dirty="0"/>
              <a:t>5 points de vente </a:t>
            </a:r>
            <a:r>
              <a:rPr lang="fr-FR" dirty="0"/>
              <a:t>et prévoit d’en ouvrir au moins 3 de plus d’ici la fin de l’année. </a:t>
            </a:r>
            <a:endParaRPr lang="fr-FR" dirty="0" smtClean="0"/>
          </a:p>
          <a:p>
            <a:pPr marL="114300" indent="0">
              <a:buNone/>
            </a:pPr>
            <a:r>
              <a:rPr lang="fr-FR" dirty="0" smtClean="0"/>
              <a:t>Un </a:t>
            </a:r>
            <a:r>
              <a:rPr lang="fr-FR" dirty="0"/>
              <a:t>des responsables du groupe a pris contact avec vous afin de mettre en place un système informatique, déployé dans toutes ses pizzerias et qui lui permettrait notamment :</a:t>
            </a:r>
          </a:p>
          <a:p>
            <a:r>
              <a:rPr lang="fr-FR" dirty="0" smtClean="0"/>
              <a:t>d’être </a:t>
            </a:r>
            <a:r>
              <a:rPr lang="fr-FR" dirty="0"/>
              <a:t>plus efficace dans la </a:t>
            </a:r>
            <a:r>
              <a:rPr lang="fr-FR" b="1" dirty="0"/>
              <a:t>gestion des </a:t>
            </a:r>
            <a:r>
              <a:rPr lang="fr-FR" b="1" dirty="0" smtClean="0"/>
              <a:t>commandes</a:t>
            </a:r>
            <a:r>
              <a:rPr lang="fr-FR" dirty="0" smtClean="0"/>
              <a:t>, </a:t>
            </a:r>
            <a:r>
              <a:rPr lang="fr-FR" dirty="0"/>
              <a:t>de leur </a:t>
            </a:r>
            <a:r>
              <a:rPr lang="fr-FR" b="1" dirty="0" smtClean="0"/>
              <a:t>réception</a:t>
            </a:r>
            <a:r>
              <a:rPr lang="fr-FR" dirty="0" smtClean="0"/>
              <a:t> </a:t>
            </a:r>
            <a:r>
              <a:rPr lang="fr-FR" dirty="0"/>
              <a:t>à leur </a:t>
            </a:r>
            <a:r>
              <a:rPr lang="fr-FR" b="1" dirty="0" smtClean="0"/>
              <a:t>livraison</a:t>
            </a:r>
            <a:r>
              <a:rPr lang="fr-FR" dirty="0" smtClean="0"/>
              <a:t> </a:t>
            </a:r>
            <a:r>
              <a:rPr lang="fr-FR" dirty="0"/>
              <a:t>en passant par leur </a:t>
            </a:r>
            <a:r>
              <a:rPr lang="fr-FR" b="1" dirty="0" smtClean="0"/>
              <a:t>préparation</a:t>
            </a:r>
            <a:r>
              <a:rPr lang="fr-FR" dirty="0" smtClean="0"/>
              <a:t> </a:t>
            </a:r>
            <a:r>
              <a:rPr lang="fr-FR" dirty="0"/>
              <a:t>;</a:t>
            </a:r>
          </a:p>
          <a:p>
            <a:r>
              <a:rPr lang="fr-FR" dirty="0" smtClean="0"/>
              <a:t>de </a:t>
            </a:r>
            <a:r>
              <a:rPr lang="fr-FR" dirty="0"/>
              <a:t>suivre en temps réel les </a:t>
            </a:r>
            <a:r>
              <a:rPr lang="fr-FR" b="1" dirty="0" smtClean="0"/>
              <a:t>commandes passées</a:t>
            </a:r>
            <a:r>
              <a:rPr lang="fr-FR" dirty="0" smtClean="0"/>
              <a:t> </a:t>
            </a:r>
            <a:r>
              <a:rPr lang="fr-FR" dirty="0"/>
              <a:t>et en </a:t>
            </a:r>
            <a:r>
              <a:rPr lang="fr-FR" b="1" dirty="0" smtClean="0"/>
              <a:t>préparation</a:t>
            </a:r>
            <a:r>
              <a:rPr lang="fr-FR" dirty="0" smtClean="0"/>
              <a:t> </a:t>
            </a:r>
            <a:r>
              <a:rPr lang="fr-FR" dirty="0"/>
              <a:t>;</a:t>
            </a:r>
          </a:p>
          <a:p>
            <a:r>
              <a:rPr lang="fr-FR" dirty="0" smtClean="0"/>
              <a:t>de </a:t>
            </a:r>
            <a:r>
              <a:rPr lang="fr-FR" dirty="0"/>
              <a:t>suivre en temps réel le </a:t>
            </a:r>
            <a:r>
              <a:rPr lang="fr-FR" b="1" dirty="0" smtClean="0"/>
              <a:t>stock </a:t>
            </a:r>
            <a:r>
              <a:rPr lang="fr-FR" b="1" dirty="0"/>
              <a:t>d’ingrédients </a:t>
            </a:r>
            <a:r>
              <a:rPr lang="fr-FR" b="1" dirty="0" smtClean="0"/>
              <a:t>restants</a:t>
            </a:r>
            <a:r>
              <a:rPr lang="fr-FR" dirty="0" smtClean="0"/>
              <a:t> </a:t>
            </a:r>
            <a:r>
              <a:rPr lang="fr-FR" dirty="0"/>
              <a:t>pour savoir quelles pizzas sont </a:t>
            </a:r>
            <a:r>
              <a:rPr lang="fr-FR" b="1" dirty="0" smtClean="0"/>
              <a:t>encore réalisables</a:t>
            </a:r>
            <a:r>
              <a:rPr lang="fr-FR" dirty="0" smtClean="0"/>
              <a:t>;</a:t>
            </a:r>
            <a:endParaRPr lang="fr-FR" dirty="0"/>
          </a:p>
          <a:p>
            <a:r>
              <a:rPr lang="fr-FR" dirty="0" smtClean="0"/>
              <a:t>de </a:t>
            </a:r>
            <a:r>
              <a:rPr lang="fr-FR" dirty="0"/>
              <a:t>proposer un site Internet pour que les clients puissent :</a:t>
            </a:r>
          </a:p>
          <a:p>
            <a:pPr lvl="1"/>
            <a:r>
              <a:rPr lang="fr-FR" b="1" dirty="0" smtClean="0"/>
              <a:t>passer </a:t>
            </a:r>
            <a:r>
              <a:rPr lang="fr-FR" b="1" dirty="0"/>
              <a:t>leurs </a:t>
            </a:r>
            <a:r>
              <a:rPr lang="fr-FR" b="1" dirty="0" smtClean="0"/>
              <a:t>commandes</a:t>
            </a:r>
            <a:r>
              <a:rPr lang="fr-FR" dirty="0" smtClean="0"/>
              <a:t>, </a:t>
            </a:r>
            <a:r>
              <a:rPr lang="fr-FR" dirty="0"/>
              <a:t>en plus de la prise de commande par </a:t>
            </a:r>
            <a:r>
              <a:rPr lang="fr-FR" b="1" dirty="0" smtClean="0"/>
              <a:t>téléphone</a:t>
            </a:r>
            <a:r>
              <a:rPr lang="fr-FR" dirty="0" smtClean="0"/>
              <a:t> </a:t>
            </a:r>
            <a:r>
              <a:rPr lang="fr-FR" dirty="0"/>
              <a:t>ou </a:t>
            </a:r>
            <a:r>
              <a:rPr lang="fr-FR" b="1" dirty="0" smtClean="0"/>
              <a:t>sur place</a:t>
            </a:r>
            <a:r>
              <a:rPr lang="fr-FR" dirty="0" smtClean="0"/>
              <a:t>,</a:t>
            </a:r>
            <a:endParaRPr lang="fr-FR" dirty="0"/>
          </a:p>
          <a:p>
            <a:pPr lvl="1"/>
            <a:r>
              <a:rPr lang="fr-FR" b="1" dirty="0" smtClean="0"/>
              <a:t>payer </a:t>
            </a:r>
            <a:r>
              <a:rPr lang="fr-FR" b="1" dirty="0"/>
              <a:t>en </a:t>
            </a:r>
            <a:r>
              <a:rPr lang="fr-FR" b="1" dirty="0" smtClean="0"/>
              <a:t>ligne</a:t>
            </a:r>
            <a:r>
              <a:rPr lang="fr-FR" dirty="0" smtClean="0"/>
              <a:t> </a:t>
            </a:r>
            <a:r>
              <a:rPr lang="fr-FR" dirty="0"/>
              <a:t>leur commande s’ils le souhaitent – sinon, ils paieront directement </a:t>
            </a:r>
            <a:r>
              <a:rPr lang="fr-FR" b="1" dirty="0" smtClean="0"/>
              <a:t>à </a:t>
            </a:r>
            <a:r>
              <a:rPr lang="fr-FR" b="1" dirty="0"/>
              <a:t>la </a:t>
            </a:r>
            <a:r>
              <a:rPr lang="fr-FR" b="1" dirty="0" smtClean="0"/>
              <a:t>livraison</a:t>
            </a:r>
            <a:endParaRPr lang="fr-FR" dirty="0"/>
          </a:p>
          <a:p>
            <a:pPr lvl="1"/>
            <a:r>
              <a:rPr lang="fr-FR" b="1" dirty="0" smtClean="0"/>
              <a:t>modifier</a:t>
            </a:r>
            <a:r>
              <a:rPr lang="fr-FR" dirty="0" smtClean="0"/>
              <a:t> </a:t>
            </a:r>
            <a:r>
              <a:rPr lang="fr-FR" dirty="0"/>
              <a:t>ou </a:t>
            </a:r>
            <a:r>
              <a:rPr lang="fr-FR" b="1" dirty="0" smtClean="0"/>
              <a:t>annuler</a:t>
            </a:r>
            <a:r>
              <a:rPr lang="fr-FR" dirty="0" smtClean="0"/>
              <a:t> </a:t>
            </a:r>
            <a:r>
              <a:rPr lang="fr-FR" dirty="0"/>
              <a:t>leur commande tant que celle-ci n’a </a:t>
            </a:r>
            <a:r>
              <a:rPr lang="fr-FR" b="1" dirty="0" smtClean="0"/>
              <a:t>pas </a:t>
            </a:r>
            <a:r>
              <a:rPr lang="fr-FR" b="1" dirty="0"/>
              <a:t>été </a:t>
            </a:r>
            <a:r>
              <a:rPr lang="fr-FR" b="1" dirty="0" smtClean="0"/>
              <a:t>préparée</a:t>
            </a:r>
            <a:endParaRPr lang="fr-FR" dirty="0"/>
          </a:p>
          <a:p>
            <a:pPr lvl="1"/>
            <a:r>
              <a:rPr lang="fr-FR" dirty="0" smtClean="0"/>
              <a:t>de </a:t>
            </a:r>
            <a:r>
              <a:rPr lang="fr-FR" dirty="0"/>
              <a:t>proposer un aide mémoire aux pizzaiolos indiquant la </a:t>
            </a:r>
            <a:r>
              <a:rPr lang="fr-FR" b="1" dirty="0" smtClean="0"/>
              <a:t>recette</a:t>
            </a:r>
            <a:r>
              <a:rPr lang="fr-FR" dirty="0" smtClean="0"/>
              <a:t> </a:t>
            </a:r>
            <a:r>
              <a:rPr lang="fr-FR" dirty="0"/>
              <a:t>de chaque pizza</a:t>
            </a:r>
          </a:p>
          <a:p>
            <a:pPr marL="114300" indent="0">
              <a:buNone/>
            </a:pPr>
            <a:endParaRPr lang="fr-F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117859" y="-617867"/>
            <a:ext cx="1284546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371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acteurs du système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50" y="2457450"/>
            <a:ext cx="4686300" cy="3086100"/>
          </a:xfrm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125971" y="4955587"/>
            <a:ext cx="1284546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995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diagramme de contexte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00" y="2205567"/>
            <a:ext cx="3149600" cy="3589866"/>
          </a:xfr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2145301"/>
            <a:ext cx="2195736" cy="4308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436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diagramme de packages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981200"/>
            <a:ext cx="5943600" cy="4038600"/>
          </a:xfr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480386" y="4282793"/>
            <a:ext cx="1738830" cy="3411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675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fonctionnelle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Chaque acteur est identifié par un profil dans le système qui permet lui permet certaines actions </a:t>
            </a:r>
            <a:r>
              <a:rPr lang="fr-FR" dirty="0"/>
              <a:t>et </a:t>
            </a:r>
            <a:r>
              <a:rPr lang="fr-FR" dirty="0" smtClean="0"/>
              <a:t>l’accès </a:t>
            </a:r>
            <a:r>
              <a:rPr lang="fr-FR" dirty="0"/>
              <a:t>à </a:t>
            </a:r>
            <a:r>
              <a:rPr lang="fr-FR" dirty="0" smtClean="0"/>
              <a:t>des informations.</a:t>
            </a:r>
          </a:p>
          <a:p>
            <a:endParaRPr lang="fr-FR" dirty="0"/>
          </a:p>
          <a:p>
            <a:pPr marL="114300" indent="0">
              <a:buNone/>
            </a:pPr>
            <a:r>
              <a:rPr lang="fr-FR" dirty="0" smtClean="0"/>
              <a:t>Il y a 3 modules:</a:t>
            </a:r>
          </a:p>
          <a:p>
            <a:r>
              <a:rPr lang="fr-FR" dirty="0" smtClean="0"/>
              <a:t>Les commandes</a:t>
            </a:r>
          </a:p>
          <a:p>
            <a:r>
              <a:rPr lang="fr-FR" dirty="0" smtClean="0"/>
              <a:t>Les ingrédients</a:t>
            </a:r>
          </a:p>
          <a:p>
            <a:r>
              <a:rPr lang="fr-FR" dirty="0" smtClean="0"/>
              <a:t>Les recettes</a:t>
            </a:r>
          </a:p>
          <a:p>
            <a:endParaRPr lang="fr-FR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629" y="2708920"/>
            <a:ext cx="2004626" cy="3933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288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commandes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1" y="1484081"/>
            <a:ext cx="5423855" cy="5113271"/>
          </a:xfrm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377999" y="-602422"/>
            <a:ext cx="1284546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s://jamallazaar.fr/wp-content/uploads/2017/07/list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99" y="2492896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uro-symbol_318-33107.jpg (626Ã626)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85" y="4509120"/>
            <a:ext cx="713073" cy="71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25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ingrédients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547" y="1628750"/>
            <a:ext cx="5303508" cy="4320530"/>
          </a:xfr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1412776"/>
            <a:ext cx="1284546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 descr="https://png.pngtree.com/element_origin_min_pic/17/06/21/7afab1cea7c37f43b70a0b68efc708e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836712"/>
            <a:ext cx="90951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Image associÃ©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6" descr="https://banner2.kisspng.com/20180516/ftq/kisspng-atta-flour-wheat-flour-sack-bread-5afbacc8024729.7113135615264432080093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8" descr="https://banner2.kisspng.com/20180516/ftq/kisspng-atta-flour-wheat-flour-sack-bread-5afbacc8024729.7113135615264432080093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8" name="Picture 10" descr="http://clipart.coolclips.com/480/vectors/tf05244/CoolClips_vc03532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071" y="2852936"/>
            <a:ext cx="902196" cy="134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851" y="5229200"/>
            <a:ext cx="1113681" cy="1025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495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recettes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348" y="1600200"/>
            <a:ext cx="4177703" cy="4800600"/>
          </a:xfr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60648"/>
            <a:ext cx="1932618" cy="3791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a2cf91d7.png (600Ã630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76872"/>
            <a:ext cx="1234423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026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tiguïté">
  <a:themeElements>
    <a:clrScheme name="Contiguïté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142</TotalTime>
  <Words>265</Words>
  <Application>Microsoft Office PowerPoint</Application>
  <PresentationFormat>Affichage à l'écran (4:3)</PresentationFormat>
  <Paragraphs>28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Contiguïté</vt:lpstr>
      <vt:lpstr>Soutenance Projet 4</vt:lpstr>
      <vt:lpstr>Contexte</vt:lpstr>
      <vt:lpstr>Les acteurs du système</vt:lpstr>
      <vt:lpstr>Le diagramme de contexte</vt:lpstr>
      <vt:lpstr>Le diagramme de packages</vt:lpstr>
      <vt:lpstr>Analyse fonctionnelle</vt:lpstr>
      <vt:lpstr>Les commandes</vt:lpstr>
      <vt:lpstr>Les ingrédients</vt:lpstr>
      <vt:lpstr>Les recettes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Projet 4</dc:title>
  <dc:creator>zepman</dc:creator>
  <cp:lastModifiedBy>zepman</cp:lastModifiedBy>
  <cp:revision>10</cp:revision>
  <dcterms:created xsi:type="dcterms:W3CDTF">2019-01-17T19:06:34Z</dcterms:created>
  <dcterms:modified xsi:type="dcterms:W3CDTF">2019-01-17T22:16:01Z</dcterms:modified>
</cp:coreProperties>
</file>