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24/01/2019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Analysez les besoins de votre client pour son groupe de </a:t>
            </a:r>
            <a:r>
              <a:rPr lang="fr-FR" dirty="0" smtClean="0"/>
              <a:t>pizzerias</a:t>
            </a:r>
          </a:p>
          <a:p>
            <a:r>
              <a:rPr lang="fr-FR" dirty="0" smtClean="0"/>
              <a:t>29/01/2019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fr-FR" sz="2800" b="1" dirty="0" smtClean="0"/>
          </a:p>
          <a:p>
            <a:pPr marL="114300" indent="0" algn="ctr">
              <a:buNone/>
            </a:pPr>
            <a:r>
              <a:rPr lang="fr-FR" sz="2800" b="1" dirty="0" err="1" smtClean="0"/>
              <a:t>Dev@Gogo</a:t>
            </a:r>
            <a:endParaRPr lang="fr-FR" sz="2800" b="1" dirty="0"/>
          </a:p>
          <a:p>
            <a:pPr marL="114300" indent="0">
              <a:buNone/>
            </a:pPr>
            <a:r>
              <a:rPr lang="fr-FR" dirty="0" smtClean="0"/>
              <a:t>Fondée en 2015</a:t>
            </a:r>
          </a:p>
          <a:p>
            <a:pPr marL="114300" indent="0">
              <a:buNone/>
            </a:pPr>
            <a:r>
              <a:rPr lang="fr-FR" dirty="0"/>
              <a:t>12 collaborateurs</a:t>
            </a:r>
          </a:p>
          <a:p>
            <a:pPr marL="114300" indent="0">
              <a:buNone/>
            </a:pPr>
            <a:r>
              <a:rPr lang="fr-FR" dirty="0" smtClean="0"/>
              <a:t>Clients </a:t>
            </a:r>
            <a:r>
              <a:rPr lang="fr-FR" smtClean="0"/>
              <a:t>: SMCF</a:t>
            </a:r>
            <a:r>
              <a:rPr lang="fr-FR" dirty="0" smtClean="0"/>
              <a:t>, Les paniers d’Alice, LeCoinPasMauvais.fr</a:t>
            </a:r>
          </a:p>
          <a:p>
            <a:endParaRPr lang="fr-FR" dirty="0"/>
          </a:p>
          <a:p>
            <a:pPr marL="114300" indent="0" algn="ctr">
              <a:buNone/>
            </a:pPr>
            <a:r>
              <a:rPr lang="fr-FR" dirty="0" smtClean="0"/>
              <a:t>Spécialiste des applications Web: </a:t>
            </a:r>
          </a:p>
          <a:p>
            <a:pPr marL="114300" indent="0" algn="ctr">
              <a:buNone/>
            </a:pPr>
            <a:r>
              <a:rPr lang="fr-FR" dirty="0" smtClean="0"/>
              <a:t>De la </a:t>
            </a:r>
            <a:r>
              <a:rPr lang="fr-FR" dirty="0"/>
              <a:t>conception à </a:t>
            </a:r>
            <a:r>
              <a:rPr lang="fr-FR" dirty="0" smtClean="0"/>
              <a:t>l’écran de vos clients</a:t>
            </a:r>
          </a:p>
        </p:txBody>
      </p:sp>
    </p:spTree>
    <p:extLst>
      <p:ext uri="{BB962C8B-B14F-4D97-AF65-F5344CB8AC3E}">
        <p14:creationId xmlns:p14="http://schemas.microsoft.com/office/powerpoint/2010/main" val="2492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technique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3790950" cy="2466975"/>
          </a:xfrm>
        </p:spPr>
      </p:pic>
      <p:sp>
        <p:nvSpPr>
          <p:cNvPr id="5" name="ZoneTexte 4"/>
          <p:cNvSpPr txBox="1"/>
          <p:nvPr/>
        </p:nvSpPr>
        <p:spPr>
          <a:xfrm>
            <a:off x="971600" y="1742232"/>
            <a:ext cx="399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en ligne  qui permet de </a:t>
            </a:r>
          </a:p>
          <a:p>
            <a:r>
              <a:rPr lang="fr-FR" dirty="0" smtClean="0"/>
              <a:t> - centraliser les données</a:t>
            </a:r>
          </a:p>
          <a:p>
            <a:r>
              <a:rPr lang="fr-FR" dirty="0" smtClean="0"/>
              <a:t> - décentraliser l’usage.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51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dirty="0" smtClean="0"/>
              <a:t>AWS : un service fiable qui adapte la ressource et le prix automatiquement au besoin.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DJANGO + NGINX + GUNICORN : une combinaison qui assure de la stabilité et une d’évolution simplifiée.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POSGRESQL : Système robuste pour gérer un nombre important de données.</a:t>
            </a:r>
            <a:endParaRPr lang="fr-FR" dirty="0"/>
          </a:p>
        </p:txBody>
      </p:sp>
      <p:pic>
        <p:nvPicPr>
          <p:cNvPr id="4" name="Picture 4" descr="https://i.ytimg.com/vi/Xlp9G137-MI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r="14980"/>
          <a:stretch/>
        </p:blipFill>
        <p:spPr bwMode="auto">
          <a:xfrm>
            <a:off x="2987824" y="3717032"/>
            <a:ext cx="2444723" cy="19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Ã©sultat de recherche d'images pour &quot;html5 css bootstrap&quot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8" b="24598"/>
          <a:stretch/>
        </p:blipFill>
        <p:spPr bwMode="auto">
          <a:xfrm>
            <a:off x="1115616" y="3140968"/>
            <a:ext cx="2630978" cy="8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23752" y="54868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combinaison de technologies correspondants aux standards les plus récents pour une interface qui </a:t>
            </a:r>
            <a:r>
              <a:rPr lang="fr-FR" sz="2400" dirty="0"/>
              <a:t>s’adapte à </a:t>
            </a:r>
            <a:r>
              <a:rPr lang="fr-FR" sz="2400" dirty="0" smtClean="0"/>
              <a:t>toutes les plateformes et une expérience utilisateur intuitive.</a:t>
            </a:r>
          </a:p>
        </p:txBody>
      </p:sp>
      <p:pic>
        <p:nvPicPr>
          <p:cNvPr id="1026" name="Picture 2" descr="RÃ©sultat de recherche d'images pour &quot;adaptive desig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6" t="19450" r="1185" b="24538"/>
          <a:stretch/>
        </p:blipFill>
        <p:spPr bwMode="auto">
          <a:xfrm>
            <a:off x="4716015" y="4365104"/>
            <a:ext cx="3232333" cy="19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3779912" y="3969060"/>
            <a:ext cx="792088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6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sera géré avec la méthode agile et de l’intégration continue qui permettra d’être réactif sur les demandes d’évolutions afin de s’adapter au mieux aux besoins.</a:t>
            </a:r>
            <a:endParaRPr lang="fr-FR" dirty="0"/>
          </a:p>
        </p:txBody>
      </p:sp>
      <p:pic>
        <p:nvPicPr>
          <p:cNvPr id="2050" name="Picture 2" descr="RÃ©sultat de recherche d'images pour &quot;agil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2220638" cy="20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Ã©sultat de recherche d'images pour &quot;travis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travis-ci.png (480Ã24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Automate running tests in different languages on Travis C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7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</TotalTime>
  <Words>164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Contiguïté</vt:lpstr>
      <vt:lpstr>Soutenance Projet 4</vt:lpstr>
      <vt:lpstr>Présentation</vt:lpstr>
      <vt:lpstr>La solution technique</vt:lpstr>
      <vt:lpstr>Présentation PowerPoint</vt:lpstr>
      <vt:lpstr>Présentation PowerPoint</vt:lpstr>
      <vt:lpstr>Adaptabilité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26</cp:revision>
  <dcterms:created xsi:type="dcterms:W3CDTF">2019-01-17T19:06:34Z</dcterms:created>
  <dcterms:modified xsi:type="dcterms:W3CDTF">2019-01-24T13:45:39Z</dcterms:modified>
</cp:coreProperties>
</file>