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Projet 4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Analysez les besoins de votre client pour son groupe de </a:t>
            </a:r>
            <a:r>
              <a:rPr lang="fr-FR" dirty="0" smtClean="0"/>
              <a:t>pizzerias</a:t>
            </a:r>
          </a:p>
          <a:p>
            <a:r>
              <a:rPr lang="fr-FR" dirty="0" smtClean="0"/>
              <a:t>29/01/2019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0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d’activité?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98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Fiches descriptives?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6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Technique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48880"/>
            <a:ext cx="3790950" cy="2466975"/>
          </a:xfrm>
        </p:spPr>
      </p:pic>
      <p:pic>
        <p:nvPicPr>
          <p:cNvPr id="1028" name="Picture 4" descr="https://i.ytimg.com/vi/Xlp9G137-MI/maxresdefaul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6" r="14980"/>
          <a:stretch/>
        </p:blipFill>
        <p:spPr bwMode="auto">
          <a:xfrm>
            <a:off x="5364088" y="1988840"/>
            <a:ext cx="2444723" cy="199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html5 css bootstrap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8" b="24598"/>
          <a:stretch/>
        </p:blipFill>
        <p:spPr bwMode="auto">
          <a:xfrm>
            <a:off x="5269358" y="4193088"/>
            <a:ext cx="2634182" cy="86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facebook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599923" cy="59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51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fr-FR" dirty="0"/>
              <a:t>« OC Pizza » est un jeune groupe de pizzeria en plein essor et spécialisé dans les pizzas </a:t>
            </a:r>
            <a:r>
              <a:rPr lang="fr-FR" b="1" dirty="0" smtClean="0"/>
              <a:t>livrées</a:t>
            </a:r>
            <a:r>
              <a:rPr lang="fr-FR" dirty="0" smtClean="0"/>
              <a:t> </a:t>
            </a:r>
            <a:r>
              <a:rPr lang="fr-FR" dirty="0"/>
              <a:t>ou à </a:t>
            </a:r>
            <a:r>
              <a:rPr lang="fr-FR" b="1" dirty="0" smtClean="0"/>
              <a:t>emporter</a:t>
            </a:r>
            <a:r>
              <a:rPr lang="fr-FR" dirty="0" smtClean="0"/>
              <a:t>. </a:t>
            </a:r>
          </a:p>
          <a:p>
            <a:pPr marL="114300" indent="0">
              <a:buNone/>
            </a:pPr>
            <a:r>
              <a:rPr lang="fr-FR" dirty="0" smtClean="0"/>
              <a:t>Il </a:t>
            </a:r>
            <a:r>
              <a:rPr lang="fr-FR" dirty="0"/>
              <a:t>compte déjà </a:t>
            </a:r>
            <a:r>
              <a:rPr lang="fr-FR" b="1" dirty="0"/>
              <a:t>5 points de vente </a:t>
            </a:r>
            <a:r>
              <a:rPr lang="fr-FR" dirty="0"/>
              <a:t>et prévoit d’en ouvrir au moins 3 de plus d’ici la fin de l’année. </a:t>
            </a:r>
            <a:endParaRPr lang="fr-FR" dirty="0" smtClean="0"/>
          </a:p>
          <a:p>
            <a:pPr marL="114300" indent="0">
              <a:buNone/>
            </a:pPr>
            <a:r>
              <a:rPr lang="fr-FR" dirty="0" smtClean="0"/>
              <a:t>Un </a:t>
            </a:r>
            <a:r>
              <a:rPr lang="fr-FR" dirty="0"/>
              <a:t>des responsables du groupe a pris contact avec vous afin de mettre en place un système informatique, déployé dans toutes ses pizzerias et qui lui permettrait notamment :</a:t>
            </a:r>
          </a:p>
          <a:p>
            <a:r>
              <a:rPr lang="fr-FR" dirty="0" smtClean="0"/>
              <a:t>d’être </a:t>
            </a:r>
            <a:r>
              <a:rPr lang="fr-FR" dirty="0"/>
              <a:t>plus efficace dans la </a:t>
            </a:r>
            <a:r>
              <a:rPr lang="fr-FR" b="1" dirty="0"/>
              <a:t>gestion des </a:t>
            </a:r>
            <a:r>
              <a:rPr lang="fr-FR" b="1" dirty="0" smtClean="0"/>
              <a:t>commandes</a:t>
            </a:r>
            <a:r>
              <a:rPr lang="fr-FR" dirty="0" smtClean="0"/>
              <a:t>, </a:t>
            </a:r>
            <a:r>
              <a:rPr lang="fr-FR" dirty="0"/>
              <a:t>de leur </a:t>
            </a:r>
            <a:r>
              <a:rPr lang="fr-FR" b="1" dirty="0" smtClean="0"/>
              <a:t>réception</a:t>
            </a:r>
            <a:r>
              <a:rPr lang="fr-FR" dirty="0" smtClean="0"/>
              <a:t> </a:t>
            </a:r>
            <a:r>
              <a:rPr lang="fr-FR" dirty="0"/>
              <a:t>à leur </a:t>
            </a:r>
            <a:r>
              <a:rPr lang="fr-FR" b="1" dirty="0" smtClean="0"/>
              <a:t>livraison</a:t>
            </a:r>
            <a:r>
              <a:rPr lang="fr-FR" dirty="0" smtClean="0"/>
              <a:t> </a:t>
            </a:r>
            <a:r>
              <a:rPr lang="fr-FR" dirty="0"/>
              <a:t>en passant par leur </a:t>
            </a:r>
            <a:r>
              <a:rPr lang="fr-FR" b="1" dirty="0" smtClean="0"/>
              <a:t>préparation</a:t>
            </a:r>
            <a:r>
              <a:rPr lang="fr-FR" dirty="0" smtClean="0"/>
              <a:t> </a:t>
            </a:r>
            <a:r>
              <a:rPr lang="fr-FR" dirty="0"/>
              <a:t>;</a:t>
            </a:r>
          </a:p>
          <a:p>
            <a:r>
              <a:rPr lang="fr-FR" dirty="0" smtClean="0"/>
              <a:t>de </a:t>
            </a:r>
            <a:r>
              <a:rPr lang="fr-FR" dirty="0"/>
              <a:t>suivre en temps réel les </a:t>
            </a:r>
            <a:r>
              <a:rPr lang="fr-FR" b="1" dirty="0" smtClean="0"/>
              <a:t>commandes passées</a:t>
            </a:r>
            <a:r>
              <a:rPr lang="fr-FR" dirty="0" smtClean="0"/>
              <a:t> </a:t>
            </a:r>
            <a:r>
              <a:rPr lang="fr-FR" dirty="0"/>
              <a:t>et en </a:t>
            </a:r>
            <a:r>
              <a:rPr lang="fr-FR" b="1" dirty="0" smtClean="0"/>
              <a:t>préparation</a:t>
            </a:r>
            <a:r>
              <a:rPr lang="fr-FR" dirty="0" smtClean="0"/>
              <a:t> </a:t>
            </a:r>
            <a:r>
              <a:rPr lang="fr-FR" dirty="0"/>
              <a:t>;</a:t>
            </a:r>
          </a:p>
          <a:p>
            <a:r>
              <a:rPr lang="fr-FR" dirty="0" smtClean="0"/>
              <a:t>de </a:t>
            </a:r>
            <a:r>
              <a:rPr lang="fr-FR" dirty="0"/>
              <a:t>suivre en temps réel le </a:t>
            </a:r>
            <a:r>
              <a:rPr lang="fr-FR" b="1" dirty="0" smtClean="0"/>
              <a:t>stock </a:t>
            </a:r>
            <a:r>
              <a:rPr lang="fr-FR" b="1" dirty="0"/>
              <a:t>d’ingrédients </a:t>
            </a:r>
            <a:r>
              <a:rPr lang="fr-FR" b="1" dirty="0" smtClean="0"/>
              <a:t>restants</a:t>
            </a:r>
            <a:r>
              <a:rPr lang="fr-FR" dirty="0" smtClean="0"/>
              <a:t> </a:t>
            </a:r>
            <a:r>
              <a:rPr lang="fr-FR" dirty="0"/>
              <a:t>pour savoir quelles pizzas sont </a:t>
            </a:r>
            <a:r>
              <a:rPr lang="fr-FR" b="1" dirty="0" smtClean="0"/>
              <a:t>encore réalisables</a:t>
            </a:r>
            <a:r>
              <a:rPr lang="fr-FR" dirty="0" smtClean="0"/>
              <a:t>;</a:t>
            </a:r>
            <a:endParaRPr lang="fr-FR" dirty="0"/>
          </a:p>
          <a:p>
            <a:r>
              <a:rPr lang="fr-FR" dirty="0" smtClean="0"/>
              <a:t>de </a:t>
            </a:r>
            <a:r>
              <a:rPr lang="fr-FR" dirty="0"/>
              <a:t>proposer un site Internet pour que les clients puissent :</a:t>
            </a:r>
          </a:p>
          <a:p>
            <a:pPr lvl="1"/>
            <a:r>
              <a:rPr lang="fr-FR" b="1" dirty="0" smtClean="0"/>
              <a:t>passer </a:t>
            </a:r>
            <a:r>
              <a:rPr lang="fr-FR" b="1" dirty="0"/>
              <a:t>leurs </a:t>
            </a:r>
            <a:r>
              <a:rPr lang="fr-FR" b="1" dirty="0" smtClean="0"/>
              <a:t>commandes</a:t>
            </a:r>
            <a:r>
              <a:rPr lang="fr-FR" dirty="0" smtClean="0"/>
              <a:t>, </a:t>
            </a:r>
            <a:r>
              <a:rPr lang="fr-FR" dirty="0"/>
              <a:t>en plus de la prise de commande par </a:t>
            </a:r>
            <a:r>
              <a:rPr lang="fr-FR" b="1" dirty="0" smtClean="0"/>
              <a:t>téléphone</a:t>
            </a:r>
            <a:r>
              <a:rPr lang="fr-FR" dirty="0" smtClean="0"/>
              <a:t> </a:t>
            </a:r>
            <a:r>
              <a:rPr lang="fr-FR" dirty="0"/>
              <a:t>ou </a:t>
            </a:r>
            <a:r>
              <a:rPr lang="fr-FR" b="1" dirty="0" smtClean="0"/>
              <a:t>sur place</a:t>
            </a:r>
            <a:r>
              <a:rPr lang="fr-FR" dirty="0" smtClean="0"/>
              <a:t>,</a:t>
            </a:r>
            <a:endParaRPr lang="fr-FR" dirty="0"/>
          </a:p>
          <a:p>
            <a:pPr lvl="1"/>
            <a:r>
              <a:rPr lang="fr-FR" b="1" dirty="0" smtClean="0"/>
              <a:t>payer </a:t>
            </a:r>
            <a:r>
              <a:rPr lang="fr-FR" b="1" dirty="0"/>
              <a:t>en </a:t>
            </a:r>
            <a:r>
              <a:rPr lang="fr-FR" b="1" dirty="0" smtClean="0"/>
              <a:t>ligne</a:t>
            </a:r>
            <a:r>
              <a:rPr lang="fr-FR" dirty="0" smtClean="0"/>
              <a:t> </a:t>
            </a:r>
            <a:r>
              <a:rPr lang="fr-FR" dirty="0"/>
              <a:t>leur commande s’ils le souhaitent – sinon, ils paieront directement </a:t>
            </a:r>
            <a:r>
              <a:rPr lang="fr-FR" b="1" dirty="0" smtClean="0"/>
              <a:t>à </a:t>
            </a:r>
            <a:r>
              <a:rPr lang="fr-FR" b="1" dirty="0"/>
              <a:t>la </a:t>
            </a:r>
            <a:r>
              <a:rPr lang="fr-FR" b="1" dirty="0" smtClean="0"/>
              <a:t>livraison</a:t>
            </a:r>
            <a:endParaRPr lang="fr-FR" dirty="0"/>
          </a:p>
          <a:p>
            <a:pPr lvl="1"/>
            <a:r>
              <a:rPr lang="fr-FR" b="1" dirty="0" smtClean="0"/>
              <a:t>modifier</a:t>
            </a:r>
            <a:r>
              <a:rPr lang="fr-FR" dirty="0" smtClean="0"/>
              <a:t> </a:t>
            </a:r>
            <a:r>
              <a:rPr lang="fr-FR" dirty="0"/>
              <a:t>ou </a:t>
            </a:r>
            <a:r>
              <a:rPr lang="fr-FR" b="1" dirty="0" smtClean="0"/>
              <a:t>annuler</a:t>
            </a:r>
            <a:r>
              <a:rPr lang="fr-FR" dirty="0" smtClean="0"/>
              <a:t> </a:t>
            </a:r>
            <a:r>
              <a:rPr lang="fr-FR" dirty="0"/>
              <a:t>leur commande tant que celle-ci n’a </a:t>
            </a:r>
            <a:r>
              <a:rPr lang="fr-FR" b="1" dirty="0" smtClean="0"/>
              <a:t>pas </a:t>
            </a:r>
            <a:r>
              <a:rPr lang="fr-FR" b="1" dirty="0"/>
              <a:t>été </a:t>
            </a:r>
            <a:r>
              <a:rPr lang="fr-FR" b="1" dirty="0" smtClean="0"/>
              <a:t>préparée</a:t>
            </a:r>
            <a:endParaRPr lang="fr-FR" dirty="0"/>
          </a:p>
          <a:p>
            <a:pPr lvl="1"/>
            <a:r>
              <a:rPr lang="fr-FR" dirty="0" smtClean="0"/>
              <a:t>de </a:t>
            </a:r>
            <a:r>
              <a:rPr lang="fr-FR" dirty="0"/>
              <a:t>proposer un aide mémoire aux pizzaiolos indiquant la </a:t>
            </a:r>
            <a:r>
              <a:rPr lang="fr-FR" b="1" dirty="0" smtClean="0"/>
              <a:t>recette</a:t>
            </a:r>
            <a:r>
              <a:rPr lang="fr-FR" dirty="0" smtClean="0"/>
              <a:t> </a:t>
            </a:r>
            <a:r>
              <a:rPr lang="fr-FR" dirty="0"/>
              <a:t>de chaque pizza</a:t>
            </a:r>
          </a:p>
          <a:p>
            <a:pPr marL="114300" indent="0">
              <a:buNone/>
            </a:pP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17859" y="-617867"/>
            <a:ext cx="128454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7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acteurs du système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2457450"/>
            <a:ext cx="4686300" cy="3086100"/>
          </a:xfr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25971" y="4955587"/>
            <a:ext cx="128454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9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diagramme de contexte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2205567"/>
            <a:ext cx="3149600" cy="3589866"/>
          </a:xfr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2145301"/>
            <a:ext cx="2195736" cy="430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3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diagramme de packages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81200"/>
            <a:ext cx="5943600" cy="4038600"/>
          </a:xfr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80386" y="4282793"/>
            <a:ext cx="1738830" cy="341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7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Chaque acteur est identifié par un profil dans le système qui permet lui permet certaines actions </a:t>
            </a:r>
            <a:r>
              <a:rPr lang="fr-FR" dirty="0"/>
              <a:t>et </a:t>
            </a:r>
            <a:r>
              <a:rPr lang="fr-FR" dirty="0" smtClean="0"/>
              <a:t>l’accès </a:t>
            </a:r>
            <a:r>
              <a:rPr lang="fr-FR" dirty="0"/>
              <a:t>à </a:t>
            </a:r>
            <a:r>
              <a:rPr lang="fr-FR" dirty="0" smtClean="0"/>
              <a:t>des informations.</a:t>
            </a:r>
          </a:p>
          <a:p>
            <a:endParaRPr lang="fr-FR" dirty="0"/>
          </a:p>
          <a:p>
            <a:pPr marL="114300" indent="0">
              <a:buNone/>
            </a:pPr>
            <a:r>
              <a:rPr lang="fr-FR" dirty="0" smtClean="0"/>
              <a:t>Il y a 3 modules:</a:t>
            </a:r>
          </a:p>
          <a:p>
            <a:r>
              <a:rPr lang="fr-FR" dirty="0" smtClean="0"/>
              <a:t>Les commandes</a:t>
            </a:r>
          </a:p>
          <a:p>
            <a:r>
              <a:rPr lang="fr-FR" dirty="0" smtClean="0"/>
              <a:t>Les ingrédients</a:t>
            </a:r>
          </a:p>
          <a:p>
            <a:r>
              <a:rPr lang="fr-FR" dirty="0" smtClean="0"/>
              <a:t>Les recettes</a:t>
            </a:r>
          </a:p>
          <a:p>
            <a:endParaRPr lang="fr-FR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629" y="2708920"/>
            <a:ext cx="2004626" cy="393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8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commandes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1" y="1484081"/>
            <a:ext cx="5423855" cy="5113271"/>
          </a:xfr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377999" y="-602422"/>
            <a:ext cx="128454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jamallazaar.fr/wp-content/uploads/2017/07/lis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99" y="249289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uro-symbol_318-33107.jpg (626Ã626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85" y="4509120"/>
            <a:ext cx="713073" cy="71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2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ingrédients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47" y="1628750"/>
            <a:ext cx="5303508" cy="4320530"/>
          </a:xfr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1412776"/>
            <a:ext cx="128454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s://png.pngtree.com/element_origin_min_pic/17/06/21/7afab1cea7c37f43b70a0b68efc708e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836712"/>
            <a:ext cx="90951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Image associÃ©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banner2.kisspng.com/20180516/ftq/kisspng-atta-flour-wheat-flour-sack-bread-5afbacc8024729.7113135615264432080093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banner2.kisspng.com/20180516/ftq/kisspng-atta-flour-wheat-flour-sack-bread-5afbacc8024729.7113135615264432080093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8" name="Picture 10" descr="http://clipart.coolclips.com/480/vectors/tf05244/CoolClips_vc03532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71" y="2852936"/>
            <a:ext cx="902196" cy="134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851" y="5229200"/>
            <a:ext cx="1113681" cy="1025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9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recettes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348" y="1600200"/>
            <a:ext cx="4177703" cy="4800600"/>
          </a:xfr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0648"/>
            <a:ext cx="1932618" cy="3791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a2cf91d7.png (600Ã63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123442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026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161</TotalTime>
  <Words>273</Words>
  <Application>Microsoft Office PowerPoint</Application>
  <PresentationFormat>Affichage à l'écran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Contiguïté</vt:lpstr>
      <vt:lpstr>Soutenance Projet 4</vt:lpstr>
      <vt:lpstr>Contexte</vt:lpstr>
      <vt:lpstr>Les acteurs du système</vt:lpstr>
      <vt:lpstr>Le diagramme de contexte</vt:lpstr>
      <vt:lpstr>Le diagramme de packages</vt:lpstr>
      <vt:lpstr>Analyse fonctionnelle</vt:lpstr>
      <vt:lpstr>Les commandes</vt:lpstr>
      <vt:lpstr>Les ingrédients</vt:lpstr>
      <vt:lpstr>Les recettes</vt:lpstr>
      <vt:lpstr>Diagramme d’activité?</vt:lpstr>
      <vt:lpstr>Fiches descriptives?</vt:lpstr>
      <vt:lpstr>Solution Technique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4</dc:title>
  <dc:creator>zepman</dc:creator>
  <cp:lastModifiedBy>zepman</cp:lastModifiedBy>
  <cp:revision>12</cp:revision>
  <dcterms:created xsi:type="dcterms:W3CDTF">2019-01-17T19:06:34Z</dcterms:created>
  <dcterms:modified xsi:type="dcterms:W3CDTF">2019-01-17T22:51:25Z</dcterms:modified>
</cp:coreProperties>
</file>