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17/01/2019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Analysez les besoins de votre client pour son groupe de </a:t>
            </a:r>
            <a:r>
              <a:rPr lang="fr-FR" dirty="0" smtClean="0"/>
              <a:t>pizzerias</a:t>
            </a:r>
          </a:p>
          <a:p>
            <a:r>
              <a:rPr lang="fr-FR" dirty="0" smtClean="0"/>
              <a:t>29/01/2019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fr-FR" dirty="0"/>
              <a:t>« OC Pizza » est un jeune groupe de pizzeria en plein essor et spécialisé dans les pizzas </a:t>
            </a:r>
            <a:r>
              <a:rPr lang="fr-FR" b="1" dirty="0" smtClean="0"/>
              <a:t>livrées</a:t>
            </a:r>
            <a:r>
              <a:rPr lang="fr-FR" dirty="0" smtClean="0"/>
              <a:t> </a:t>
            </a:r>
            <a:r>
              <a:rPr lang="fr-FR" dirty="0"/>
              <a:t>ou à </a:t>
            </a:r>
            <a:r>
              <a:rPr lang="fr-FR" b="1" dirty="0" smtClean="0"/>
              <a:t>emporter</a:t>
            </a:r>
            <a:r>
              <a:rPr lang="fr-FR" dirty="0" smtClean="0"/>
              <a:t>. </a:t>
            </a:r>
          </a:p>
          <a:p>
            <a:pPr marL="114300" indent="0">
              <a:buNone/>
            </a:pPr>
            <a:r>
              <a:rPr lang="fr-FR" dirty="0" smtClean="0"/>
              <a:t>Il </a:t>
            </a:r>
            <a:r>
              <a:rPr lang="fr-FR" dirty="0"/>
              <a:t>compte déjà </a:t>
            </a:r>
            <a:r>
              <a:rPr lang="fr-FR" b="1" dirty="0"/>
              <a:t>5 points de vente </a:t>
            </a:r>
            <a:r>
              <a:rPr lang="fr-FR" dirty="0"/>
              <a:t>et prévoit d’en ouvrir au moins 3 de plus d’ici la fin de l’année. </a:t>
            </a: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Un </a:t>
            </a:r>
            <a:r>
              <a:rPr lang="fr-FR" dirty="0"/>
              <a:t>des responsables du groupe a pris contact avec vous afin de mettre en place un système informatique, déployé dans toutes ses pizzerias et qui lui permettrait notamment :</a:t>
            </a:r>
          </a:p>
          <a:p>
            <a:r>
              <a:rPr lang="fr-FR" dirty="0" smtClean="0"/>
              <a:t>d’être </a:t>
            </a:r>
            <a:r>
              <a:rPr lang="fr-FR" dirty="0"/>
              <a:t>plus efficace dans la </a:t>
            </a:r>
            <a:r>
              <a:rPr lang="fr-FR" b="1" dirty="0"/>
              <a:t>gestion des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de leur </a:t>
            </a:r>
            <a:r>
              <a:rPr lang="fr-FR" b="1" dirty="0" smtClean="0"/>
              <a:t>réception</a:t>
            </a:r>
            <a:r>
              <a:rPr lang="fr-FR" dirty="0" smtClean="0"/>
              <a:t> </a:t>
            </a:r>
            <a:r>
              <a:rPr lang="fr-FR" dirty="0"/>
              <a:t>à leur </a:t>
            </a:r>
            <a:r>
              <a:rPr lang="fr-FR" b="1" dirty="0" smtClean="0"/>
              <a:t>livraison</a:t>
            </a:r>
            <a:r>
              <a:rPr lang="fr-FR" dirty="0" smtClean="0"/>
              <a:t> </a:t>
            </a:r>
            <a:r>
              <a:rPr lang="fr-FR" dirty="0"/>
              <a:t>en passant par leur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les </a:t>
            </a:r>
            <a:r>
              <a:rPr lang="fr-FR" b="1" dirty="0" smtClean="0"/>
              <a:t>commandes passées</a:t>
            </a:r>
            <a:r>
              <a:rPr lang="fr-FR" dirty="0" smtClean="0"/>
              <a:t> </a:t>
            </a:r>
            <a:r>
              <a:rPr lang="fr-FR" dirty="0"/>
              <a:t>et en </a:t>
            </a:r>
            <a:r>
              <a:rPr lang="fr-FR" b="1" dirty="0" smtClean="0"/>
              <a:t>préparation</a:t>
            </a:r>
            <a:r>
              <a:rPr lang="fr-FR" dirty="0" smtClean="0"/>
              <a:t> </a:t>
            </a:r>
            <a:r>
              <a:rPr lang="fr-FR" dirty="0"/>
              <a:t>;</a:t>
            </a:r>
          </a:p>
          <a:p>
            <a:r>
              <a:rPr lang="fr-FR" dirty="0" smtClean="0"/>
              <a:t>de </a:t>
            </a:r>
            <a:r>
              <a:rPr lang="fr-FR" dirty="0"/>
              <a:t>suivre en temps réel le </a:t>
            </a:r>
            <a:r>
              <a:rPr lang="fr-FR" b="1" dirty="0" smtClean="0"/>
              <a:t>stock </a:t>
            </a:r>
            <a:r>
              <a:rPr lang="fr-FR" b="1" dirty="0"/>
              <a:t>d’ingrédients </a:t>
            </a:r>
            <a:r>
              <a:rPr lang="fr-FR" b="1" dirty="0" smtClean="0"/>
              <a:t>restants</a:t>
            </a:r>
            <a:r>
              <a:rPr lang="fr-FR" dirty="0" smtClean="0"/>
              <a:t> </a:t>
            </a:r>
            <a:r>
              <a:rPr lang="fr-FR" dirty="0"/>
              <a:t>pour savoir quelles pizzas sont </a:t>
            </a:r>
            <a:r>
              <a:rPr lang="fr-FR" b="1" dirty="0" smtClean="0"/>
              <a:t>encore réalisables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smtClean="0"/>
              <a:t>de </a:t>
            </a:r>
            <a:r>
              <a:rPr lang="fr-FR" dirty="0"/>
              <a:t>proposer un site Internet pour que les clients puissent :</a:t>
            </a:r>
          </a:p>
          <a:p>
            <a:pPr lvl="1"/>
            <a:r>
              <a:rPr lang="fr-FR" b="1" dirty="0" smtClean="0"/>
              <a:t>passer </a:t>
            </a:r>
            <a:r>
              <a:rPr lang="fr-FR" b="1" dirty="0"/>
              <a:t>leurs </a:t>
            </a:r>
            <a:r>
              <a:rPr lang="fr-FR" b="1" dirty="0" smtClean="0"/>
              <a:t>commandes</a:t>
            </a:r>
            <a:r>
              <a:rPr lang="fr-FR" dirty="0" smtClean="0"/>
              <a:t>, </a:t>
            </a:r>
            <a:r>
              <a:rPr lang="fr-FR" dirty="0"/>
              <a:t>en plus de la prise de commande par </a:t>
            </a:r>
            <a:r>
              <a:rPr lang="fr-FR" b="1" dirty="0" smtClean="0"/>
              <a:t>téléphone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sur place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b="1" dirty="0" smtClean="0"/>
              <a:t>payer </a:t>
            </a:r>
            <a:r>
              <a:rPr lang="fr-FR" b="1" dirty="0"/>
              <a:t>en </a:t>
            </a:r>
            <a:r>
              <a:rPr lang="fr-FR" b="1" dirty="0" smtClean="0"/>
              <a:t>ligne</a:t>
            </a:r>
            <a:r>
              <a:rPr lang="fr-FR" dirty="0" smtClean="0"/>
              <a:t> </a:t>
            </a:r>
            <a:r>
              <a:rPr lang="fr-FR" dirty="0"/>
              <a:t>leur commande s’ils le souhaitent – sinon, ils paieront directement </a:t>
            </a:r>
            <a:r>
              <a:rPr lang="fr-FR" b="1" dirty="0" smtClean="0"/>
              <a:t>à </a:t>
            </a:r>
            <a:r>
              <a:rPr lang="fr-FR" b="1" dirty="0"/>
              <a:t>la </a:t>
            </a:r>
            <a:r>
              <a:rPr lang="fr-FR" b="1" dirty="0" smtClean="0"/>
              <a:t>livraison</a:t>
            </a:r>
            <a:endParaRPr lang="fr-FR" dirty="0"/>
          </a:p>
          <a:p>
            <a:pPr lvl="1"/>
            <a:r>
              <a:rPr lang="fr-FR" b="1" dirty="0" smtClean="0"/>
              <a:t>modifier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b="1" dirty="0" smtClean="0"/>
              <a:t>annuler</a:t>
            </a:r>
            <a:r>
              <a:rPr lang="fr-FR" dirty="0" smtClean="0"/>
              <a:t> </a:t>
            </a:r>
            <a:r>
              <a:rPr lang="fr-FR" dirty="0"/>
              <a:t>leur commande tant que celle-ci n’a </a:t>
            </a:r>
            <a:r>
              <a:rPr lang="fr-FR" b="1" dirty="0" smtClean="0"/>
              <a:t>pas </a:t>
            </a:r>
            <a:r>
              <a:rPr lang="fr-FR" b="1" dirty="0"/>
              <a:t>été </a:t>
            </a:r>
            <a:r>
              <a:rPr lang="fr-FR" b="1" dirty="0" smtClean="0"/>
              <a:t>préparée</a:t>
            </a:r>
            <a:endParaRPr lang="fr-FR" dirty="0"/>
          </a:p>
          <a:p>
            <a:pPr lvl="1"/>
            <a:r>
              <a:rPr lang="fr-FR" dirty="0" smtClean="0"/>
              <a:t>de </a:t>
            </a:r>
            <a:r>
              <a:rPr lang="fr-FR" dirty="0"/>
              <a:t>proposer un aide mémoire aux pizzaiolos indiquant la </a:t>
            </a:r>
            <a:r>
              <a:rPr lang="fr-FR" b="1" dirty="0" smtClean="0"/>
              <a:t>recette</a:t>
            </a:r>
            <a:r>
              <a:rPr lang="fr-FR" dirty="0" smtClean="0"/>
              <a:t> </a:t>
            </a:r>
            <a:r>
              <a:rPr lang="fr-FR" dirty="0"/>
              <a:t>de chaque pizza</a:t>
            </a:r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17859" y="-617867"/>
            <a:ext cx="12845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5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</TotalTime>
  <Words>211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Contiguïté</vt:lpstr>
      <vt:lpstr>Soutenance Projet 4</vt:lpstr>
      <vt:lpstr>Contexte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2</cp:revision>
  <dcterms:created xsi:type="dcterms:W3CDTF">2019-01-17T19:06:34Z</dcterms:created>
  <dcterms:modified xsi:type="dcterms:W3CDTF">2019-01-17T19:21:14Z</dcterms:modified>
</cp:coreProperties>
</file>