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D2A190-2E15-4580-BE51-37CB25FABE32}" type="datetimeFigureOut">
              <a:rPr lang="fr-FR" smtClean="0"/>
              <a:t>16/02/2019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Projet 5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Utilisez les données publiques de l'</a:t>
            </a:r>
            <a:r>
              <a:rPr lang="fr-FR" dirty="0" err="1"/>
              <a:t>OpenFoodFacts</a:t>
            </a:r>
            <a:endParaRPr lang="fr-FR" dirty="0"/>
          </a:p>
          <a:p>
            <a:r>
              <a:rPr lang="fr-FR" dirty="0" smtClean="0"/>
              <a:t>22/02/2019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fr-FR" dirty="0" smtClean="0"/>
              <a:t>Démonstration du logiciel</a:t>
            </a:r>
          </a:p>
          <a:p>
            <a:pPr marL="571500" indent="-457200">
              <a:buFont typeface="+mj-lt"/>
              <a:buAutoNum type="arabicPeriod"/>
            </a:pPr>
            <a:r>
              <a:rPr lang="fr-FR" dirty="0" smtClean="0"/>
              <a:t>Présentation de la démarche</a:t>
            </a:r>
          </a:p>
          <a:p>
            <a:pPr marL="571500" indent="-457200">
              <a:buFont typeface="+mj-lt"/>
              <a:buAutoNum type="arabicPeriod"/>
            </a:pPr>
            <a:r>
              <a:rPr lang="fr-FR" dirty="0" smtClean="0"/>
              <a:t>Analyse fonctionnelle</a:t>
            </a:r>
          </a:p>
          <a:p>
            <a:pPr marL="571500" indent="-457200">
              <a:buFont typeface="+mj-lt"/>
              <a:buAutoNum type="arabicPeriod"/>
            </a:pPr>
            <a:r>
              <a:rPr lang="fr-FR" dirty="0" smtClean="0"/>
              <a:t>Présentation du code</a:t>
            </a:r>
          </a:p>
          <a:p>
            <a:pPr marL="571500" indent="-457200">
              <a:buFont typeface="+mj-lt"/>
              <a:buAutoNum type="arabicPeriod"/>
            </a:pPr>
            <a:r>
              <a:rPr lang="fr-FR" dirty="0" smtClean="0"/>
              <a:t>Discussion sur les choix et les problèmes rencontrés</a:t>
            </a:r>
          </a:p>
          <a:p>
            <a:pPr marL="114300" indent="0">
              <a:buNone/>
            </a:pPr>
            <a:endParaRPr lang="fr-FR" dirty="0" smtClean="0"/>
          </a:p>
          <a:p>
            <a:pPr marL="11430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921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 du logiciel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36" b="67077"/>
          <a:stretch/>
        </p:blipFill>
        <p:spPr bwMode="auto">
          <a:xfrm>
            <a:off x="899592" y="1571609"/>
            <a:ext cx="3103792" cy="98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03" b="48296"/>
          <a:stretch/>
        </p:blipFill>
        <p:spPr bwMode="auto">
          <a:xfrm>
            <a:off x="5220072" y="1357835"/>
            <a:ext cx="1223818" cy="14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39" b="42038"/>
          <a:stretch/>
        </p:blipFill>
        <p:spPr bwMode="auto">
          <a:xfrm>
            <a:off x="251520" y="2766404"/>
            <a:ext cx="3528392" cy="170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49"/>
          <a:stretch/>
        </p:blipFill>
        <p:spPr bwMode="auto">
          <a:xfrm>
            <a:off x="4008072" y="2852936"/>
            <a:ext cx="4248472" cy="175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3" b="23816"/>
          <a:stretch/>
        </p:blipFill>
        <p:spPr bwMode="auto">
          <a:xfrm>
            <a:off x="1123064" y="4725144"/>
            <a:ext cx="5760640" cy="162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1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</a:t>
            </a:r>
            <a:r>
              <a:rPr lang="fr-FR" dirty="0" smtClean="0"/>
              <a:t>démarche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user stories</a:t>
            </a:r>
          </a:p>
          <a:p>
            <a:r>
              <a:rPr lang="fr-FR" dirty="0" smtClean="0"/>
              <a:t>Le tableau </a:t>
            </a:r>
            <a:r>
              <a:rPr lang="fr-FR" dirty="0" err="1" smtClean="0"/>
              <a:t>Trello</a:t>
            </a:r>
            <a:endParaRPr lang="fr-FR" dirty="0" smtClean="0"/>
          </a:p>
          <a:p>
            <a:r>
              <a:rPr lang="fr-FR" dirty="0" smtClean="0"/>
              <a:t>La Documentation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0" y="3861048"/>
            <a:ext cx="4312125" cy="180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RÃ©sultat de recherche d'images pour &quot;user storie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6" descr="RÃ©sultat de recherche d'images pour &quot;user stories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8" descr="https://www.scrumwithstyle.com/wp-content/uploads/2018/02/User-Story-Card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04" y="1484784"/>
            <a:ext cx="2225824" cy="1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387" y="3501008"/>
            <a:ext cx="2897087" cy="277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32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</a:t>
            </a:r>
            <a:r>
              <a:rPr lang="fr-FR" dirty="0" smtClean="0"/>
              <a:t>fonctionnelle</a:t>
            </a:r>
            <a:endParaRPr lang="fr-FR" dirty="0"/>
          </a:p>
        </p:txBody>
      </p:sp>
      <p:pic>
        <p:nvPicPr>
          <p:cNvPr id="3074" name="Picture 2" descr="Z:\home\zepman\OpenClassroom\Projets\05 - Utilisez les données publiques de l'OpenFoodFacts\oc_dapython_pr5\doc\img\03_a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389063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Z:\home\zepman\OpenClassroom\Projets\05 - Utilisez les données publiques de l'OpenFoodFacts\oc_dapython_pr5\doc\img\06_MP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60"/>
            <a:ext cx="2265966" cy="20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16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smtClean="0"/>
              <a:t>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endParaRPr lang="fr-FR" dirty="0"/>
          </a:p>
          <a:p>
            <a:pPr marL="411480" lvl="1" indent="0">
              <a:buNone/>
            </a:pPr>
            <a:r>
              <a:rPr lang="fr-FR" dirty="0" smtClean="0"/>
              <a:t>pur_beurre.py</a:t>
            </a:r>
            <a:endParaRPr lang="fr-FR" dirty="0"/>
          </a:p>
          <a:p>
            <a:pPr marL="411480" lvl="1" indent="0">
              <a:buNone/>
            </a:pPr>
            <a:r>
              <a:rPr lang="fr-FR" dirty="0"/>
              <a:t>config.py</a:t>
            </a:r>
          </a:p>
          <a:p>
            <a:pPr marL="411480" lvl="1" indent="0">
              <a:buNone/>
            </a:pPr>
            <a:r>
              <a:rPr lang="fr-FR" dirty="0"/>
              <a:t>createdb.py</a:t>
            </a:r>
          </a:p>
          <a:p>
            <a:pPr marL="777240" lvl="2" indent="0">
              <a:buNone/>
            </a:pPr>
            <a:r>
              <a:rPr lang="fr-FR" dirty="0" err="1"/>
              <a:t>app</a:t>
            </a:r>
            <a:r>
              <a:rPr lang="fr-FR" dirty="0"/>
              <a:t>/</a:t>
            </a:r>
          </a:p>
          <a:p>
            <a:pPr marL="1051560" lvl="3" indent="0">
              <a:buNone/>
            </a:pPr>
            <a:r>
              <a:rPr lang="fr-FR" sz="2000" dirty="0" err="1"/>
              <a:t>database</a:t>
            </a:r>
            <a:r>
              <a:rPr lang="fr-FR" sz="2000" dirty="0"/>
              <a:t>/</a:t>
            </a:r>
          </a:p>
          <a:p>
            <a:pPr marL="1325880" lvl="4" indent="0">
              <a:buNone/>
            </a:pPr>
            <a:r>
              <a:rPr lang="fr-FR" sz="2000" dirty="0"/>
              <a:t>database.py</a:t>
            </a:r>
          </a:p>
          <a:p>
            <a:pPr marL="1051560" lvl="3" indent="0">
              <a:buNone/>
            </a:pPr>
            <a:r>
              <a:rPr lang="fr-FR" sz="2000" dirty="0"/>
              <a:t>gui/</a:t>
            </a:r>
          </a:p>
          <a:p>
            <a:pPr marL="1325880" lvl="4" indent="0">
              <a:buNone/>
            </a:pPr>
            <a:r>
              <a:rPr lang="fr-FR" sz="2000" dirty="0" smtClean="0"/>
              <a:t>gui.py</a:t>
            </a:r>
          </a:p>
          <a:p>
            <a:pPr marL="411480" lvl="1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static</a:t>
            </a:r>
            <a:r>
              <a:rPr lang="fr-FR" dirty="0"/>
              <a:t>/</a:t>
            </a:r>
          </a:p>
          <a:p>
            <a:pPr marL="411480" lvl="1" indent="0">
              <a:buNone/>
            </a:pPr>
            <a:r>
              <a:rPr lang="fr-FR" dirty="0" smtClean="0"/>
              <a:t>	        </a:t>
            </a:r>
            <a:r>
              <a:rPr lang="fr-FR" dirty="0" err="1" smtClean="0"/>
              <a:t>categories.json</a:t>
            </a:r>
            <a:endParaRPr lang="fr-FR" dirty="0"/>
          </a:p>
          <a:p>
            <a:pPr marL="411480" lvl="1" indent="0">
              <a:buNone/>
            </a:pPr>
            <a:r>
              <a:rPr lang="fr-FR" smtClean="0"/>
              <a:t>	        dboff.sql</a:t>
            </a:r>
            <a:endParaRPr lang="fr-FR" dirty="0"/>
          </a:p>
          <a:p>
            <a:pPr marL="1325880" lvl="4" indent="0">
              <a:buNone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47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Discussion sur les choix et les problèmes </a:t>
            </a:r>
            <a:r>
              <a:rPr lang="fr-FR" dirty="0" smtClean="0"/>
              <a:t>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Structure </a:t>
            </a:r>
            <a:r>
              <a:rPr lang="fr-FR" dirty="0"/>
              <a:t>du main pour la logique de </a:t>
            </a:r>
            <a:r>
              <a:rPr lang="fr-FR" dirty="0" err="1"/>
              <a:t>sequençage</a:t>
            </a:r>
            <a:r>
              <a:rPr lang="fr-FR" dirty="0"/>
              <a:t> des fenêtres</a:t>
            </a:r>
          </a:p>
          <a:p>
            <a:pPr lvl="1"/>
            <a:r>
              <a:rPr lang="fr-FR" dirty="0"/>
              <a:t>l'appel des procédures qui faisait planter le curseur</a:t>
            </a:r>
          </a:p>
          <a:p>
            <a:pPr lvl="1"/>
            <a:r>
              <a:rPr lang="fr-FR" dirty="0"/>
              <a:t>L'injection du fichier SQL</a:t>
            </a:r>
          </a:p>
          <a:p>
            <a:pPr lvl="1"/>
            <a:r>
              <a:rPr lang="fr-FR" dirty="0"/>
              <a:t>Gestion des pages et de l'ordre des éléments</a:t>
            </a:r>
          </a:p>
          <a:p>
            <a:pPr marL="1143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8009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290</TotalTime>
  <Words>100</Words>
  <Application>Microsoft Office PowerPoint</Application>
  <PresentationFormat>Affichage à l'écran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Contiguïté</vt:lpstr>
      <vt:lpstr>Soutenance Projet 5</vt:lpstr>
      <vt:lpstr>Déroulement</vt:lpstr>
      <vt:lpstr>Démonstration du logiciel</vt:lpstr>
      <vt:lpstr>Présentation de la démarche</vt:lpstr>
      <vt:lpstr>Analyse fonctionnelle</vt:lpstr>
      <vt:lpstr>Présentation du code</vt:lpstr>
      <vt:lpstr>Discussion sur les choix et les problèmes rencontrés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4</dc:title>
  <dc:creator>zepman</dc:creator>
  <cp:lastModifiedBy>zepman</cp:lastModifiedBy>
  <cp:revision>31</cp:revision>
  <dcterms:created xsi:type="dcterms:W3CDTF">2019-01-17T19:06:34Z</dcterms:created>
  <dcterms:modified xsi:type="dcterms:W3CDTF">2019-02-16T12:58:50Z</dcterms:modified>
</cp:coreProperties>
</file>