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00229A-390B-4886-878D-DF4DFBA38E23}" type="datetimeFigureOut">
              <a:rPr lang="fr-FR" smtClean="0"/>
              <a:t>26/02/2019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pmanbc/oc_dapython_pr6/blob/master/doc/demarch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4572000"/>
            <a:ext cx="5671904" cy="1066800"/>
          </a:xfrm>
        </p:spPr>
        <p:txBody>
          <a:bodyPr>
            <a:noAutofit/>
          </a:bodyPr>
          <a:lstStyle/>
          <a:p>
            <a:r>
              <a:rPr lang="fr-FR" sz="2400" dirty="0"/>
              <a:t>Concevez la solution technique d’un système de gestion de </a:t>
            </a:r>
            <a:r>
              <a:rPr lang="fr-FR" sz="2400" dirty="0" smtClean="0"/>
              <a:t>pizzeria</a:t>
            </a:r>
          </a:p>
          <a:p>
            <a:r>
              <a:rPr lang="fr-FR" sz="2400" smtClean="0"/>
              <a:t>06</a:t>
            </a:r>
            <a:r>
              <a:rPr lang="fr-FR" sz="2400" smtClean="0"/>
              <a:t>/03/2019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57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</a:p>
          <a:p>
            <a:r>
              <a:rPr lang="fr-FR" dirty="0" smtClean="0"/>
              <a:t>Description du domaine fonctionnel</a:t>
            </a:r>
          </a:p>
          <a:p>
            <a:r>
              <a:rPr lang="fr-FR" dirty="0" smtClean="0"/>
              <a:t>Description des composants du système</a:t>
            </a:r>
          </a:p>
          <a:p>
            <a:r>
              <a:rPr lang="fr-FR" dirty="0" smtClean="0"/>
              <a:t>Le modèle physique de donnée</a:t>
            </a:r>
          </a:p>
          <a:p>
            <a:r>
              <a:rPr lang="fr-FR" dirty="0" smtClean="0"/>
              <a:t>Structure la base</a:t>
            </a:r>
          </a:p>
          <a:p>
            <a:r>
              <a:rPr lang="fr-FR" dirty="0" smtClean="0"/>
              <a:t>Mises en situations</a:t>
            </a:r>
          </a:p>
          <a:p>
            <a:endParaRPr lang="fr-FR" dirty="0"/>
          </a:p>
          <a:p>
            <a:r>
              <a:rPr lang="fr-FR" dirty="0" smtClean="0">
                <a:hlinkClick r:id="rId2"/>
              </a:rPr>
              <a:t>Lien vers le document de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474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</TotalTime>
  <Words>43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Contiguïté</vt:lpstr>
      <vt:lpstr>Soutenance Projet 6</vt:lpstr>
      <vt:lpstr>Déroulement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zepman</dc:creator>
  <cp:lastModifiedBy>zepman</cp:lastModifiedBy>
  <cp:revision>13</cp:revision>
  <dcterms:created xsi:type="dcterms:W3CDTF">2019-01-11T18:17:12Z</dcterms:created>
  <dcterms:modified xsi:type="dcterms:W3CDTF">2019-02-26T17:46:52Z</dcterms:modified>
</cp:coreProperties>
</file>