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400229A-390B-4886-878D-DF4DFBA38E23}" type="datetimeFigureOut">
              <a:rPr lang="fr-FR" smtClean="0"/>
              <a:t>19/03/2019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Soutenance Projet </a:t>
            </a:r>
            <a:r>
              <a:rPr lang="fr-FR" dirty="0" smtClean="0"/>
              <a:t>7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75656" y="4572000"/>
            <a:ext cx="5671904" cy="1066800"/>
          </a:xfrm>
        </p:spPr>
        <p:txBody>
          <a:bodyPr>
            <a:noAutofit/>
          </a:bodyPr>
          <a:lstStyle/>
          <a:p>
            <a:r>
              <a:rPr lang="fr-FR" sz="2400" b="1" dirty="0"/>
              <a:t>Créez </a:t>
            </a:r>
            <a:r>
              <a:rPr lang="fr-FR" sz="2400" b="1" dirty="0" err="1"/>
              <a:t>GrandPy</a:t>
            </a:r>
            <a:r>
              <a:rPr lang="fr-FR" sz="2400" b="1" dirty="0"/>
              <a:t> Bot, le </a:t>
            </a:r>
            <a:r>
              <a:rPr lang="fr-FR" sz="2400" b="1" dirty="0" smtClean="0"/>
              <a:t>papy-robot</a:t>
            </a:r>
            <a:endParaRPr lang="fr-FR" sz="2400" dirty="0"/>
          </a:p>
          <a:p>
            <a:r>
              <a:rPr lang="fr-FR" sz="2400" dirty="0" smtClean="0"/>
              <a:t>22/03/2019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17572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 smtClean="0"/>
          </a:p>
          <a:p>
            <a:r>
              <a:rPr lang="fr-FR" dirty="0" smtClean="0"/>
              <a:t>La démarche</a:t>
            </a:r>
          </a:p>
          <a:p>
            <a:r>
              <a:rPr lang="fr-FR" dirty="0" smtClean="0"/>
              <a:t>Démonstration de l’application</a:t>
            </a:r>
          </a:p>
          <a:p>
            <a:r>
              <a:rPr lang="fr-FR" dirty="0" smtClean="0"/>
              <a:t>Le code</a:t>
            </a:r>
          </a:p>
          <a:p>
            <a:r>
              <a:rPr lang="fr-FR" dirty="0" smtClean="0"/>
              <a:t>Les tests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3147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 de l’application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Salut </a:t>
            </a:r>
            <a:r>
              <a:rPr lang="fr-FR" dirty="0" err="1"/>
              <a:t>GrandPy</a:t>
            </a:r>
            <a:r>
              <a:rPr lang="fr-FR" dirty="0"/>
              <a:t> ! Est-ce que tu connais </a:t>
            </a:r>
            <a:r>
              <a:rPr lang="fr-FR" dirty="0" smtClean="0"/>
              <a:t>l'adresse d'</a:t>
            </a:r>
            <a:r>
              <a:rPr lang="fr-FR" dirty="0" err="1" smtClean="0"/>
              <a:t>OpenClassrooms</a:t>
            </a:r>
            <a:r>
              <a:rPr lang="fr-FR" dirty="0" smtClean="0"/>
              <a:t> </a:t>
            </a:r>
            <a:r>
              <a:rPr lang="fr-FR" dirty="0"/>
              <a:t>?</a:t>
            </a:r>
          </a:p>
          <a:p>
            <a:r>
              <a:rPr lang="fr-FR" dirty="0"/>
              <a:t>O</a:t>
            </a:r>
            <a:r>
              <a:rPr lang="fr-FR" dirty="0" smtClean="0"/>
              <a:t>ù </a:t>
            </a:r>
            <a:r>
              <a:rPr lang="fr-FR" dirty="0"/>
              <a:t>se trouve l'Arc de Triomphe?</a:t>
            </a:r>
          </a:p>
          <a:p>
            <a:r>
              <a:rPr lang="fr-FR" dirty="0" smtClean="0"/>
              <a:t>Quelle </a:t>
            </a:r>
            <a:r>
              <a:rPr lang="fr-FR" dirty="0"/>
              <a:t>est l'adresse de la Tour Eiffel?</a:t>
            </a:r>
          </a:p>
          <a:p>
            <a:r>
              <a:rPr lang="fr-FR" dirty="0" smtClean="0"/>
              <a:t>Dis </a:t>
            </a:r>
            <a:r>
              <a:rPr lang="fr-FR" dirty="0"/>
              <a:t>Papy, c'est quoi l'adresse de l'Elysée?</a:t>
            </a:r>
          </a:p>
          <a:p>
            <a:r>
              <a:rPr lang="fr-FR" dirty="0" smtClean="0"/>
              <a:t>Tu </a:t>
            </a:r>
            <a:r>
              <a:rPr lang="fr-FR" dirty="0"/>
              <a:t>connais l'adresse de l'Opéra Garnier</a:t>
            </a:r>
            <a:r>
              <a:rPr lang="fr-FR" dirty="0" smtClean="0"/>
              <a:t>?</a:t>
            </a:r>
          </a:p>
          <a:p>
            <a:endParaRPr lang="fr-FR" dirty="0"/>
          </a:p>
          <a:p>
            <a:r>
              <a:rPr lang="fr-FR" dirty="0" smtClean="0"/>
              <a:t>Tester rien</a:t>
            </a:r>
          </a:p>
          <a:p>
            <a:r>
              <a:rPr lang="fr-FR" dirty="0" smtClean="0"/>
              <a:t>Tester quelque chose d’incompréhensible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497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684784"/>
          </a:xfrm>
        </p:spPr>
        <p:txBody>
          <a:bodyPr/>
          <a:lstStyle/>
          <a:p>
            <a:r>
              <a:rPr lang="fr-FR" dirty="0" smtClean="0"/>
              <a:t>Views.py</a:t>
            </a:r>
          </a:p>
          <a:p>
            <a:r>
              <a:rPr lang="fr-FR" dirty="0" smtClean="0"/>
              <a:t>La partie front (index.html et ajax.js)</a:t>
            </a:r>
          </a:p>
          <a:p>
            <a:r>
              <a:rPr lang="fr-FR" dirty="0" smtClean="0"/>
              <a:t>Les classes</a:t>
            </a:r>
          </a:p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67544" y="2996952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Les tests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00307" y="4005064"/>
            <a:ext cx="7620000" cy="168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Exécution</a:t>
            </a:r>
          </a:p>
          <a:p>
            <a:r>
              <a:rPr lang="fr-FR" smtClean="0"/>
              <a:t>Les fichiers de tests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91976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213</TotalTime>
  <Words>92</Words>
  <Application>Microsoft Office PowerPoint</Application>
  <PresentationFormat>Affichage à l'écran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Contiguïté</vt:lpstr>
      <vt:lpstr>Soutenance Projet 7</vt:lpstr>
      <vt:lpstr>Déroulement</vt:lpstr>
      <vt:lpstr>Démonstration de l’application</vt:lpstr>
      <vt:lpstr>Le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2</dc:title>
  <dc:creator>zepman</dc:creator>
  <cp:lastModifiedBy>zepman</cp:lastModifiedBy>
  <cp:revision>20</cp:revision>
  <dcterms:created xsi:type="dcterms:W3CDTF">2019-01-11T18:17:12Z</dcterms:created>
  <dcterms:modified xsi:type="dcterms:W3CDTF">2019-03-19T16:11:33Z</dcterms:modified>
</cp:coreProperties>
</file>