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BAD89-904C-4B46-AD32-F9CFEC817DBD}" v="24" dt="2020-11-30T07:19:49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/>
    <p:restoredTop sz="94664"/>
  </p:normalViewPr>
  <p:slideViewPr>
    <p:cSldViewPr snapToGrid="0" snapToObjects="1">
      <p:cViewPr>
        <p:scale>
          <a:sx n="175" d="100"/>
          <a:sy n="17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855B-B731-FE4A-A00F-3835A5E95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EDA4D-DC31-844D-A22B-D9EDE4D3E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A4529-25D3-7841-8D5C-7F241603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87EE-5736-834B-BABA-0F46CCCE1497}" type="datetimeFigureOut">
              <a:rPr lang="en-RU" smtClean="0"/>
              <a:t>30.11.2020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843AB-AEDC-4845-A1CD-D3B5718C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D0928-DEE4-A84F-8319-B6646F61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90E5-593D-E84C-90ED-0F2581E117F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6416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8EA7-6F03-6148-9DA1-B8AED9B7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63BC4-3F18-C34C-ADCD-954CAD9D0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69CCC-2AD3-D144-8480-01464C35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87EE-5736-834B-BABA-0F46CCCE1497}" type="datetimeFigureOut">
              <a:rPr lang="en-RU" smtClean="0"/>
              <a:t>30.11.2020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73ABC-73EA-0644-B1AD-69252D63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535E-A4A3-114D-AA70-195E8426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90E5-593D-E84C-90ED-0F2581E117F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016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415C8-E7B4-4444-B642-58EC6DE8C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D48CE-CF8D-E94D-8B9B-7506261B1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592B5-5A89-664A-85B9-52751EF5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87EE-5736-834B-BABA-0F46CCCE1497}" type="datetimeFigureOut">
              <a:rPr lang="en-RU" smtClean="0"/>
              <a:t>30.11.2020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23437-CEA5-AA40-B1EC-61B06384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153BF-3877-B247-8C1A-62CCD14E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90E5-593D-E84C-90ED-0F2581E117F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4186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0DEE-B9AE-7244-B953-53853F35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6CDF-3E45-8648-A99B-900F6F5CC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EB462-11A2-C749-A268-78562C2F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87EE-5736-834B-BABA-0F46CCCE1497}" type="datetimeFigureOut">
              <a:rPr lang="en-RU" smtClean="0"/>
              <a:t>30.11.2020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5F17-EDC9-E84D-A008-C259B588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3473F-7540-7547-A84B-DD87459E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90E5-593D-E84C-90ED-0F2581E117F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5631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3F3-5617-9546-BC5E-3FFDDEDA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40420-9259-814C-8C53-E1BCD9B47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FC9A2-848E-1147-8EF4-5BAF6641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87EE-5736-834B-BABA-0F46CCCE1497}" type="datetimeFigureOut">
              <a:rPr lang="en-RU" smtClean="0"/>
              <a:t>30.11.2020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546B4-CE7F-0946-80B3-92E65FE3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D033-A106-FD42-8A33-686F48AC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90E5-593D-E84C-90ED-0F2581E117F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9464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3BC4-D1C3-3E4E-8101-8F8AAF7B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6849-2614-3A47-8BAF-0FB305168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8E053-94D8-394C-AF98-B0A608AF8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DB21A-3B35-8245-ABCD-CCB9D136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87EE-5736-834B-BABA-0F46CCCE1497}" type="datetimeFigureOut">
              <a:rPr lang="en-RU" smtClean="0"/>
              <a:t>30.11.2020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3F925-EFBF-5141-AC63-FE5615F4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72DD8-DABA-0741-B770-D3A905E9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90E5-593D-E84C-90ED-0F2581E117F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974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4878-0C95-044F-B8CF-B278FF2D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157E5-03B8-3C49-B215-0CD9159B2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E9F8C-4342-1945-B014-5798AF08A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10897-B2A7-D443-A46E-F8325F3CF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D4B04-370F-4940-9234-E849896C1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DFF26-648F-044A-AEC0-64ABDA87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87EE-5736-834B-BABA-0F46CCCE1497}" type="datetimeFigureOut">
              <a:rPr lang="en-RU" smtClean="0"/>
              <a:t>30.11.2020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94198-47FF-E945-B12A-4041BC9A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F9AFE-B9C0-1049-9B04-79637FA2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90E5-593D-E84C-90ED-0F2581E117F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3401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BE29-9D61-394A-A11F-16214C9A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FC3A2-08CD-4641-A34E-D6D3E614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87EE-5736-834B-BABA-0F46CCCE1497}" type="datetimeFigureOut">
              <a:rPr lang="en-RU" smtClean="0"/>
              <a:t>30.11.2020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782D9-33C9-714B-9EDE-4B2B6259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F0197-5ED5-5140-981B-F8C165DB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90E5-593D-E84C-90ED-0F2581E117F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6370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D5F21-7FE8-FC42-A102-F5FA611F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87EE-5736-834B-BABA-0F46CCCE1497}" type="datetimeFigureOut">
              <a:rPr lang="en-RU" smtClean="0"/>
              <a:t>30.11.2020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489CC-4E5A-2D4F-8F9C-8729B907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6FB5F-615C-2049-B98B-5BCFCCE3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90E5-593D-E84C-90ED-0F2581E117F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901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89F1-79A1-494A-BA25-6E457332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8734E-E7EE-8C48-94D8-A810F92A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EDB14-DDD0-5545-B988-6C8A051AF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7115E-9830-8D4F-8AF4-62F721DA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87EE-5736-834B-BABA-0F46CCCE1497}" type="datetimeFigureOut">
              <a:rPr lang="en-RU" smtClean="0"/>
              <a:t>30.11.2020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C2A83-B0DF-8C48-BE38-A9016653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4B40D-EE47-854D-8FA9-0E69CE35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90E5-593D-E84C-90ED-0F2581E117F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4044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11EE-DCD9-4B45-9310-89195BF9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142D9-3C6C-E048-BD61-74DADA50A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7BF16-E9F3-114D-97AF-6E10D3E4D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CB36D-A7A8-0E48-AD13-EE614821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87EE-5736-834B-BABA-0F46CCCE1497}" type="datetimeFigureOut">
              <a:rPr lang="en-RU" smtClean="0"/>
              <a:t>30.11.2020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C59E9-0F9A-A843-A5C7-F0B9B6DD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508BE-06AB-E14D-A5AC-FDC580C8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90E5-593D-E84C-90ED-0F2581E117F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5125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32D5C-55F1-C348-B9EF-B82BA85A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96945-014B-D14F-BEF8-005511D7A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A1C31-83A9-C24A-BC25-1820FB05E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887EE-5736-834B-BABA-0F46CCCE1497}" type="datetimeFigureOut">
              <a:rPr lang="en-RU" smtClean="0"/>
              <a:t>30.11.2020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69D78-0713-054A-8FD9-3CDAF5EA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82DAF-16C6-D145-82D9-C05736B71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90E5-593D-E84C-90ED-0F2581E117F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023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loud 36">
            <a:extLst>
              <a:ext uri="{FF2B5EF4-FFF2-40B4-BE49-F238E27FC236}">
                <a16:creationId xmlns:a16="http://schemas.microsoft.com/office/drawing/2014/main" id="{32E7A875-F52A-F447-8781-981C96FACF5E}"/>
              </a:ext>
            </a:extLst>
          </p:cNvPr>
          <p:cNvSpPr/>
          <p:nvPr/>
        </p:nvSpPr>
        <p:spPr>
          <a:xfrm>
            <a:off x="7476149" y="1514978"/>
            <a:ext cx="1299029" cy="6973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/>
              <a:t>TODO</a:t>
            </a: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B72666B-A2A2-9B49-B72F-D15DCF62A2E1}"/>
              </a:ext>
            </a:extLst>
          </p:cNvPr>
          <p:cNvSpPr/>
          <p:nvPr/>
        </p:nvSpPr>
        <p:spPr>
          <a:xfrm>
            <a:off x="4855619" y="2025898"/>
            <a:ext cx="1299029" cy="6973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/>
              <a:t>TODO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67A6929E-98CD-A848-B7A3-0B57D9B2F406}"/>
              </a:ext>
            </a:extLst>
          </p:cNvPr>
          <p:cNvSpPr/>
          <p:nvPr/>
        </p:nvSpPr>
        <p:spPr>
          <a:xfrm>
            <a:off x="4855620" y="876197"/>
            <a:ext cx="1299029" cy="6973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/>
              <a:t>TODO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DC448EC-4ABB-0E43-ADBC-D1645579C314}"/>
              </a:ext>
            </a:extLst>
          </p:cNvPr>
          <p:cNvSpPr/>
          <p:nvPr/>
        </p:nvSpPr>
        <p:spPr>
          <a:xfrm>
            <a:off x="1294109" y="1735810"/>
            <a:ext cx="1108129" cy="255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CHOOSE_ACTION</a:t>
            </a:r>
            <a:endParaRPr lang="en-RU" sz="9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E59EC8-B935-3F41-85E9-836A91AA14E1}"/>
              </a:ext>
            </a:extLst>
          </p:cNvPr>
          <p:cNvCxnSpPr/>
          <p:nvPr/>
        </p:nvCxnSpPr>
        <p:spPr>
          <a:xfrm>
            <a:off x="1840424" y="511444"/>
            <a:ext cx="0" cy="122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0B3E1B4-B502-104C-99A4-FC37197F9C58}"/>
              </a:ext>
            </a:extLst>
          </p:cNvPr>
          <p:cNvSpPr/>
          <p:nvPr/>
        </p:nvSpPr>
        <p:spPr>
          <a:xfrm>
            <a:off x="1788118" y="455262"/>
            <a:ext cx="120109" cy="112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9051B8D5-BDF0-5042-ACCE-147D762650D0}"/>
              </a:ext>
            </a:extLst>
          </p:cNvPr>
          <p:cNvSpPr/>
          <p:nvPr/>
        </p:nvSpPr>
        <p:spPr>
          <a:xfrm>
            <a:off x="1972160" y="567625"/>
            <a:ext cx="860156" cy="255722"/>
          </a:xfrm>
          <a:prstGeom prst="foldedCorner">
            <a:avLst>
              <a:gd name="adj" fmla="val 3736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1200" dirty="0"/>
              <a:t>/Start</a:t>
            </a:r>
            <a:endParaRPr lang="en-RU" dirty="0"/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B86F34E6-4EDA-644A-9DE7-7D05F176A586}"/>
              </a:ext>
            </a:extLst>
          </p:cNvPr>
          <p:cNvSpPr/>
          <p:nvPr/>
        </p:nvSpPr>
        <p:spPr>
          <a:xfrm>
            <a:off x="664253" y="679019"/>
            <a:ext cx="1004849" cy="62865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/>
              <a:t>Hi, I’m a bot…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175EC73-30E6-A842-962A-AF6B0C88D9ED}"/>
              </a:ext>
            </a:extLst>
          </p:cNvPr>
          <p:cNvSpPr/>
          <p:nvPr/>
        </p:nvSpPr>
        <p:spPr>
          <a:xfrm>
            <a:off x="4051258" y="1126886"/>
            <a:ext cx="1108129" cy="255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800" dirty="0"/>
              <a:t>GATHER_SELF_INFO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A3EC5C1-634A-C64D-9101-9B386428B04F}"/>
              </a:ext>
            </a:extLst>
          </p:cNvPr>
          <p:cNvSpPr/>
          <p:nvPr/>
        </p:nvSpPr>
        <p:spPr>
          <a:xfrm>
            <a:off x="3978685" y="2246730"/>
            <a:ext cx="1108129" cy="255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GATHER_TARGET_ATHL_INFO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1CB498-6D73-904D-A688-BD4A192348E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2402238" y="1254747"/>
            <a:ext cx="1649020" cy="60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A05840-F0C8-5343-A4DB-0FC7CA323960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402238" y="1863671"/>
            <a:ext cx="1576447" cy="51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0D6B7AF9-54E3-794B-85ED-D3226FCBD611}"/>
              </a:ext>
            </a:extLst>
          </p:cNvPr>
          <p:cNvSpPr/>
          <p:nvPr/>
        </p:nvSpPr>
        <p:spPr>
          <a:xfrm>
            <a:off x="2386740" y="1224890"/>
            <a:ext cx="860156" cy="255722"/>
          </a:xfrm>
          <a:prstGeom prst="foldedCorner">
            <a:avLst>
              <a:gd name="adj" fmla="val 3736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1000" dirty="0"/>
              <a:t>- Find a team</a:t>
            </a:r>
            <a:endParaRPr lang="en-RU" sz="1200" dirty="0"/>
          </a:p>
        </p:txBody>
      </p:sp>
      <p:sp>
        <p:nvSpPr>
          <p:cNvPr id="21" name="Folded Corner 20">
            <a:extLst>
              <a:ext uri="{FF2B5EF4-FFF2-40B4-BE49-F238E27FC236}">
                <a16:creationId xmlns:a16="http://schemas.microsoft.com/office/drawing/2014/main" id="{95ADDE91-4879-8944-96E0-12419C9BF203}"/>
              </a:ext>
            </a:extLst>
          </p:cNvPr>
          <p:cNvSpPr/>
          <p:nvPr/>
        </p:nvSpPr>
        <p:spPr>
          <a:xfrm>
            <a:off x="2831449" y="2140857"/>
            <a:ext cx="860156" cy="406677"/>
          </a:xfrm>
          <a:prstGeom prst="foldedCorner">
            <a:avLst>
              <a:gd name="adj" fmla="val 3736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800" dirty="0"/>
              <a:t>- Find an  athlete</a:t>
            </a:r>
            <a:endParaRPr lang="en-RU" sz="1050" dirty="0"/>
          </a:p>
        </p:txBody>
      </p:sp>
      <p:sp>
        <p:nvSpPr>
          <p:cNvPr id="26" name="Folded Corner 25">
            <a:extLst>
              <a:ext uri="{FF2B5EF4-FFF2-40B4-BE49-F238E27FC236}">
                <a16:creationId xmlns:a16="http://schemas.microsoft.com/office/drawing/2014/main" id="{5972571F-41DB-E34A-9273-FB78B69E90C4}"/>
              </a:ext>
            </a:extLst>
          </p:cNvPr>
          <p:cNvSpPr/>
          <p:nvPr/>
        </p:nvSpPr>
        <p:spPr>
          <a:xfrm>
            <a:off x="3142000" y="557363"/>
            <a:ext cx="860156" cy="608923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700" dirty="0"/>
              <a:t>Ok, tell me about yourself:</a:t>
            </a:r>
          </a:p>
          <a:p>
            <a:pPr algn="ctr"/>
            <a:r>
              <a:rPr lang="en-RU" sz="700" dirty="0"/>
              <a:t>- Swimmer, Biker, Runner…</a:t>
            </a:r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D7CE74BC-CB3F-EE41-993E-A53B74898427}"/>
              </a:ext>
            </a:extLst>
          </p:cNvPr>
          <p:cNvSpPr/>
          <p:nvPr/>
        </p:nvSpPr>
        <p:spPr>
          <a:xfrm>
            <a:off x="3118529" y="2539538"/>
            <a:ext cx="860156" cy="608923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700" dirty="0"/>
              <a:t>Ok, who do you look for:</a:t>
            </a:r>
          </a:p>
          <a:p>
            <a:pPr algn="ctr"/>
            <a:r>
              <a:rPr lang="en-RU" sz="700" dirty="0"/>
              <a:t>- Swimmer, Biker, Runner…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F916ED7-3FF3-AF45-850C-D69D404EBBFD}"/>
              </a:ext>
            </a:extLst>
          </p:cNvPr>
          <p:cNvSpPr/>
          <p:nvPr/>
        </p:nvSpPr>
        <p:spPr>
          <a:xfrm>
            <a:off x="6634800" y="1735810"/>
            <a:ext cx="1108129" cy="255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800" dirty="0"/>
              <a:t>CHOOSE_EVENT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5D89A8-9F50-FD4E-923A-2C0FBBC88141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134501" y="1205190"/>
            <a:ext cx="1054364" cy="530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20B342-6B77-7746-ACA2-981276941824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6154648" y="1991532"/>
            <a:ext cx="1034217" cy="338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lded Corner 35">
            <a:extLst>
              <a:ext uri="{FF2B5EF4-FFF2-40B4-BE49-F238E27FC236}">
                <a16:creationId xmlns:a16="http://schemas.microsoft.com/office/drawing/2014/main" id="{28D42372-689C-EA43-AD8E-167A8BCF034C}"/>
              </a:ext>
            </a:extLst>
          </p:cNvPr>
          <p:cNvSpPr/>
          <p:nvPr/>
        </p:nvSpPr>
        <p:spPr>
          <a:xfrm>
            <a:off x="5847217" y="1470500"/>
            <a:ext cx="860156" cy="608923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700" dirty="0"/>
              <a:t>Ok, which event are you targeting for</a:t>
            </a:r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523572DD-CA20-E845-89C6-C67A831C8ECC}"/>
              </a:ext>
            </a:extLst>
          </p:cNvPr>
          <p:cNvSpPr/>
          <p:nvPr/>
        </p:nvSpPr>
        <p:spPr>
          <a:xfrm>
            <a:off x="7834695" y="281264"/>
            <a:ext cx="710302" cy="62014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1050" dirty="0"/>
              <a:t>List of events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3A9677D-D090-5A4C-8946-C4E49F932EEC}"/>
              </a:ext>
            </a:extLst>
          </p:cNvPr>
          <p:cNvCxnSpPr>
            <a:cxnSpLocks/>
            <a:stCxn id="38" idx="3"/>
            <a:endCxn id="37" idx="3"/>
          </p:cNvCxnSpPr>
          <p:nvPr/>
        </p:nvCxnSpPr>
        <p:spPr>
          <a:xfrm>
            <a:off x="8112328" y="901411"/>
            <a:ext cx="13336" cy="65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3C7CB54-9777-774B-81E3-7F4D09B9BE3A}"/>
              </a:ext>
            </a:extLst>
          </p:cNvPr>
          <p:cNvSpPr/>
          <p:nvPr/>
        </p:nvSpPr>
        <p:spPr>
          <a:xfrm>
            <a:off x="9153029" y="1731388"/>
            <a:ext cx="1108129" cy="255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800" dirty="0"/>
              <a:t>MATCHING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0BCEBE-EE34-E344-ACC9-A9F3E472444B}"/>
              </a:ext>
            </a:extLst>
          </p:cNvPr>
          <p:cNvCxnSpPr>
            <a:cxnSpLocks/>
            <a:stCxn id="37" idx="0"/>
            <a:endCxn id="43" idx="1"/>
          </p:cNvCxnSpPr>
          <p:nvPr/>
        </p:nvCxnSpPr>
        <p:spPr>
          <a:xfrm flipV="1">
            <a:off x="8774095" y="1859249"/>
            <a:ext cx="378934" cy="4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be 46">
            <a:extLst>
              <a:ext uri="{FF2B5EF4-FFF2-40B4-BE49-F238E27FC236}">
                <a16:creationId xmlns:a16="http://schemas.microsoft.com/office/drawing/2014/main" id="{FDECA0F1-D9C6-2444-988F-593C3E4549E4}"/>
              </a:ext>
            </a:extLst>
          </p:cNvPr>
          <p:cNvSpPr/>
          <p:nvPr/>
        </p:nvSpPr>
        <p:spPr>
          <a:xfrm>
            <a:off x="9351942" y="275575"/>
            <a:ext cx="710302" cy="62014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700" dirty="0"/>
              <a:t>Matching engine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1222CA-0FD1-4546-8178-108491B9AE1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9685305" y="894154"/>
            <a:ext cx="21789" cy="83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7D32942-4464-7843-BB59-21107F198278}"/>
              </a:ext>
            </a:extLst>
          </p:cNvPr>
          <p:cNvSpPr/>
          <p:nvPr/>
        </p:nvSpPr>
        <p:spPr>
          <a:xfrm>
            <a:off x="9153029" y="2892784"/>
            <a:ext cx="1108129" cy="255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800" dirty="0"/>
              <a:t>PUBLISHING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BC7DFA-F3E1-164C-AD96-FCDB6154D2A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692984" y="1991667"/>
            <a:ext cx="14110" cy="90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55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81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Sazonov</dc:creator>
  <cp:lastModifiedBy>Sergey Sazonov</cp:lastModifiedBy>
  <cp:revision>1</cp:revision>
  <dcterms:created xsi:type="dcterms:W3CDTF">2020-11-30T06:54:28Z</dcterms:created>
  <dcterms:modified xsi:type="dcterms:W3CDTF">2020-11-30T07:20:07Z</dcterms:modified>
</cp:coreProperties>
</file>