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orient="horz" pos="3576" userDrawn="1">
          <p15:clr>
            <a:srgbClr val="A4A3A4"/>
          </p15:clr>
        </p15:guide>
        <p15:guide id="4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9"/>
    <a:srgbClr val="D7B98E"/>
    <a:srgbClr val="D7C4BB"/>
    <a:srgbClr val="DDD6C4"/>
    <a:srgbClr val="CE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6" y="90"/>
      </p:cViewPr>
      <p:guideLst>
        <p:guide orient="horz" pos="624"/>
        <p:guide pos="960"/>
        <p:guide orient="horz" pos="3576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D543-5980-EFBA-B934-F312AC5D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0889-0E23-1BEE-C5BC-0BC6E1006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A66E-4AE6-9F27-A4A1-7D7E8D62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20A42-AC06-5EF8-B7AF-7C978807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6993-9FD7-E7FE-8B18-E2E2336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1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8DAF-678F-354F-8EE8-E3B594A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58E73-14C1-102F-27EB-6A07A1F3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4973-D325-2D8A-FD96-C85CA742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CA43-515E-0D81-64C8-CEC76A0E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0006-D5B0-886E-9B36-8415F85A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5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5D563-6EF0-94A6-24C9-855A88A18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8D1BB-172F-F7C0-1D28-47B3620E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4A6D-62D7-90C7-17C3-3BC8CA38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5343-8776-05B1-3428-DA89E146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FECA-C6B4-E748-4FA6-772F6E68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B2EE-3AB2-C5CA-ACC5-ACF85BA9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3336-6F13-D99A-5160-91BF9D6E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938C-9D56-56E4-F35C-DC226243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EE5D-42E0-399E-3F88-FA4BD46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638A-A58A-AC3E-0BB7-D6DF3D1A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8B2B-4638-09BE-2367-2C69AAF0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FD06-D5E0-6103-27EB-63386329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E28D-3CA6-244B-5A1A-A2F58646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9146-8062-C1AB-606F-8CB6D90E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B079-9D0D-9C31-6504-7991DE25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2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B0B6-63B9-F0AA-885F-33EB2A84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097E-DC71-1FE6-D9AE-19778D38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CC0F5-63B6-8CFF-7139-15E66053F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6DCB-A236-5523-14B7-0827B69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3312-7968-D5F6-B8A4-00F2F972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838A-F670-C998-D98F-956F95FF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ADA3-E34E-CF4A-7AE0-1B137ECA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889A-4591-71EB-C33F-E8CCE442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E546-39B4-7592-5361-5EB7656E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72CD2-B18E-6BE4-752F-469DE4EA1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86D91-BC53-3D1E-FD29-97983509C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AF545-3743-33B7-F3BB-F4BFF625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EC715-7C70-767A-6D8A-EBCFB185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A278C-4383-6632-0F4C-2BE0A09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1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6FEE-E288-965E-CEC1-CED44DA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36B1D-01AD-F094-8975-93FF2725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A9353-7666-4501-2E85-7B21A6AE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8A74-9945-FD0A-7D3B-3A4BB342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E93A2-25FA-D8D1-5473-B2EA1CE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88702-6A42-5371-EB00-0711E998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5485D-AF5B-8BAF-1D5F-13F7B8AD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BDA1-8C2B-4886-A947-A78FA18E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519C-31C8-36BE-F9EB-94DE6674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69E6E-4FD8-3D9C-5696-2B1411A4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4562A-6DD8-5422-1091-83EF9B2C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07A9E-D40F-8918-3C06-72890CB4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4E89-1094-0ACD-1CFA-89E310B1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0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1414-A84B-8B0B-8FE8-F6AAE50D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1A2-3E48-B9FC-57E0-EECD1376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1E42E-EC5B-BC9E-167B-F2149B6A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C91C-D900-9120-777B-17BE68AB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078A-C744-81A7-8BEB-A09D7333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2442-44B6-FA08-96D0-E4D8FF3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02564-8687-E170-060F-C6B4A48B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0DF4-F9CF-D231-5295-C0740FD60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21E9-2536-5D11-ACDF-7B3D3AD2B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6E952-C536-4CF7-85E0-57954AA17E1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A8A8-7A69-F372-4DD8-56AE38F6F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77C1-36AD-63F9-6F5B-6EE90C10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C38FDA-57EE-0F2B-D8E1-C718831E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B455-13A1-C760-86B4-4C08A44C3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6989"/>
            <a:ext cx="9144000" cy="14680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iforce" pitchFamily="2" charset="0"/>
                <a:ea typeface="Atari Font Full Version" panose="02000604000000000000" pitchFamily="2" charset="-128"/>
                <a:cs typeface="The Legend of Zelda NES" panose="00000400000000000000" pitchFamily="50" charset="0"/>
              </a:rPr>
              <a:t>Snake Game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tari Font Full Version" panose="02000604000000000000" pitchFamily="2" charset="-128"/>
                <a:ea typeface="Atari Font Full Version" panose="02000604000000000000" pitchFamily="2" charset="-128"/>
                <a:cs typeface="The Legend of Zelda NES" panose="00000400000000000000" pitchFamily="50" charset="0"/>
              </a:rPr>
            </a:b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Calibri" panose="020F0502020204030204" pitchFamily="34" charset="0"/>
              </a:rPr>
              <a:t>feat.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Calibri" panose="020F0502020204030204" pitchFamily="34" charset="0"/>
              </a:rPr>
              <a:t>Hatune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Calibri" panose="020F0502020204030204" pitchFamily="34" charset="0"/>
              </a:rPr>
              <a:t> Miku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20735-E7CB-CBC3-13F0-79C9BFC9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834" y="1718621"/>
            <a:ext cx="3245763" cy="1657085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spcBef>
                <a:spcPts val="0"/>
              </a:spcBef>
            </a:pPr>
            <a:r>
              <a:rPr lang="en-US" altLang="zh-CN" sz="4000" dirty="0" err="1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f.p.g.a.</a:t>
            </a:r>
            <a:endParaRPr lang="en-US" altLang="zh-CN" sz="4000" dirty="0">
              <a:solidFill>
                <a:srgbClr val="810019"/>
              </a:solidFill>
              <a:latin typeface="Triforce" pitchFamily="2" charset="0"/>
              <a:ea typeface="Segoe UI Black" panose="020B0A02040204020203" pitchFamily="34" charset="0"/>
              <a:cs typeface="The Legend of Zelda NES" panose="00000400000000000000" pitchFamily="50" charset="0"/>
            </a:endParaRPr>
          </a:p>
          <a:p>
            <a:pPr algn="l">
              <a:lnSpc>
                <a:spcPct val="7000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entertainment </a:t>
            </a:r>
          </a:p>
          <a:p>
            <a:pPr algn="l">
              <a:lnSpc>
                <a:spcPct val="7000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system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8B8394-4869-7F51-15DB-FFC89ECEB389}"/>
              </a:ext>
            </a:extLst>
          </p:cNvPr>
          <p:cNvSpPr txBox="1">
            <a:spLocks/>
          </p:cNvSpPr>
          <p:nvPr/>
        </p:nvSpPr>
        <p:spPr>
          <a:xfrm>
            <a:off x="1524000" y="5535129"/>
            <a:ext cx="9144000" cy="968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Yu Mincho Demibold" panose="02020600000000000000" pitchFamily="18" charset="-128"/>
                <a:ea typeface="Yu Mincho Demibold" panose="02020600000000000000" pitchFamily="18" charset="-128"/>
              </a:rPr>
              <a:t>Xiaoyang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Zhen  ·  Karl Tang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Dec, 2024</a:t>
            </a:r>
          </a:p>
          <a:p>
            <a:pPr algn="r">
              <a:spcBef>
                <a:spcPts val="200"/>
              </a:spcBef>
              <a:defRPr/>
            </a:pPr>
            <a:r>
              <a:rPr lang="en-US" altLang="zh-CN" sz="2000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BGM: </a:t>
            </a:r>
            <a:r>
              <a:rPr lang="en-US" altLang="zh-CN" sz="2000" dirty="0" err="1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Mohius</a:t>
            </a:r>
            <a:r>
              <a:rPr lang="en-US" altLang="zh-CN" sz="2000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- La </a:t>
            </a:r>
            <a:r>
              <a:rPr lang="en-US" altLang="zh-CN" sz="2000" dirty="0" err="1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campanella</a:t>
            </a:r>
            <a:r>
              <a:rPr lang="en-US" altLang="zh-CN" sz="2000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(feat. </a:t>
            </a:r>
            <a:r>
              <a:rPr lang="en-US" altLang="zh-CN" sz="2000" dirty="0" err="1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Teto</a:t>
            </a:r>
            <a:r>
              <a:rPr lang="en-US" altLang="zh-CN" sz="2000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D1504E74-7A13-85C4-29A1-CD387E667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06" y="1593116"/>
            <a:ext cx="1390114" cy="13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056-6027-A8F8-82D4-E7124744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115966"/>
          </a:xfrm>
        </p:spPr>
        <p:txBody>
          <a:bodyPr>
            <a:normAutofit/>
          </a:bodyPr>
          <a:lstStyle/>
          <a:p>
            <a:pPr algn="l"/>
            <a:r>
              <a:rPr lang="en-US" altLang="zh-CN" sz="7000" b="1" dirty="0">
                <a:latin typeface="Triforce" pitchFamily="2" charset="0"/>
                <a:ea typeface="Cambria Math" panose="02040503050406030204" pitchFamily="18" charset="0"/>
              </a:rPr>
              <a:t>Live Demo</a:t>
            </a:r>
            <a:endParaRPr lang="zh-CN" altLang="en-US" sz="7000" b="1" dirty="0">
              <a:latin typeface="Triforc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EF01D-C384-15AF-BAA7-E3AC6223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429"/>
            <a:ext cx="9144000" cy="753455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spcBef>
                <a:spcPts val="0"/>
              </a:spcBef>
            </a:pPr>
            <a:r>
              <a:rPr lang="en-US" altLang="zh-CN" sz="3600" dirty="0" err="1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f.p.g.a.</a:t>
            </a:r>
            <a:r>
              <a:rPr lang="en-US" altLang="zh-CN" sz="3600" dirty="0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 entertainment system</a:t>
            </a: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373093BB-E685-7C5F-7DFE-AAF64259C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1920014" cy="19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3BCAB0-187F-11C9-538E-43ECDCA0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BD13-270F-287C-55CF-9977C4D28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115966"/>
          </a:xfrm>
        </p:spPr>
        <p:txBody>
          <a:bodyPr>
            <a:normAutofit/>
          </a:bodyPr>
          <a:lstStyle/>
          <a:p>
            <a:pPr algn="l"/>
            <a:r>
              <a:rPr lang="en-US" altLang="zh-CN" sz="7000" b="1" dirty="0">
                <a:latin typeface="Triforce" pitchFamily="2" charset="0"/>
              </a:rPr>
              <a:t>Game Feature</a:t>
            </a:r>
            <a:endParaRPr lang="zh-CN" altLang="en-US" sz="7000" b="1" dirty="0">
              <a:latin typeface="Triforc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388C6-B8A1-2091-4F0B-6DEF2525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429"/>
            <a:ext cx="9144000" cy="753455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spcBef>
                <a:spcPts val="0"/>
              </a:spcBef>
            </a:pPr>
            <a:r>
              <a:rPr lang="en-US" altLang="zh-CN" sz="3600" dirty="0" err="1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f.p.g.a.</a:t>
            </a:r>
            <a:r>
              <a:rPr lang="en-US" altLang="zh-CN" sz="3600" dirty="0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 entertainment system</a:t>
            </a: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4349466A-5019-FA48-DF1F-C3B96634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1920014" cy="19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46E07-AE85-17A8-FE99-E98FA87ED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CE61-1613-6BDC-F967-6ECA1E673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115966"/>
          </a:xfrm>
        </p:spPr>
        <p:txBody>
          <a:bodyPr>
            <a:normAutofit/>
          </a:bodyPr>
          <a:lstStyle/>
          <a:p>
            <a:pPr algn="l"/>
            <a:r>
              <a:rPr lang="en-US" altLang="zh-CN" sz="7000" b="1" dirty="0">
                <a:latin typeface="Triforce" pitchFamily="2" charset="0"/>
              </a:rPr>
              <a:t>Key Design</a:t>
            </a:r>
            <a:endParaRPr lang="zh-CN" altLang="en-US" sz="7000" b="1" dirty="0">
              <a:latin typeface="Triforc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2D2CF-0F07-2788-93DD-07C8D171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429"/>
            <a:ext cx="9144000" cy="753455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spcBef>
                <a:spcPts val="0"/>
              </a:spcBef>
            </a:pPr>
            <a:r>
              <a:rPr lang="en-US" altLang="zh-CN" sz="3600" dirty="0" err="1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f.p.g.a.</a:t>
            </a:r>
            <a:r>
              <a:rPr lang="en-US" altLang="zh-CN" sz="3600" dirty="0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 entertainment system</a:t>
            </a: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F01440A0-8248-4A81-1F35-935468785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1920014" cy="19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C88FA-C8B8-5B96-02A6-3C4BF806B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67B6-C819-1B48-8F09-F1A2F74E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6500"/>
            <a:ext cx="9144000" cy="2896083"/>
          </a:xfrm>
        </p:spPr>
        <p:txBody>
          <a:bodyPr>
            <a:noAutofit/>
          </a:bodyPr>
          <a:lstStyle/>
          <a:p>
            <a:r>
              <a:rPr lang="ja-JP" altLang="en-US" sz="13400" b="1" dirty="0">
                <a:latin typeface="FOT-Matisse Pro EB" panose="02020900000000000000" pitchFamily="18" charset="-128"/>
                <a:ea typeface="FOT-Matisse Pro EB" panose="02020900000000000000" pitchFamily="18" charset="-128"/>
              </a:rPr>
              <a:t>つづく</a:t>
            </a:r>
            <a:endParaRPr lang="zh-CN" altLang="en-US" sz="13400" b="1" dirty="0">
              <a:latin typeface="FOT-Matisse Pro EB" panose="02020900000000000000" pitchFamily="18" charset="-128"/>
              <a:ea typeface="FOT-Matisse Pro EB" panose="02020900000000000000" pitchFamily="18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189EB2-E7B3-291C-1416-AC2BCB3BFA0C}"/>
              </a:ext>
            </a:extLst>
          </p:cNvPr>
          <p:cNvSpPr txBox="1">
            <a:spLocks/>
          </p:cNvSpPr>
          <p:nvPr/>
        </p:nvSpPr>
        <p:spPr>
          <a:xfrm>
            <a:off x="2032000" y="5825034"/>
            <a:ext cx="9144000" cy="968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Yu Mincho Demibold" panose="02020600000000000000" pitchFamily="18" charset="-128"/>
                <a:ea typeface="Yu Mincho Demibold" panose="02020600000000000000" pitchFamily="18" charset="-128"/>
              </a:rPr>
              <a:t>Xiaoyang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Zhen  ·  Karl Tang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B6B0B0A7-889A-712C-7FFA-13F0E9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108007"/>
            <a:ext cx="1390114" cy="1390114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EB42C73-76F3-961F-B57A-5EB4C1DCD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B7ECF97-8B9E-A126-E343-CDD58C4FBFFD}"/>
              </a:ext>
            </a:extLst>
          </p:cNvPr>
          <p:cNvSpPr txBox="1">
            <a:spLocks/>
          </p:cNvSpPr>
          <p:nvPr/>
        </p:nvSpPr>
        <p:spPr>
          <a:xfrm>
            <a:off x="2032000" y="5377934"/>
            <a:ext cx="9144000" cy="75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spcBef>
                <a:spcPts val="0"/>
              </a:spcBef>
            </a:pPr>
            <a:r>
              <a:rPr lang="en-US" altLang="zh-CN" sz="3600" dirty="0" err="1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f.p.g.a.</a:t>
            </a:r>
            <a:r>
              <a:rPr lang="en-US" altLang="zh-CN" sz="3600" dirty="0">
                <a:solidFill>
                  <a:srgbClr val="810019"/>
                </a:solidFill>
                <a:latin typeface="Triforce" pitchFamily="2" charset="0"/>
                <a:ea typeface="Segoe UI Black" panose="020B0A02040204020203" pitchFamily="34" charset="0"/>
                <a:cs typeface="The Legend of Zelda NES" panose="00000400000000000000" pitchFamily="50" charset="0"/>
              </a:rPr>
              <a:t> entertainment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A36136-B799-E7ED-9EA8-8AAB14F1EDC6}"/>
              </a:ext>
            </a:extLst>
          </p:cNvPr>
          <p:cNvSpPr txBox="1">
            <a:spLocks/>
          </p:cNvSpPr>
          <p:nvPr/>
        </p:nvSpPr>
        <p:spPr>
          <a:xfrm>
            <a:off x="2032000" y="6200436"/>
            <a:ext cx="9144000" cy="317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BGM: </a:t>
            </a:r>
            <a:r>
              <a:rPr lang="en-US" altLang="zh-CN" sz="2000" b="1" dirty="0" err="1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Mohius</a:t>
            </a:r>
            <a:r>
              <a:rPr lang="en-US" altLang="zh-CN" sz="2000" b="1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- La </a:t>
            </a:r>
            <a:r>
              <a:rPr lang="en-US" altLang="zh-CN" sz="2000" b="1" dirty="0" err="1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campanella</a:t>
            </a:r>
            <a:r>
              <a:rPr lang="en-US" altLang="zh-CN" sz="2000" b="1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(feat. </a:t>
            </a:r>
            <a:r>
              <a:rPr lang="en-US" altLang="zh-CN" sz="2000" b="1" dirty="0" err="1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Teto</a:t>
            </a:r>
            <a:r>
              <a:rPr lang="en-US" altLang="zh-CN" sz="2000" b="1" dirty="0">
                <a:solidFill>
                  <a:srgbClr val="E8E8E8">
                    <a:lumMod val="50000"/>
                  </a:srgb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Miku)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95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Atari Font Full Version</vt:lpstr>
      <vt:lpstr>FOT-Matisse Pro EB</vt:lpstr>
      <vt:lpstr>Yu Mincho Demibold</vt:lpstr>
      <vt:lpstr>等线</vt:lpstr>
      <vt:lpstr>等线 Light</vt:lpstr>
      <vt:lpstr>Arial</vt:lpstr>
      <vt:lpstr>Triforce</vt:lpstr>
      <vt:lpstr>Office Theme</vt:lpstr>
      <vt:lpstr>Snake Game feat. Hatune Miku</vt:lpstr>
      <vt:lpstr>Live Demo</vt:lpstr>
      <vt:lpstr>Game Feature</vt:lpstr>
      <vt:lpstr>Key Design</vt:lpstr>
      <vt:lpstr>つづく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1220031811@student.must.edu.mo</dc:creator>
  <cp:lastModifiedBy>1220031811@student.must.edu.mo</cp:lastModifiedBy>
  <cp:revision>8</cp:revision>
  <dcterms:created xsi:type="dcterms:W3CDTF">2024-10-22T08:42:55Z</dcterms:created>
  <dcterms:modified xsi:type="dcterms:W3CDTF">2024-12-16T11:22:49Z</dcterms:modified>
</cp:coreProperties>
</file>