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B3BE82-0EA3-4FF0-AA0B-EB3B3303EACE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33613B-51BF-48BD-BC5A-E71486C105D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 smtClean="0"/>
              <a:t>Оптимизация создания персонажей для настольной игры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949280"/>
            <a:ext cx="7772400" cy="761623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>
                <a:solidFill>
                  <a:schemeClr val="tx1"/>
                </a:solidFill>
                <a:ea typeface="Open Sans" panose="020B0606030504020204" pitchFamily="34" charset="0"/>
                <a:cs typeface="Times New Roman" panose="02020603050405020304" pitchFamily="18" charset="0"/>
              </a:rPr>
              <a:t>Разработчик</a:t>
            </a:r>
            <a:r>
              <a:rPr lang="en-US" sz="2000" b="1" dirty="0" smtClean="0">
                <a:solidFill>
                  <a:schemeClr val="tx1"/>
                </a:solidFill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b="1" dirty="0" smtClean="0">
                <a:solidFill>
                  <a:schemeClr val="tx1"/>
                </a:solidFill>
                <a:ea typeface="Open Sans" panose="020B0606030504020204" pitchFamily="34" charset="0"/>
                <a:cs typeface="Times New Roman" panose="02020603050405020304" pitchFamily="18" charset="0"/>
              </a:rPr>
              <a:t> студент гр. ПБ-42 </a:t>
            </a:r>
            <a:r>
              <a:rPr lang="ru-RU" sz="2000" b="1" dirty="0" smtClean="0">
                <a:solidFill>
                  <a:schemeClr val="tx1"/>
                </a:solidFill>
              </a:rPr>
              <a:t>Сарычев И. О.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ea typeface="Open Sans" panose="020B0606030504020204" pitchFamily="34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 smtClean="0">
                <a:solidFill>
                  <a:schemeClr val="tx1"/>
                </a:solidFill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b="1" dirty="0" smtClean="0">
                <a:solidFill>
                  <a:schemeClr val="tx1"/>
                </a:solidFill>
                <a:ea typeface="Open Sans" panose="020B0606030504020204" pitchFamily="34" charset="0"/>
                <a:cs typeface="Times New Roman" panose="02020603050405020304" pitchFamily="18" charset="0"/>
              </a:rPr>
              <a:t> преподаватель </a:t>
            </a:r>
            <a:r>
              <a:rPr lang="ru-RU" sz="2000" b="1" dirty="0" err="1" smtClean="0">
                <a:solidFill>
                  <a:schemeClr val="tx1"/>
                </a:solidFill>
                <a:ea typeface="Open Sans" panose="020B0606030504020204" pitchFamily="34" charset="0"/>
                <a:cs typeface="Times New Roman" panose="02020603050405020304" pitchFamily="18" charset="0"/>
              </a:rPr>
              <a:t>Заитова</a:t>
            </a:r>
            <a:r>
              <a:rPr lang="ru-RU" sz="2000" b="1" dirty="0" smtClean="0">
                <a:solidFill>
                  <a:schemeClr val="tx1"/>
                </a:solidFill>
                <a:ea typeface="Open Sans" panose="020B0606030504020204" pitchFamily="34" charset="0"/>
                <a:cs typeface="Times New Roman" panose="02020603050405020304" pitchFamily="18" charset="0"/>
              </a:rPr>
              <a:t> Р.Р.</a:t>
            </a:r>
          </a:p>
          <a:p>
            <a:pPr algn="l"/>
            <a:endParaRPr 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88640"/>
            <a:ext cx="8748465" cy="74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1828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ru-RU" alt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Государственное бюджетное профессиональное образовательное учреждение Астраханской области</a:t>
            </a:r>
          </a:p>
          <a:p>
            <a:pPr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ru-RU" alt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«Астраханский колледж вычислительной техники»</a:t>
            </a:r>
          </a:p>
        </p:txBody>
      </p:sp>
      <p:pic>
        <p:nvPicPr>
          <p:cNvPr id="1027" name="Picture 3" descr="C:\Users\Admin\Downloads\d20-icon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1837358" cy="1837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4098" name="Picture 2" descr="https://zvetnoe.ru/upload/images/blog/063_Nastolnye_igry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844824"/>
            <a:ext cx="3922518" cy="3051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рямоугольник 5"/>
          <p:cNvSpPr/>
          <p:nvPr/>
        </p:nvSpPr>
        <p:spPr>
          <a:xfrm>
            <a:off x="467544" y="1484784"/>
            <a:ext cx="43924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700" dirty="0" smtClean="0"/>
              <a:t>    Настольные игры сопровождали и сопровождают человека еще с </a:t>
            </a:r>
            <a:r>
              <a:rPr lang="en-US" sz="1700" dirty="0" smtClean="0"/>
              <a:t>“</a:t>
            </a:r>
            <a:r>
              <a:rPr lang="ru-RU" sz="1700" dirty="0" smtClean="0"/>
              <a:t>дремучих</a:t>
            </a:r>
            <a:r>
              <a:rPr lang="en-US" sz="1700" dirty="0" smtClean="0"/>
              <a:t>”</a:t>
            </a:r>
            <a:r>
              <a:rPr lang="ru-RU" sz="1700" dirty="0" smtClean="0"/>
              <a:t> времен. Настольные игры на протяжении всего этого времени изменялись, дорабатывались и усложнялись.</a:t>
            </a:r>
          </a:p>
          <a:p>
            <a:pPr>
              <a:buNone/>
            </a:pPr>
            <a:r>
              <a:rPr lang="ru-RU" sz="1700" dirty="0" smtClean="0"/>
              <a:t>    Игры – это один из лучших способов обучения для взрослых и детей. Многие передовые компании применяют подход </a:t>
            </a:r>
            <a:r>
              <a:rPr lang="ru-RU" sz="1700" b="1" dirty="0" err="1" smtClean="0"/>
              <a:t>Игрофикации</a:t>
            </a:r>
            <a:r>
              <a:rPr lang="ru-RU" sz="1700" dirty="0" smtClean="0"/>
              <a:t> - в неигровых процессах с целью привлечения пользователей и потребителей, повышения их вовлечённости в решение прикладных задач, использование продуктов, услуг.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72816"/>
            <a:ext cx="871296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 smtClean="0"/>
              <a:t>    При разработке программы по оптимизации использовались следующие средства:</a:t>
            </a:r>
          </a:p>
          <a:p>
            <a:pPr>
              <a:buClr>
                <a:schemeClr val="bg1"/>
              </a:buClr>
            </a:pPr>
            <a:endParaRPr lang="ru-RU" sz="2400" dirty="0" smtClean="0"/>
          </a:p>
          <a:p>
            <a:pPr>
              <a:buFont typeface="Wingdings" pitchFamily="2" charset="2"/>
              <a:buChar char="§"/>
            </a:pPr>
            <a:r>
              <a:rPr lang="ru-RU" sz="2400" dirty="0" smtClean="0"/>
              <a:t>WPF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ru-RU" sz="2400" dirty="0" smtClean="0"/>
              <a:t>C#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ru-RU" sz="2400" dirty="0" smtClean="0"/>
              <a:t>XAML</a:t>
            </a:r>
          </a:p>
        </p:txBody>
      </p:sp>
      <p:pic>
        <p:nvPicPr>
          <p:cNvPr id="5" name="Picture 2" descr="visualstudio.microsoft.com/wp-content/uploads/2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0500"/>
            <a:ext cx="60579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581650" cy="421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492896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В результате выполнения выпускной квалификационной работы была разработана программа по оптимизации создания персонажа в </a:t>
            </a:r>
            <a:r>
              <a:rPr lang="ru-RU" sz="2800" smtClean="0"/>
              <a:t>настольной игре. </a:t>
            </a:r>
            <a:endParaRPr lang="ru-RU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Другая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76B3E6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6B3E6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750</TotalTime>
  <Words>143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Открытая</vt:lpstr>
      <vt:lpstr>Оптимизация создания персонажей для настольной игры </vt:lpstr>
      <vt:lpstr>Введение</vt:lpstr>
      <vt:lpstr>Средства разработки</vt:lpstr>
      <vt:lpstr>Демонстрация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76</cp:revision>
  <dcterms:created xsi:type="dcterms:W3CDTF">2022-06-14T12:10:49Z</dcterms:created>
  <dcterms:modified xsi:type="dcterms:W3CDTF">2022-06-19T13:52:36Z</dcterms:modified>
</cp:coreProperties>
</file>