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354-0344-499B-9A7E-964F3C005DC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6D75-0C92-4B5D-9BAE-20CB16F43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19DAC354-0344-499B-9A7E-964F3C005DCD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A6B16D75-0C92-4B5D-9BAE-20CB16F430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80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96568" y="2368295"/>
            <a:ext cx="9144000" cy="169164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Zer0pen Unity</a:t>
            </a:r>
            <a:b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-1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차시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8833104" y="6198934"/>
            <a:ext cx="3093720" cy="42132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 부부장 김동민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1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오늘 </a:t>
            </a:r>
            <a:r>
              <a:rPr lang="ko-KR" altLang="en-US" dirty="0" err="1" smtClean="0">
                <a:solidFill>
                  <a:schemeClr val="bg1"/>
                </a:solidFill>
              </a:rPr>
              <a:t>만들거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 플레이어 이동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점프</a:t>
            </a:r>
            <a:r>
              <a:rPr lang="en-US" altLang="ko-KR" dirty="0" smtClean="0">
                <a:solidFill>
                  <a:schemeClr val="bg1"/>
                </a:solidFill>
              </a:rPr>
              <a:t>, n</a:t>
            </a:r>
            <a:r>
              <a:rPr lang="ko-KR" altLang="en-US" dirty="0" err="1" smtClean="0">
                <a:solidFill>
                  <a:schemeClr val="bg1"/>
                </a:solidFill>
              </a:rPr>
              <a:t>단점프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카메라 조정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이런저런 </a:t>
            </a:r>
            <a:r>
              <a:rPr lang="ko-KR" altLang="en-US" dirty="0" err="1" smtClean="0">
                <a:solidFill>
                  <a:schemeClr val="bg1"/>
                </a:solidFill>
              </a:rPr>
              <a:t>꿀팁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배달의민족 도현</vt:lpstr>
      <vt:lpstr>Arial</vt:lpstr>
      <vt:lpstr>Office 테마</vt:lpstr>
      <vt:lpstr>Zer0pen Unity -1차시-</vt:lpstr>
      <vt:lpstr>오늘 만들거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Zer0pen Unity -1차시-</dc:title>
  <dc:creator>김 동민</dc:creator>
  <cp:lastModifiedBy>김 동민</cp:lastModifiedBy>
  <cp:revision>2</cp:revision>
  <dcterms:created xsi:type="dcterms:W3CDTF">2019-07-09T15:36:50Z</dcterms:created>
  <dcterms:modified xsi:type="dcterms:W3CDTF">2019-07-09T15:43:58Z</dcterms:modified>
</cp:coreProperties>
</file>