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E21D0-71D6-43F0-9DFF-D506A009DE11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C31F4-5034-4558-8FE5-FB8AA0D610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51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E21D0-71D6-43F0-9DFF-D506A009DE11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C31F4-5034-4558-8FE5-FB8AA0D610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683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E21D0-71D6-43F0-9DFF-D506A009DE11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C31F4-5034-4558-8FE5-FB8AA0D610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138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E21D0-71D6-43F0-9DFF-D506A009DE11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C31F4-5034-4558-8FE5-FB8AA0D610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0484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E21D0-71D6-43F0-9DFF-D506A009DE11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C31F4-5034-4558-8FE5-FB8AA0D610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231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E21D0-71D6-43F0-9DFF-D506A009DE11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C31F4-5034-4558-8FE5-FB8AA0D610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8390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E21D0-71D6-43F0-9DFF-D506A009DE11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C31F4-5034-4558-8FE5-FB8AA0D610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1567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E21D0-71D6-43F0-9DFF-D506A009DE11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C31F4-5034-4558-8FE5-FB8AA0D610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56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E21D0-71D6-43F0-9DFF-D506A009DE11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C31F4-5034-4558-8FE5-FB8AA0D610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794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E21D0-71D6-43F0-9DFF-D506A009DE11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C31F4-5034-4558-8FE5-FB8AA0D610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133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E21D0-71D6-43F0-9DFF-D506A009DE11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C31F4-5034-4558-8FE5-FB8AA0D610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363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E21D0-71D6-43F0-9DFF-D506A009DE11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C31F4-5034-4558-8FE5-FB8AA0D610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9921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VR </a:t>
            </a:r>
            <a:r>
              <a:rPr lang="ko-KR" altLang="en-US" dirty="0" err="1" smtClean="0"/>
              <a:t>뽀개기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차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14</a:t>
            </a:r>
            <a:r>
              <a:rPr lang="ko-KR" altLang="en-US" dirty="0" smtClean="0"/>
              <a:t>기 </a:t>
            </a:r>
            <a:r>
              <a:rPr lang="ko-KR" altLang="en-US" dirty="0" err="1" smtClean="0"/>
              <a:t>쀼장</a:t>
            </a:r>
            <a:r>
              <a:rPr lang="ko-KR" altLang="en-US" dirty="0" smtClean="0"/>
              <a:t> 김동민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1943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우리가 사용할 </a:t>
            </a:r>
            <a:r>
              <a:rPr lang="en-US" altLang="ko-KR" dirty="0" smtClean="0"/>
              <a:t>VR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6600" dirty="0" smtClean="0"/>
              <a:t>1. Google Cardboard VR</a:t>
            </a:r>
          </a:p>
          <a:p>
            <a:r>
              <a:rPr lang="en-US" altLang="ko-KR" sz="6600" dirty="0" smtClean="0"/>
              <a:t>2. HTC Vive</a:t>
            </a:r>
          </a:p>
        </p:txBody>
      </p:sp>
    </p:spTree>
    <p:extLst>
      <p:ext uri="{BB962C8B-B14F-4D97-AF65-F5344CB8AC3E}">
        <p14:creationId xmlns:p14="http://schemas.microsoft.com/office/powerpoint/2010/main" val="431826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구글 카드보드 일정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수업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dirty="0" smtClean="0"/>
              <a:t>VR </a:t>
            </a:r>
            <a:r>
              <a:rPr lang="ko-KR" altLang="en-US" dirty="0" smtClean="0"/>
              <a:t>카메라 </a:t>
            </a:r>
            <a:r>
              <a:rPr lang="ko-KR" altLang="en-US" dirty="0" err="1" smtClean="0"/>
              <a:t>셋팅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간단한 버튼 조작 구현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 smtClean="0"/>
              <a:t>일정시간 바라보면 이벤트 발생 구현</a:t>
            </a:r>
            <a:endParaRPr lang="en-US" altLang="ko-KR" dirty="0" smtClean="0"/>
          </a:p>
          <a:p>
            <a:r>
              <a:rPr lang="ko-KR" altLang="en-US" dirty="0" smtClean="0"/>
              <a:t>자율</a:t>
            </a:r>
            <a:r>
              <a:rPr lang="en-US" altLang="ko-KR" dirty="0" smtClean="0"/>
              <a:t>-&gt;</a:t>
            </a:r>
            <a:r>
              <a:rPr lang="ko-KR" altLang="en-US" dirty="0" smtClean="0"/>
              <a:t>문서 </a:t>
            </a:r>
            <a:r>
              <a:rPr lang="ko-KR" altLang="en-US" dirty="0" err="1" smtClean="0"/>
              <a:t>줄때도</a:t>
            </a:r>
            <a:r>
              <a:rPr lang="ko-KR" altLang="en-US" dirty="0" smtClean="0"/>
              <a:t> 있고 </a:t>
            </a:r>
            <a:r>
              <a:rPr lang="ko-KR" altLang="en-US" dirty="0" err="1" smtClean="0"/>
              <a:t>안줄때도</a:t>
            </a:r>
            <a:r>
              <a:rPr lang="ko-KR" altLang="en-US" dirty="0" smtClean="0"/>
              <a:t> 있음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dirty="0" smtClean="0"/>
              <a:t>SDK </a:t>
            </a:r>
            <a:r>
              <a:rPr lang="ko-KR" altLang="en-US" dirty="0" smtClean="0"/>
              <a:t>설치 및 적용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자율 개발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477173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HTC Vive</a:t>
            </a:r>
            <a:r>
              <a:rPr lang="ko-KR" altLang="en-US" dirty="0" smtClean="0"/>
              <a:t>일정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수업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dirty="0" smtClean="0"/>
              <a:t>VR </a:t>
            </a:r>
            <a:r>
              <a:rPr lang="ko-KR" altLang="en-US" dirty="0" smtClean="0"/>
              <a:t>카메라 </a:t>
            </a:r>
            <a:r>
              <a:rPr lang="ko-KR" altLang="en-US" dirty="0" err="1" smtClean="0"/>
              <a:t>셋팅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플레이어 구현</a:t>
            </a:r>
            <a:r>
              <a:rPr lang="en-US" altLang="ko-KR" dirty="0" smtClean="0"/>
              <a:t> </a:t>
            </a:r>
          </a:p>
          <a:p>
            <a:pPr>
              <a:buFontTx/>
              <a:buChar char="-"/>
            </a:pPr>
            <a:r>
              <a:rPr lang="ko-KR" altLang="en-US" dirty="0" err="1" smtClean="0"/>
              <a:t>텔레포트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물건 집고 작동하기 구현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기기 세팅</a:t>
            </a:r>
            <a:r>
              <a:rPr lang="en-US" altLang="ko-KR" dirty="0" smtClean="0"/>
              <a:t>(</a:t>
            </a:r>
            <a:r>
              <a:rPr lang="ko-KR" altLang="en-US" dirty="0" smtClean="0"/>
              <a:t>제일 중요함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자율</a:t>
            </a:r>
            <a:r>
              <a:rPr lang="en-US" altLang="ko-KR" dirty="0" smtClean="0"/>
              <a:t>-&gt;</a:t>
            </a:r>
            <a:r>
              <a:rPr lang="ko-KR" altLang="en-US" dirty="0" smtClean="0"/>
              <a:t>문서 </a:t>
            </a:r>
            <a:r>
              <a:rPr lang="ko-KR" altLang="en-US" dirty="0" err="1" smtClean="0"/>
              <a:t>줄때도</a:t>
            </a:r>
            <a:r>
              <a:rPr lang="ko-KR" altLang="en-US" dirty="0" smtClean="0"/>
              <a:t> 있고 </a:t>
            </a:r>
            <a:r>
              <a:rPr lang="ko-KR" altLang="en-US" dirty="0" err="1" smtClean="0"/>
              <a:t>안줄때도</a:t>
            </a:r>
            <a:r>
              <a:rPr lang="ko-KR" altLang="en-US" dirty="0" smtClean="0"/>
              <a:t> 있음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dirty="0" smtClean="0"/>
              <a:t>SDK </a:t>
            </a:r>
            <a:r>
              <a:rPr lang="ko-KR" altLang="en-US" dirty="0" smtClean="0"/>
              <a:t>설치 및 적용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자율 개발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631694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질문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아무거나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6546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끝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 smtClean="0"/>
              <a:t>집가자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0480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이거 하는 이유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올해 </a:t>
            </a:r>
            <a:r>
              <a:rPr lang="en-US" altLang="ko-KR" dirty="0" smtClean="0"/>
              <a:t>VR</a:t>
            </a:r>
            <a:r>
              <a:rPr lang="ko-KR" altLang="en-US" dirty="0" smtClean="0"/>
              <a:t>게임 개발로 바꿨는데 </a:t>
            </a:r>
            <a:r>
              <a:rPr lang="en-US" altLang="ko-KR" dirty="0" smtClean="0"/>
              <a:t>VR</a:t>
            </a:r>
            <a:r>
              <a:rPr lang="ko-KR" altLang="en-US" dirty="0" smtClean="0"/>
              <a:t>하는 사람이 나밖에 없음</a:t>
            </a:r>
            <a:endParaRPr lang="en-US" altLang="ko-KR" dirty="0" smtClean="0"/>
          </a:p>
          <a:p>
            <a:r>
              <a:rPr lang="ko-KR" altLang="en-US" dirty="0" smtClean="0"/>
              <a:t>쌤이 인수인계 </a:t>
            </a:r>
            <a:r>
              <a:rPr lang="ko-KR" altLang="en-US" dirty="0" err="1" smtClean="0"/>
              <a:t>하래서</a:t>
            </a:r>
            <a:endParaRPr lang="en-US" altLang="ko-KR" dirty="0" smtClean="0"/>
          </a:p>
          <a:p>
            <a:r>
              <a:rPr lang="ko-KR" altLang="en-US" dirty="0" smtClean="0"/>
              <a:t>너희가 </a:t>
            </a:r>
            <a:r>
              <a:rPr lang="ko-KR" altLang="en-US" dirty="0" err="1" smtClean="0"/>
              <a:t>하고싶대서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9464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일반</a:t>
            </a:r>
            <a:r>
              <a:rPr lang="en-US" altLang="ko-KR" dirty="0" smtClean="0"/>
              <a:t>3D</a:t>
            </a:r>
            <a:r>
              <a:rPr lang="ko-KR" altLang="en-US" dirty="0" smtClean="0"/>
              <a:t>게임과 </a:t>
            </a:r>
            <a:r>
              <a:rPr lang="en-US" altLang="ko-KR" dirty="0" smtClean="0"/>
              <a:t>VR</a:t>
            </a:r>
            <a:r>
              <a:rPr lang="ko-KR" altLang="en-US" dirty="0" smtClean="0"/>
              <a:t>게임의 차이점</a:t>
            </a:r>
            <a:r>
              <a:rPr lang="en-US" altLang="ko-KR" dirty="0" smtClean="0"/>
              <a:t>-</a:t>
            </a:r>
            <a:r>
              <a:rPr lang="ko-KR" altLang="en-US" sz="3200" dirty="0" err="1" smtClean="0"/>
              <a:t>장점편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몰입감이</a:t>
            </a:r>
            <a:r>
              <a:rPr lang="ko-KR" altLang="en-US" dirty="0" smtClean="0"/>
              <a:t> 높음</a:t>
            </a:r>
            <a:endParaRPr lang="en-US" altLang="ko-KR" dirty="0"/>
          </a:p>
          <a:p>
            <a:r>
              <a:rPr lang="en-US" altLang="ko-KR" dirty="0" smtClean="0"/>
              <a:t>3D</a:t>
            </a:r>
            <a:r>
              <a:rPr lang="ko-KR" altLang="en-US" dirty="0" smtClean="0"/>
              <a:t>게임보다 </a:t>
            </a:r>
            <a:r>
              <a:rPr lang="ko-KR" altLang="en-US" dirty="0" err="1" smtClean="0"/>
              <a:t>재밌음</a:t>
            </a:r>
            <a:endParaRPr lang="en-US" altLang="ko-KR" dirty="0" smtClean="0"/>
          </a:p>
          <a:p>
            <a:r>
              <a:rPr lang="ko-KR" altLang="en-US" dirty="0" smtClean="0"/>
              <a:t>게임 외에도 여러 분야에 활용 가능</a:t>
            </a:r>
            <a:endParaRPr lang="en-US" altLang="ko-KR" dirty="0" smtClean="0"/>
          </a:p>
          <a:p>
            <a:r>
              <a:rPr lang="ko-KR" altLang="en-US" dirty="0" smtClean="0"/>
              <a:t>말 그대로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가상 현실</a:t>
            </a:r>
            <a:r>
              <a:rPr lang="en-US" altLang="ko-KR" dirty="0" smtClean="0"/>
              <a:t>＂</a:t>
            </a:r>
            <a:r>
              <a:rPr lang="ko-KR" altLang="en-US" dirty="0" smtClean="0"/>
              <a:t>이기 때문에 현실에서 못하는 것들을 할 수 있음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375773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일반</a:t>
            </a:r>
            <a:r>
              <a:rPr lang="en-US" altLang="ko-KR" dirty="0" smtClean="0"/>
              <a:t>3D</a:t>
            </a:r>
            <a:r>
              <a:rPr lang="ko-KR" altLang="en-US" dirty="0" smtClean="0"/>
              <a:t>게임과 </a:t>
            </a:r>
            <a:r>
              <a:rPr lang="en-US" altLang="ko-KR" dirty="0" smtClean="0"/>
              <a:t>VR</a:t>
            </a:r>
            <a:r>
              <a:rPr lang="ko-KR" altLang="en-US" dirty="0" smtClean="0"/>
              <a:t>게임의 차이점</a:t>
            </a:r>
            <a:r>
              <a:rPr lang="en-US" altLang="ko-KR" dirty="0" smtClean="0"/>
              <a:t>-</a:t>
            </a:r>
            <a:r>
              <a:rPr lang="ko-KR" altLang="en-US" sz="3200" dirty="0" err="1" smtClean="0"/>
              <a:t>단점편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좀만 잘못 개발하면 어지러움증이 </a:t>
            </a:r>
            <a:r>
              <a:rPr lang="ko-KR" altLang="en-US" dirty="0" err="1" smtClean="0"/>
              <a:t>심해짐</a:t>
            </a:r>
            <a:r>
              <a:rPr lang="en-US" altLang="ko-KR" dirty="0" smtClean="0"/>
              <a:t>(</a:t>
            </a:r>
            <a:r>
              <a:rPr lang="ko-KR" altLang="en-US" dirty="0" smtClean="0"/>
              <a:t>아무리 잘해도 조금씩은 있음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보급이 </a:t>
            </a:r>
            <a:r>
              <a:rPr lang="ko-KR" altLang="en-US" dirty="0" err="1" smtClean="0"/>
              <a:t>보편화되있지</a:t>
            </a:r>
            <a:r>
              <a:rPr lang="ko-KR" altLang="en-US" dirty="0" smtClean="0"/>
              <a:t> 않음</a:t>
            </a:r>
            <a:endParaRPr lang="en-US" altLang="ko-KR" dirty="0"/>
          </a:p>
          <a:p>
            <a:r>
              <a:rPr lang="ko-KR" altLang="en-US" dirty="0" smtClean="0"/>
              <a:t>기술적 한계</a:t>
            </a:r>
            <a:r>
              <a:rPr lang="en-US" altLang="ko-KR" dirty="0" smtClean="0"/>
              <a:t>(</a:t>
            </a:r>
            <a:r>
              <a:rPr lang="ko-KR" altLang="en-US" dirty="0" smtClean="0"/>
              <a:t>요즘 많이 좋아졌지만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그래도 부족함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제한적인 가상현실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92070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HMD(Head Mounted Display)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이름대로 머리에 쓰고 사용하는 </a:t>
            </a:r>
            <a:r>
              <a:rPr lang="en-US" altLang="ko-KR" dirty="0" smtClean="0"/>
              <a:t>VR</a:t>
            </a:r>
            <a:r>
              <a:rPr lang="ko-KR" altLang="en-US" dirty="0" smtClean="0"/>
              <a:t>기기</a:t>
            </a:r>
            <a:endParaRPr lang="en-US" altLang="ko-KR" dirty="0"/>
          </a:p>
          <a:p>
            <a:r>
              <a:rPr lang="ko-KR" altLang="en-US" dirty="0" smtClean="0"/>
              <a:t>너희가 하는 그 </a:t>
            </a:r>
            <a:r>
              <a:rPr lang="en-US" altLang="ko-KR" dirty="0" smtClean="0"/>
              <a:t>VR</a:t>
            </a:r>
            <a:r>
              <a:rPr lang="ko-KR" altLang="en-US" dirty="0" smtClean="0"/>
              <a:t>장비들이 대부분 여기에 속함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673534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싱글패스</a:t>
            </a:r>
            <a:r>
              <a:rPr lang="ko-KR" altLang="en-US" dirty="0" smtClean="0"/>
              <a:t> 렌더링</a:t>
            </a:r>
            <a:r>
              <a:rPr lang="en-US" altLang="ko-KR" dirty="0" smtClean="0"/>
              <a:t>(Single-Pass Rendering)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VR</a:t>
            </a:r>
            <a:r>
              <a:rPr lang="ko-KR" altLang="en-US" dirty="0" smtClean="0"/>
              <a:t>의 특징을 고려한 렌더링 기법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일반 렌더링으로 </a:t>
            </a:r>
            <a:r>
              <a:rPr lang="en-US" altLang="ko-KR" dirty="0" smtClean="0"/>
              <a:t>VR</a:t>
            </a:r>
            <a:r>
              <a:rPr lang="ko-KR" altLang="en-US" dirty="0" smtClean="0"/>
              <a:t>게임 렌더링 하면</a:t>
            </a:r>
            <a:r>
              <a:rPr lang="en-US" altLang="ko-KR" dirty="0" smtClean="0"/>
              <a:t>?</a:t>
            </a:r>
          </a:p>
          <a:p>
            <a:pPr>
              <a:buFontTx/>
              <a:buChar char="-"/>
            </a:pPr>
            <a:r>
              <a:rPr lang="ko-KR" altLang="en-US" dirty="0" smtClean="0"/>
              <a:t>사람 눈알 수에 맞게 화면을 </a:t>
            </a:r>
            <a:r>
              <a:rPr lang="en-US" altLang="ko-KR" dirty="0" smtClean="0"/>
              <a:t>2</a:t>
            </a:r>
            <a:r>
              <a:rPr lang="ko-KR" altLang="en-US" dirty="0" smtClean="0"/>
              <a:t>번 렌더링함</a:t>
            </a:r>
            <a:r>
              <a:rPr lang="en-US" altLang="ko-KR" dirty="0" smtClean="0"/>
              <a:t>(</a:t>
            </a:r>
            <a:r>
              <a:rPr lang="ko-KR" altLang="en-US" dirty="0" smtClean="0"/>
              <a:t>왼쪽 화면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오른쪽화면</a:t>
            </a:r>
            <a:r>
              <a:rPr lang="ko-KR" altLang="en-US" dirty="0" smtClean="0"/>
              <a:t> 순서대로</a:t>
            </a:r>
            <a:r>
              <a:rPr lang="en-US" altLang="ko-KR" dirty="0" smtClean="0"/>
              <a:t>)</a:t>
            </a:r>
          </a:p>
          <a:p>
            <a:pPr>
              <a:buFontTx/>
              <a:buChar char="-"/>
            </a:pPr>
            <a:r>
              <a:rPr lang="ko-KR" altLang="en-US" dirty="0" smtClean="0"/>
              <a:t>같은 화면을 </a:t>
            </a:r>
            <a:r>
              <a:rPr lang="en-US" altLang="ko-KR" dirty="0" smtClean="0"/>
              <a:t>2</a:t>
            </a:r>
            <a:r>
              <a:rPr lang="ko-KR" altLang="en-US" dirty="0" smtClean="0"/>
              <a:t>번 </a:t>
            </a:r>
            <a:r>
              <a:rPr lang="ko-KR" altLang="en-US" dirty="0" err="1" smtClean="0"/>
              <a:t>렌더링하는거라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비효율적임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그래서 </a:t>
            </a:r>
            <a:r>
              <a:rPr lang="ko-KR" altLang="en-US" dirty="0" err="1" smtClean="0"/>
              <a:t>만든게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싱글패스</a:t>
            </a:r>
            <a:r>
              <a:rPr lang="ko-KR" altLang="en-US" dirty="0" smtClean="0"/>
              <a:t> 렌더링</a:t>
            </a:r>
            <a:r>
              <a:rPr lang="en-US" altLang="ko-KR" dirty="0" smtClean="0"/>
              <a:t>!-&gt; </a:t>
            </a:r>
            <a:r>
              <a:rPr lang="ko-KR" altLang="en-US" dirty="0" smtClean="0"/>
              <a:t>동시에 </a:t>
            </a:r>
            <a:r>
              <a:rPr lang="ko-KR" altLang="en-US" dirty="0" err="1" smtClean="0"/>
              <a:t>렌더링해줌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858339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스테레오 렌더링</a:t>
            </a:r>
            <a:r>
              <a:rPr lang="en-US" altLang="ko-KR" dirty="0" smtClean="0"/>
              <a:t>(Stereo Rendering)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VR</a:t>
            </a:r>
            <a:r>
              <a:rPr lang="ko-KR" altLang="en-US" dirty="0" smtClean="0"/>
              <a:t>기기 보면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눈에 렌즈가 굴곡진데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이로 인해서 게임 화면이 왜곡됨</a:t>
            </a:r>
            <a:r>
              <a:rPr lang="en-US" altLang="ko-KR" dirty="0" smtClean="0"/>
              <a:t>(</a:t>
            </a:r>
            <a:r>
              <a:rPr lang="ko-KR" altLang="en-US" dirty="0" smtClean="0"/>
              <a:t>안쪽으로 찌그러져</a:t>
            </a:r>
            <a:r>
              <a:rPr lang="en-US" altLang="ko-KR" dirty="0" smtClean="0"/>
              <a:t>? </a:t>
            </a:r>
            <a:r>
              <a:rPr lang="ko-KR" altLang="en-US" dirty="0" smtClean="0"/>
              <a:t>보임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이거를 해결하기 위해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게임을 </a:t>
            </a:r>
            <a:r>
              <a:rPr lang="ko-KR" altLang="en-US" dirty="0" err="1" smtClean="0"/>
              <a:t>렌더링할때</a:t>
            </a:r>
            <a:r>
              <a:rPr lang="ko-KR" altLang="en-US" dirty="0" smtClean="0"/>
              <a:t> 굴곡을 생각해서 바깥쪽으로 뚱뚱하게</a:t>
            </a:r>
            <a:r>
              <a:rPr lang="en-US" altLang="ko-KR" dirty="0" smtClean="0"/>
              <a:t>? </a:t>
            </a:r>
            <a:r>
              <a:rPr lang="ko-KR" altLang="en-US" dirty="0" smtClean="0"/>
              <a:t>렌더링을 하는걸 말함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4536" y="3722543"/>
            <a:ext cx="5540220" cy="278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629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VR</a:t>
            </a:r>
            <a:r>
              <a:rPr lang="ko-KR" altLang="en-US" dirty="0" err="1" smtClean="0"/>
              <a:t>기기종류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모바일편</a:t>
            </a:r>
            <a:r>
              <a:rPr lang="en-US" altLang="ko-KR" dirty="0" smtClean="0"/>
              <a:t>-</a:t>
            </a:r>
            <a:endParaRPr lang="ko-KR" altLang="en-US" sz="3200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8076465"/>
              </p:ext>
            </p:extLst>
          </p:nvPr>
        </p:nvGraphicFramePr>
        <p:xfrm>
          <a:off x="838200" y="1371379"/>
          <a:ext cx="10515600" cy="5486621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36653808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05071508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54273870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619356859"/>
                    </a:ext>
                  </a:extLst>
                </a:gridCol>
              </a:tblGrid>
              <a:tr h="10975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기기이름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장점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단점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가격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5960537"/>
                  </a:ext>
                </a:extLst>
              </a:tr>
              <a:tr h="13878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Google</a:t>
                      </a:r>
                      <a:r>
                        <a:rPr lang="en-US" altLang="ko-KR" baseline="0" dirty="0" smtClean="0"/>
                        <a:t> Cardboard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ctr" latinLnBrk="1">
                        <a:buFontTx/>
                        <a:buChar char="-"/>
                      </a:pPr>
                      <a:r>
                        <a:rPr lang="ko-KR" altLang="en-US" dirty="0" smtClean="0"/>
                        <a:t>오픈소스에 </a:t>
                      </a:r>
                      <a:r>
                        <a:rPr lang="en-US" altLang="ko-KR" dirty="0" smtClean="0"/>
                        <a:t>API,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레퍼런스가 널려 있음</a:t>
                      </a:r>
                      <a:endParaRPr lang="en-US" altLang="ko-KR" baseline="0" dirty="0" smtClean="0"/>
                    </a:p>
                    <a:p>
                      <a:pPr marL="285750" indent="-285750" algn="ctr" latinLnBrk="1">
                        <a:buFontTx/>
                        <a:buChar char="-"/>
                      </a:pPr>
                      <a:r>
                        <a:rPr lang="ko-KR" altLang="en-US" dirty="0" smtClean="0"/>
                        <a:t>이름대로 골판지 조립만 하면 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ctr" latinLnBrk="1">
                        <a:buFontTx/>
                        <a:buChar char="-"/>
                      </a:pPr>
                      <a:r>
                        <a:rPr lang="ko-KR" altLang="en-US" dirty="0" err="1" smtClean="0"/>
                        <a:t>골판지라서</a:t>
                      </a:r>
                      <a:r>
                        <a:rPr lang="ko-KR" altLang="en-US" dirty="0" smtClean="0"/>
                        <a:t> 버튼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컨트롤러 없음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컨텐츠가 거의 없음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거의 </a:t>
                      </a:r>
                      <a:r>
                        <a:rPr lang="ko-KR" altLang="en-US" dirty="0" err="1" smtClean="0"/>
                        <a:t>영상보는</a:t>
                      </a:r>
                      <a:r>
                        <a:rPr lang="ko-KR" altLang="en-US" dirty="0" smtClean="0"/>
                        <a:t> 용도</a:t>
                      </a:r>
                      <a:r>
                        <a:rPr lang="en-US" altLang="ko-KR" dirty="0" smtClean="0"/>
                        <a:t>?)</a:t>
                      </a:r>
                    </a:p>
                    <a:p>
                      <a:pPr marL="285750" indent="-285750" algn="ctr" latinLnBrk="1">
                        <a:buFontTx/>
                        <a:buChar char="-"/>
                      </a:pPr>
                      <a:r>
                        <a:rPr lang="ko-KR" altLang="en-US" dirty="0" smtClean="0"/>
                        <a:t>이동 불가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dirty="0" smtClean="0"/>
                        <a:t>600</a:t>
                      </a:r>
                      <a:r>
                        <a:rPr lang="ko-KR" altLang="en-US" dirty="0" smtClean="0"/>
                        <a:t>원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0093211"/>
                  </a:ext>
                </a:extLst>
              </a:tr>
              <a:tr h="11276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Google</a:t>
                      </a:r>
                      <a:r>
                        <a:rPr lang="en-US" altLang="ko-KR" baseline="0" dirty="0" smtClean="0"/>
                        <a:t> Daydream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ctr" latinLnBrk="1">
                        <a:buFontTx/>
                        <a:buChar char="-"/>
                      </a:pPr>
                      <a:r>
                        <a:rPr lang="ko-KR" altLang="en-US" dirty="0" smtClean="0"/>
                        <a:t>컨트롤러가 하나 있음</a:t>
                      </a:r>
                      <a:endParaRPr lang="en-US" altLang="ko-KR" dirty="0" smtClean="0"/>
                    </a:p>
                    <a:p>
                      <a:pPr marL="285750" indent="-285750" algn="ctr" latinLnBrk="1">
                        <a:buFontTx/>
                        <a:buChar char="-"/>
                      </a:pPr>
                      <a:r>
                        <a:rPr lang="ko-KR" altLang="en-US" dirty="0" smtClean="0"/>
                        <a:t>무슨 기능을</a:t>
                      </a:r>
                      <a:r>
                        <a:rPr lang="ko-KR" altLang="en-US" baseline="0" dirty="0" smtClean="0"/>
                        <a:t> 지원하긴 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ctr" latinLnBrk="1">
                        <a:buFontTx/>
                        <a:buChar char="-"/>
                      </a:pPr>
                      <a:r>
                        <a:rPr lang="ko-KR" altLang="en-US" dirty="0" err="1" smtClean="0"/>
                        <a:t>구글폰</a:t>
                      </a:r>
                      <a:r>
                        <a:rPr lang="en-US" altLang="ko-KR" dirty="0" smtClean="0"/>
                        <a:t>, LG</a:t>
                      </a:r>
                      <a:r>
                        <a:rPr lang="ko-KR" altLang="en-US" dirty="0" err="1" smtClean="0"/>
                        <a:t>폰밖에</a:t>
                      </a:r>
                      <a:r>
                        <a:rPr lang="ko-KR" altLang="en-US" dirty="0" smtClean="0"/>
                        <a:t> 지원 </a:t>
                      </a:r>
                      <a:r>
                        <a:rPr lang="ko-KR" altLang="en-US" dirty="0" err="1" smtClean="0"/>
                        <a:t>안해줌</a:t>
                      </a:r>
                      <a:endParaRPr lang="en-US" altLang="ko-KR" dirty="0" smtClean="0"/>
                    </a:p>
                    <a:p>
                      <a:pPr marL="285750" indent="-285750" algn="ctr" latinLnBrk="1">
                        <a:buFontTx/>
                        <a:buChar char="-"/>
                      </a:pPr>
                      <a:r>
                        <a:rPr lang="ko-KR" altLang="en-US" dirty="0" smtClean="0"/>
                        <a:t>레퍼런스가 적음</a:t>
                      </a:r>
                      <a:endParaRPr lang="en-US" altLang="ko-KR" dirty="0" smtClean="0"/>
                    </a:p>
                    <a:p>
                      <a:pPr marL="285750" indent="-285750" algn="ctr" latinLnBrk="1">
                        <a:buFontTx/>
                        <a:buChar char="-"/>
                      </a:pPr>
                      <a:r>
                        <a:rPr lang="ko-KR" altLang="en-US" dirty="0" smtClean="0"/>
                        <a:t>이동 불가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dirty="0" err="1" smtClean="0"/>
                        <a:t>몆만원하던가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409786"/>
                  </a:ext>
                </a:extLst>
              </a:tr>
              <a:tr h="16480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Samsung Gear VR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ctr" latinLnBrk="1">
                        <a:buFontTx/>
                        <a:buChar char="-"/>
                      </a:pPr>
                      <a:r>
                        <a:rPr lang="en-US" altLang="ko-KR" dirty="0" smtClean="0"/>
                        <a:t>Oculus SDK</a:t>
                      </a:r>
                      <a:r>
                        <a:rPr lang="ko-KR" altLang="en-US" dirty="0" smtClean="0"/>
                        <a:t>를 이용해서 개발가능</a:t>
                      </a:r>
                      <a:endParaRPr lang="en-US" altLang="ko-KR" dirty="0" smtClean="0"/>
                    </a:p>
                    <a:p>
                      <a:pPr marL="285750" indent="-285750" algn="ctr" latinLnBrk="1">
                        <a:buFontTx/>
                        <a:buChar char="-"/>
                      </a:pPr>
                      <a:r>
                        <a:rPr lang="ko-KR" altLang="en-US" dirty="0" err="1" smtClean="0"/>
                        <a:t>오큘러스기반이라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레퍼런스 많음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ctr" latinLnBrk="1">
                        <a:buFontTx/>
                        <a:buChar char="-"/>
                      </a:pPr>
                      <a:r>
                        <a:rPr lang="ko-KR" altLang="en-US" dirty="0" smtClean="0"/>
                        <a:t>앱 </a:t>
                      </a:r>
                      <a:r>
                        <a:rPr lang="ko-KR" altLang="en-US" dirty="0" err="1" smtClean="0"/>
                        <a:t>검수과정이</a:t>
                      </a:r>
                      <a:r>
                        <a:rPr lang="ko-KR" altLang="en-US" dirty="0" smtClean="0"/>
                        <a:t> 까다로움</a:t>
                      </a:r>
                      <a:endParaRPr lang="en-US" altLang="ko-KR" dirty="0" smtClean="0"/>
                    </a:p>
                    <a:p>
                      <a:pPr marL="285750" indent="-285750" algn="ctr" latinLnBrk="1">
                        <a:buFontTx/>
                        <a:buChar char="-"/>
                      </a:pPr>
                      <a:r>
                        <a:rPr lang="ko-KR" altLang="en-US" dirty="0" smtClean="0"/>
                        <a:t>컨트롤러라고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ko-KR" altLang="en-US" baseline="0" dirty="0" err="1" smtClean="0"/>
                        <a:t>할만한게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조만한 </a:t>
                      </a:r>
                      <a:r>
                        <a:rPr lang="ko-KR" altLang="en-US" baseline="0" dirty="0" err="1" smtClean="0"/>
                        <a:t>리모컨이랑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ko-KR" altLang="en-US" baseline="0" dirty="0" err="1" smtClean="0"/>
                        <a:t>머리옆에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ko-KR" altLang="en-US" baseline="0" dirty="0" err="1" smtClean="0"/>
                        <a:t>버튼밖에</a:t>
                      </a:r>
                      <a:r>
                        <a:rPr lang="ko-KR" altLang="en-US" baseline="0" dirty="0" smtClean="0"/>
                        <a:t> 없음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dirty="0" smtClean="0"/>
                        <a:t>컨트롤러 </a:t>
                      </a:r>
                      <a:r>
                        <a:rPr lang="ko-KR" altLang="en-US" dirty="0" err="1" smtClean="0"/>
                        <a:t>없는거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: 12</a:t>
                      </a:r>
                      <a:r>
                        <a:rPr lang="ko-KR" altLang="en-US" dirty="0" smtClean="0"/>
                        <a:t>만원</a:t>
                      </a:r>
                      <a:endParaRPr lang="en-US" altLang="ko-KR" dirty="0" smtClean="0"/>
                    </a:p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개 </a:t>
                      </a:r>
                      <a:r>
                        <a:rPr lang="ko-KR" altLang="en-US" dirty="0" err="1" smtClean="0"/>
                        <a:t>있는거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: 14</a:t>
                      </a:r>
                      <a:r>
                        <a:rPr lang="ko-KR" altLang="en-US" dirty="0" smtClean="0"/>
                        <a:t>만</a:t>
                      </a:r>
                      <a:r>
                        <a:rPr lang="en-US" altLang="ko-KR" dirty="0" smtClean="0"/>
                        <a:t>?</a:t>
                      </a:r>
                    </a:p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개 </a:t>
                      </a:r>
                      <a:r>
                        <a:rPr lang="ko-KR" altLang="en-US" dirty="0" err="1" smtClean="0"/>
                        <a:t>있는거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: 18 </a:t>
                      </a:r>
                      <a:r>
                        <a:rPr lang="ko-KR" altLang="en-US" dirty="0" smtClean="0"/>
                        <a:t>이상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16636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843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VR</a:t>
            </a:r>
            <a:r>
              <a:rPr lang="ko-KR" altLang="en-US" dirty="0" err="1" smtClean="0"/>
              <a:t>기기종류</a:t>
            </a:r>
            <a:r>
              <a:rPr lang="en-US" altLang="ko-KR" dirty="0" smtClean="0"/>
              <a:t>-PC</a:t>
            </a:r>
            <a:r>
              <a:rPr lang="ko-KR" altLang="en-US" dirty="0" smtClean="0"/>
              <a:t>편</a:t>
            </a:r>
            <a:r>
              <a:rPr lang="en-US" altLang="ko-KR" dirty="0" smtClean="0"/>
              <a:t>-</a:t>
            </a:r>
            <a:endParaRPr lang="ko-KR" altLang="en-US" sz="3200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6275918"/>
              </p:ext>
            </p:extLst>
          </p:nvPr>
        </p:nvGraphicFramePr>
        <p:xfrm>
          <a:off x="838200" y="1311898"/>
          <a:ext cx="10515600" cy="4723142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36653808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05071508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54273870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351089295"/>
                    </a:ext>
                  </a:extLst>
                </a:gridCol>
              </a:tblGrid>
              <a:tr h="11569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기기이름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장점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단점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가격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5960537"/>
                  </a:ext>
                </a:extLst>
              </a:tr>
              <a:tr h="11569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HTC</a:t>
                      </a:r>
                      <a:r>
                        <a:rPr lang="en-US" altLang="ko-KR" baseline="0" dirty="0" smtClean="0"/>
                        <a:t> Vive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ctr" latinLnBrk="1">
                        <a:buFontTx/>
                        <a:buChar char="-"/>
                      </a:pPr>
                      <a:r>
                        <a:rPr lang="ko-KR" altLang="en-US" baseline="0" dirty="0" err="1" smtClean="0"/>
                        <a:t>룸스케일</a:t>
                      </a:r>
                      <a:r>
                        <a:rPr lang="ko-KR" altLang="en-US" baseline="0" dirty="0" smtClean="0"/>
                        <a:t> 기반이라 최대 </a:t>
                      </a:r>
                      <a:r>
                        <a:rPr lang="en-US" altLang="ko-KR" baseline="0" dirty="0" smtClean="0"/>
                        <a:t>5x5m</a:t>
                      </a:r>
                      <a:r>
                        <a:rPr lang="ko-KR" altLang="en-US" baseline="0" dirty="0" smtClean="0"/>
                        <a:t>공간을 자유롭게 이동 가능</a:t>
                      </a:r>
                      <a:endParaRPr lang="en-US" altLang="ko-KR" baseline="0" dirty="0" smtClean="0"/>
                    </a:p>
                    <a:p>
                      <a:pPr marL="285750" indent="-285750" algn="ctr" latinLnBrk="1">
                        <a:buFontTx/>
                        <a:buChar char="-"/>
                      </a:pPr>
                      <a:r>
                        <a:rPr lang="ko-KR" altLang="en-US" dirty="0" err="1" smtClean="0"/>
                        <a:t>동아리실에</a:t>
                      </a:r>
                      <a:r>
                        <a:rPr lang="ko-KR" altLang="en-US" dirty="0" smtClean="0"/>
                        <a:t> 있다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ctr" latinLnBrk="1">
                        <a:buFontTx/>
                        <a:buChar char="-"/>
                      </a:pPr>
                      <a:r>
                        <a:rPr lang="ko-KR" altLang="en-US" dirty="0" smtClean="0"/>
                        <a:t>최소 </a:t>
                      </a:r>
                      <a:r>
                        <a:rPr lang="en-US" altLang="ko-KR" dirty="0" smtClean="0"/>
                        <a:t>1.5x1.5m </a:t>
                      </a:r>
                      <a:r>
                        <a:rPr lang="ko-KR" altLang="en-US" dirty="0" smtClean="0"/>
                        <a:t>공간이 없으면 불가능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dirty="0" smtClean="0"/>
                        <a:t>100</a:t>
                      </a:r>
                      <a:r>
                        <a:rPr lang="ko-KR" altLang="en-US" dirty="0" err="1" smtClean="0"/>
                        <a:t>만원대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0093211"/>
                  </a:ext>
                </a:extLst>
              </a:tr>
              <a:tr h="11569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Oculus</a:t>
                      </a:r>
                      <a:r>
                        <a:rPr lang="en-US" altLang="ko-KR" baseline="0" dirty="0" smtClean="0"/>
                        <a:t> VR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ctr" latinLnBrk="1">
                        <a:buFontTx/>
                        <a:buChar char="-"/>
                      </a:pPr>
                      <a:r>
                        <a:rPr lang="ko-KR" altLang="en-US" dirty="0" smtClean="0"/>
                        <a:t>인체공학적인 컨트롤러 디자인</a:t>
                      </a:r>
                      <a:endParaRPr lang="en-US" altLang="ko-KR" dirty="0" smtClean="0"/>
                    </a:p>
                    <a:p>
                      <a:pPr marL="285750" indent="-285750" algn="ctr" latinLnBrk="1">
                        <a:buFontTx/>
                        <a:buChar char="-"/>
                      </a:pPr>
                      <a:r>
                        <a:rPr lang="ko-KR" altLang="en-US" dirty="0" smtClean="0"/>
                        <a:t>기본 샘플이 </a:t>
                      </a:r>
                      <a:r>
                        <a:rPr lang="ko-KR" altLang="en-US" dirty="0" err="1" smtClean="0"/>
                        <a:t>잘되있음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ctr" latinLnBrk="1">
                        <a:buFontTx/>
                        <a:buChar char="-"/>
                      </a:pPr>
                      <a:r>
                        <a:rPr lang="ko-KR" altLang="en-US" dirty="0" smtClean="0"/>
                        <a:t>사양 좋아도 안되는 </a:t>
                      </a:r>
                      <a:r>
                        <a:rPr lang="ko-KR" altLang="en-US" dirty="0" err="1" smtClean="0"/>
                        <a:t>컴이</a:t>
                      </a:r>
                      <a:r>
                        <a:rPr lang="ko-KR" altLang="en-US" dirty="0" smtClean="0"/>
                        <a:t> 있음</a:t>
                      </a:r>
                      <a:endParaRPr lang="en-US" altLang="ko-KR" dirty="0" smtClean="0"/>
                    </a:p>
                    <a:p>
                      <a:pPr marL="285750" indent="-285750" algn="ctr" latinLnBrk="1">
                        <a:buFontTx/>
                        <a:buChar char="-"/>
                      </a:pPr>
                      <a:r>
                        <a:rPr lang="ko-KR" altLang="en-US" dirty="0" smtClean="0"/>
                        <a:t>이동이 자유롭지 못함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dirty="0" smtClean="0"/>
                        <a:t>40</a:t>
                      </a:r>
                      <a:r>
                        <a:rPr lang="ko-KR" altLang="en-US" dirty="0" err="1" smtClean="0"/>
                        <a:t>만원대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409786"/>
                  </a:ext>
                </a:extLst>
              </a:tr>
              <a:tr h="11569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홀로렌즈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ctr" latinLnBrk="1">
                        <a:buFontTx/>
                        <a:buChar char="-"/>
                      </a:pPr>
                      <a:r>
                        <a:rPr lang="en-US" altLang="ko-KR" dirty="0" smtClean="0"/>
                        <a:t>VR</a:t>
                      </a:r>
                      <a:r>
                        <a:rPr lang="ko-KR" altLang="en-US" dirty="0" smtClean="0"/>
                        <a:t>뿐 아니라 </a:t>
                      </a:r>
                      <a:r>
                        <a:rPr lang="en-US" altLang="ko-KR" dirty="0" smtClean="0"/>
                        <a:t>MR</a:t>
                      </a:r>
                      <a:r>
                        <a:rPr lang="ko-KR" altLang="en-US" dirty="0" smtClean="0"/>
                        <a:t>지원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원래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en-US" altLang="ko-KR" baseline="0" dirty="0" smtClean="0"/>
                        <a:t>MR</a:t>
                      </a:r>
                      <a:r>
                        <a:rPr lang="ko-KR" altLang="en-US" baseline="0" dirty="0" smtClean="0"/>
                        <a:t>이 </a:t>
                      </a:r>
                      <a:r>
                        <a:rPr lang="ko-KR" altLang="en-US" baseline="0" dirty="0" err="1" smtClean="0"/>
                        <a:t>본목적</a:t>
                      </a:r>
                      <a:r>
                        <a:rPr lang="en-US" altLang="ko-KR" baseline="0" dirty="0" smtClean="0"/>
                        <a:t>)</a:t>
                      </a:r>
                    </a:p>
                    <a:p>
                      <a:pPr marL="285750" indent="-285750" algn="ctr" latinLnBrk="1">
                        <a:buFontTx/>
                        <a:buChar char="-"/>
                      </a:pPr>
                      <a:r>
                        <a:rPr lang="ko-KR" altLang="en-US" baseline="0" dirty="0" smtClean="0"/>
                        <a:t>매우 작은 크기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ctr" latinLnBrk="1">
                        <a:buFontTx/>
                        <a:buChar char="-"/>
                      </a:pPr>
                      <a:r>
                        <a:rPr lang="ko-KR" altLang="en-US" dirty="0" err="1" smtClean="0"/>
                        <a:t>개비쌈</a:t>
                      </a:r>
                      <a:endParaRPr lang="en-US" altLang="ko-KR" dirty="0" smtClean="0"/>
                    </a:p>
                    <a:p>
                      <a:pPr marL="285750" indent="-285750" algn="ctr" latinLnBrk="1">
                        <a:buFontTx/>
                        <a:buChar char="-"/>
                      </a:pPr>
                      <a:r>
                        <a:rPr lang="ko-KR" altLang="en-US" dirty="0" smtClean="0"/>
                        <a:t>레퍼런스 부족</a:t>
                      </a:r>
                      <a:endParaRPr lang="en-US" altLang="ko-KR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dirty="0" smtClean="0"/>
                        <a:t>개발자 에디션이 </a:t>
                      </a:r>
                      <a:r>
                        <a:rPr lang="en-US" altLang="ko-KR" dirty="0" smtClean="0"/>
                        <a:t>3000</a:t>
                      </a:r>
                      <a:r>
                        <a:rPr lang="ko-KR" altLang="en-US" dirty="0" smtClean="0"/>
                        <a:t>달러</a:t>
                      </a:r>
                      <a:r>
                        <a:rPr lang="en-US" altLang="ko-KR" dirty="0" smtClean="0"/>
                        <a:t>(300</a:t>
                      </a:r>
                      <a:r>
                        <a:rPr lang="ko-KR" altLang="en-US" dirty="0" smtClean="0"/>
                        <a:t>만원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16636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4033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453</Words>
  <Application>Microsoft Office PowerPoint</Application>
  <PresentationFormat>와이드스크린</PresentationFormat>
  <Paragraphs>100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VR 뽀개기 1차</vt:lpstr>
      <vt:lpstr>이거 하는 이유</vt:lpstr>
      <vt:lpstr>일반3D게임과 VR게임의 차이점-장점편</vt:lpstr>
      <vt:lpstr>일반3D게임과 VR게임의 차이점-단점편</vt:lpstr>
      <vt:lpstr>HMD(Head Mounted Display)</vt:lpstr>
      <vt:lpstr>싱글패스 렌더링(Single-Pass Rendering)</vt:lpstr>
      <vt:lpstr>스테레오 렌더링(Stereo Rendering)</vt:lpstr>
      <vt:lpstr>VR기기종류-모바일편-</vt:lpstr>
      <vt:lpstr>VR기기종류-PC편-</vt:lpstr>
      <vt:lpstr>우리가 사용할 VR</vt:lpstr>
      <vt:lpstr>구글 카드보드 일정</vt:lpstr>
      <vt:lpstr>HTC Vive일정</vt:lpstr>
      <vt:lpstr>질문</vt:lpstr>
      <vt:lpstr>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VR 뽀개기 1차</dc:title>
  <dc:creator>Windows 사용자</dc:creator>
  <cp:lastModifiedBy>Windows 사용자</cp:lastModifiedBy>
  <cp:revision>4</cp:revision>
  <dcterms:created xsi:type="dcterms:W3CDTF">2018-11-13T14:35:37Z</dcterms:created>
  <dcterms:modified xsi:type="dcterms:W3CDTF">2018-11-13T15:06:44Z</dcterms:modified>
</cp:coreProperties>
</file>