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6" r:id="rId4"/>
    <p:sldId id="277" r:id="rId5"/>
    <p:sldId id="280" r:id="rId6"/>
    <p:sldId id="279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5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8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13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48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23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39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56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56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79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3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6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E21D0-71D6-43F0-9DFF-D506A009DE11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92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VR </a:t>
            </a:r>
            <a:r>
              <a:rPr lang="ko-KR" altLang="en-US" dirty="0" err="1" smtClean="0"/>
              <a:t>뽀개기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14</a:t>
            </a:r>
            <a:r>
              <a:rPr lang="ko-KR" altLang="en-US" dirty="0" smtClean="0"/>
              <a:t>기 </a:t>
            </a:r>
            <a:r>
              <a:rPr lang="ko-KR" altLang="en-US" dirty="0" err="1" smtClean="0"/>
              <a:t>쀼장</a:t>
            </a:r>
            <a:r>
              <a:rPr lang="ko-KR" altLang="en-US" dirty="0" smtClean="0"/>
              <a:t> 김동민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94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VR </a:t>
            </a:r>
            <a:r>
              <a:rPr lang="ko-KR" altLang="en-US" dirty="0" err="1" smtClean="0"/>
              <a:t>뽀개기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3-1</a:t>
            </a:r>
            <a:r>
              <a:rPr lang="ko-KR" altLang="en-US" dirty="0" smtClean="0"/>
              <a:t>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14</a:t>
            </a:r>
            <a:r>
              <a:rPr lang="ko-KR" altLang="en-US" dirty="0" smtClean="0"/>
              <a:t>기 </a:t>
            </a:r>
            <a:r>
              <a:rPr lang="ko-KR" altLang="en-US" dirty="0" err="1" smtClean="0"/>
              <a:t>쀼장</a:t>
            </a:r>
            <a:r>
              <a:rPr lang="ko-KR" altLang="en-US" dirty="0" smtClean="0"/>
              <a:t> 김동민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94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저번에 만든 버튼 만들어보자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Canvas </a:t>
            </a:r>
            <a:r>
              <a:rPr lang="ko-KR" altLang="en-US" dirty="0" smtClean="0"/>
              <a:t>생성하고 </a:t>
            </a:r>
            <a:r>
              <a:rPr lang="en-US" altLang="ko-KR" dirty="0" smtClean="0"/>
              <a:t>Render Mode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World Space </a:t>
            </a:r>
            <a:r>
              <a:rPr lang="ko-KR" altLang="en-US" dirty="0" smtClean="0"/>
              <a:t>모드로 변경</a:t>
            </a:r>
            <a:endParaRPr lang="en-US" altLang="ko-KR" dirty="0" smtClean="0"/>
          </a:p>
          <a:p>
            <a:r>
              <a:rPr lang="ko-KR" altLang="en-US" dirty="0" smtClean="0"/>
              <a:t>스케일 </a:t>
            </a:r>
            <a:r>
              <a:rPr lang="en-US" altLang="ko-KR" dirty="0" smtClean="0"/>
              <a:t>0.005</a:t>
            </a:r>
            <a:r>
              <a:rPr lang="ko-KR" altLang="en-US" dirty="0" smtClean="0"/>
              <a:t>로 모두 조정</a:t>
            </a:r>
            <a:endParaRPr lang="en-US" altLang="ko-KR" dirty="0" smtClean="0"/>
          </a:p>
          <a:p>
            <a:r>
              <a:rPr lang="en-US" altLang="ko-KR" dirty="0" smtClean="0"/>
              <a:t>Dynamic Scale for Unit </a:t>
            </a:r>
            <a:r>
              <a:rPr lang="ko-KR" altLang="en-US" dirty="0" smtClean="0"/>
              <a:t>적당히 조절</a:t>
            </a:r>
            <a:endParaRPr lang="en-US" altLang="ko-KR" dirty="0" smtClean="0"/>
          </a:p>
          <a:p>
            <a:r>
              <a:rPr lang="ko-KR" altLang="en-US" dirty="0" smtClean="0"/>
              <a:t>안에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Text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ko-KR" altLang="en-US" dirty="0" smtClean="0"/>
              <a:t>캔버스 오브젝트에 스크립트 짜서 넣고 </a:t>
            </a:r>
            <a:r>
              <a:rPr lang="ko-KR" altLang="en-US" dirty="0" err="1" smtClean="0"/>
              <a:t>콜라이더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isTrigger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체크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UIButton</a:t>
            </a:r>
            <a:r>
              <a:rPr lang="ko-KR" altLang="en-US" dirty="0"/>
              <a:t> </a:t>
            </a:r>
            <a:r>
              <a:rPr lang="ko-KR" altLang="en-US" dirty="0" smtClean="0"/>
              <a:t>태그 만들어서 설정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17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버튼을 좀 더 </a:t>
            </a:r>
            <a:r>
              <a:rPr lang="ko-KR" altLang="en-US" dirty="0" err="1" smtClean="0"/>
              <a:t>버튼답게</a:t>
            </a:r>
            <a:r>
              <a:rPr lang="ko-KR" altLang="en-US" dirty="0" smtClean="0"/>
              <a:t> 만들어 보자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스크립트에 </a:t>
            </a:r>
            <a:r>
              <a:rPr lang="en-US" altLang="ko-KR" dirty="0" smtClean="0"/>
              <a:t>Event</a:t>
            </a:r>
            <a:r>
              <a:rPr lang="ko-KR" altLang="en-US" dirty="0" smtClean="0"/>
              <a:t>를 추가</a:t>
            </a:r>
            <a:endParaRPr lang="en-US" altLang="ko-KR" dirty="0" smtClean="0"/>
          </a:p>
          <a:p>
            <a:r>
              <a:rPr lang="en-US" altLang="ko-KR" dirty="0" smtClean="0"/>
              <a:t>Invoke()</a:t>
            </a:r>
            <a:r>
              <a:rPr lang="ko-KR" altLang="en-US" dirty="0" smtClean="0"/>
              <a:t>로 작동됨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15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317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VR </a:t>
            </a:r>
            <a:r>
              <a:rPr lang="ko-KR" altLang="en-US" dirty="0" err="1" smtClean="0"/>
              <a:t>뽀개기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3-2</a:t>
            </a:r>
            <a:r>
              <a:rPr lang="ko-KR" altLang="en-US" dirty="0" smtClean="0"/>
              <a:t>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14</a:t>
            </a:r>
            <a:r>
              <a:rPr lang="ko-KR" altLang="en-US" dirty="0" smtClean="0"/>
              <a:t>기 </a:t>
            </a:r>
            <a:r>
              <a:rPr lang="ko-KR" altLang="en-US" dirty="0" err="1" smtClean="0"/>
              <a:t>쀼장</a:t>
            </a:r>
            <a:r>
              <a:rPr lang="ko-KR" altLang="en-US" dirty="0" smtClean="0"/>
              <a:t> 김동민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87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집가자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48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84</Words>
  <Application>Microsoft Office PowerPoint</Application>
  <PresentationFormat>와이드스크린</PresentationFormat>
  <Paragraphs>18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VR 뽀개기 3차</vt:lpstr>
      <vt:lpstr>VR 뽀개기 3-1차</vt:lpstr>
      <vt:lpstr>저번에 만든 버튼 만들어보자</vt:lpstr>
      <vt:lpstr>버튼을 좀 더 버튼답게 만들어 보자</vt:lpstr>
      <vt:lpstr>끝</vt:lpstr>
      <vt:lpstr>VR 뽀개기 3-2차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뽀개기 1차</dc:title>
  <dc:creator>Windows 사용자</dc:creator>
  <cp:lastModifiedBy>김 동민</cp:lastModifiedBy>
  <cp:revision>10</cp:revision>
  <dcterms:created xsi:type="dcterms:W3CDTF">2018-11-13T14:35:37Z</dcterms:created>
  <dcterms:modified xsi:type="dcterms:W3CDTF">2018-11-28T00:01:56Z</dcterms:modified>
</cp:coreProperties>
</file>