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5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8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48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9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56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9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13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21D0-71D6-43F0-9DFF-D506A009DE11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31F4-5034-4558-8FE5-FB8AA0D610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VR </a:t>
            </a:r>
            <a:r>
              <a:rPr lang="ko-KR" altLang="en-US" dirty="0" err="1" smtClean="0"/>
              <a:t>뽀개기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기 </a:t>
            </a:r>
            <a:r>
              <a:rPr lang="ko-KR" altLang="en-US" dirty="0" err="1" smtClean="0"/>
              <a:t>쀼장</a:t>
            </a:r>
            <a:r>
              <a:rPr lang="ko-KR" altLang="en-US" dirty="0" smtClean="0"/>
              <a:t> 김동민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94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일단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세팅하자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43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깃허브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2"/>
              </a:rPr>
              <a:t>https://github.com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이동하고 회원가입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7545"/>
            <a:ext cx="7638779" cy="42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0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깃허브</a:t>
            </a:r>
            <a:r>
              <a:rPr lang="ko-KR" altLang="en-US" dirty="0" smtClean="0"/>
              <a:t> 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https://gitforwindows.org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/>
              <a:t> </a:t>
            </a:r>
            <a:r>
              <a:rPr lang="ko-KR" altLang="en-US" dirty="0" smtClean="0"/>
              <a:t>이동해서 설치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6346"/>
            <a:ext cx="7359161" cy="41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0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7961" y="2010386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과제로 해오라고 한 프로젝트 열기 </a:t>
            </a:r>
            <a:r>
              <a:rPr lang="ko-KR" altLang="en-US" dirty="0" err="1" smtClean="0"/>
              <a:t>ㄱㄱ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010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카메라 생성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집가자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48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와이드스크린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VR 뽀개기 2차</vt:lpstr>
      <vt:lpstr>일단 깃허브 세팅하자</vt:lpstr>
      <vt:lpstr>깃허브</vt:lpstr>
      <vt:lpstr>깃허브 설치</vt:lpstr>
      <vt:lpstr>과제로 해오라고 한 프로젝트 열기 ㄱㄱ</vt:lpstr>
      <vt:lpstr>카메라 생성, 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 뽀개기 1차</dc:title>
  <dc:creator>Windows 사용자</dc:creator>
  <cp:lastModifiedBy>Windows 사용자</cp:lastModifiedBy>
  <cp:revision>6</cp:revision>
  <dcterms:created xsi:type="dcterms:W3CDTF">2018-11-13T14:35:37Z</dcterms:created>
  <dcterms:modified xsi:type="dcterms:W3CDTF">2018-11-19T05:08:58Z</dcterms:modified>
</cp:coreProperties>
</file>