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8" r:id="rId6"/>
    <p:sldId id="273" r:id="rId7"/>
    <p:sldId id="274" r:id="rId8"/>
    <p:sldId id="275" r:id="rId9"/>
    <p:sldId id="277" r:id="rId10"/>
    <p:sldId id="276" r:id="rId11"/>
    <p:sldId id="279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21D0-71D6-43F0-9DFF-D506A009DE11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94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UI Button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위에 </a:t>
            </a:r>
            <a:r>
              <a:rPr lang="en-US" altLang="ko-KR" dirty="0" smtClean="0"/>
              <a:t>Overlay Canvas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7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/>
              <a:t> </a:t>
            </a:r>
            <a:r>
              <a:rPr lang="en-US" altLang="ko-KR" dirty="0" smtClean="0"/>
              <a:t>Camera Event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RayCast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구현해야함</a:t>
            </a:r>
            <a:endParaRPr lang="en-US" altLang="ko-KR" dirty="0" smtClean="0"/>
          </a:p>
          <a:p>
            <a:r>
              <a:rPr lang="ko-KR" altLang="en-US" dirty="0" smtClean="0"/>
              <a:t>특정 오브젝트를 바라보면 이벤트 작동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371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세팅하자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깃허브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이동하고 회원가입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545"/>
            <a:ext cx="7638779" cy="42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https://gitforwindows.org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 </a:t>
            </a:r>
            <a:r>
              <a:rPr lang="ko-KR" altLang="en-US" dirty="0" smtClean="0"/>
              <a:t>이동해서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346"/>
            <a:ext cx="7359161" cy="41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제로픈</a:t>
            </a:r>
            <a:r>
              <a:rPr lang="en-US" altLang="ko-KR" dirty="0" smtClean="0"/>
              <a:t>VR</a:t>
            </a:r>
            <a:r>
              <a:rPr lang="en-US" altLang="ko-KR" dirty="0" smtClean="0"/>
              <a:t>AR</a:t>
            </a:r>
            <a:r>
              <a:rPr lang="ko-KR" altLang="en-US" dirty="0" smtClean="0"/>
              <a:t>수업 그룹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가입때</a:t>
            </a:r>
            <a:r>
              <a:rPr lang="ko-KR" altLang="en-US" dirty="0" smtClean="0"/>
              <a:t> 쓴 이메일 주소 </a:t>
            </a:r>
            <a:r>
              <a:rPr lang="ko-KR" altLang="en-US" dirty="0" err="1" smtClean="0"/>
              <a:t>카톡으로</a:t>
            </a:r>
            <a:r>
              <a:rPr lang="ko-KR" altLang="en-US" dirty="0" smtClean="0"/>
              <a:t> 보내고</a:t>
            </a:r>
            <a:endParaRPr lang="en-US" altLang="ko-KR" dirty="0" smtClean="0"/>
          </a:p>
          <a:p>
            <a:r>
              <a:rPr lang="ko-KR" altLang="en-US" dirty="0" smtClean="0"/>
              <a:t>이메일로 초대장 오면 들어오면 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7961" y="2010386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과제로 해오라고 한 프로젝트 열기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개쉬움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93" y="2551904"/>
            <a:ext cx="5803814" cy="4151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Overlay UI </a:t>
            </a:r>
            <a:r>
              <a:rPr lang="ko-KR" altLang="en-US" dirty="0" smtClean="0"/>
              <a:t>제작 </a:t>
            </a:r>
            <a:r>
              <a:rPr lang="ko-KR" altLang="en-US" sz="3200" dirty="0" err="1" smtClean="0"/>
              <a:t>하기전에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알아야할것들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원래 </a:t>
            </a:r>
            <a:r>
              <a:rPr lang="ko-KR" altLang="en-US" dirty="0" err="1" smtClean="0"/>
              <a:t>하던거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캔버스를 </a:t>
            </a:r>
            <a:r>
              <a:rPr lang="en-US" altLang="ko-KR" dirty="0" smtClean="0"/>
              <a:t>Overlay</a:t>
            </a:r>
            <a:r>
              <a:rPr lang="ko-KR" altLang="en-US" dirty="0" smtClean="0"/>
              <a:t>모드로 하면 </a:t>
            </a:r>
            <a:r>
              <a:rPr lang="en-US" altLang="ko-KR" dirty="0" smtClean="0"/>
              <a:t>UI</a:t>
            </a:r>
            <a:r>
              <a:rPr lang="ko-KR" altLang="en-US" dirty="0" err="1" smtClean="0"/>
              <a:t>왼쪽부분은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왼쪽눈에만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부분은 오른쪽 눈에만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Overlay UI </a:t>
            </a:r>
            <a:r>
              <a:rPr lang="ko-KR" altLang="en-US" dirty="0" smtClean="0"/>
              <a:t>제작 </a:t>
            </a:r>
            <a:r>
              <a:rPr lang="ko-KR" altLang="en-US" sz="3200" dirty="0" err="1" smtClean="0"/>
              <a:t>하기전에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알아야할것들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그래서</a:t>
            </a:r>
            <a:r>
              <a:rPr lang="en-US" altLang="ko-KR" dirty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캔버스의 모드를 </a:t>
            </a:r>
            <a:r>
              <a:rPr lang="en-US" altLang="ko-KR" dirty="0" smtClean="0"/>
              <a:t>World Space</a:t>
            </a:r>
            <a:r>
              <a:rPr lang="ko-KR" altLang="en-US" dirty="0" smtClean="0"/>
              <a:t>로 바꾸고 카메라에 </a:t>
            </a:r>
            <a:r>
              <a:rPr lang="ko-KR" altLang="en-US" dirty="0" err="1" smtClean="0"/>
              <a:t>상속시켜야함</a:t>
            </a:r>
            <a:endParaRPr lang="en-US" altLang="ko-KR" dirty="0" smtClean="0"/>
          </a:p>
          <a:p>
            <a:r>
              <a:rPr lang="ko-KR" altLang="en-US" dirty="0" smtClean="0"/>
              <a:t>문제가 있다면 특정 오브젝트에 가려질 수 </a:t>
            </a:r>
            <a:r>
              <a:rPr lang="ko-KR" altLang="en-US" dirty="0" err="1" smtClean="0"/>
              <a:t>있다는건데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쉐이더를</a:t>
            </a:r>
            <a:r>
              <a:rPr lang="ko-KR" altLang="en-US" dirty="0"/>
              <a:t> </a:t>
            </a:r>
            <a:r>
              <a:rPr lang="ko-KR" altLang="en-US" dirty="0" smtClean="0"/>
              <a:t>짜서 해결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이건 </a:t>
            </a:r>
            <a:r>
              <a:rPr lang="en-US" altLang="ko-KR" dirty="0" smtClean="0"/>
              <a:t>VR</a:t>
            </a:r>
            <a:r>
              <a:rPr lang="ko-KR" altLang="en-US" dirty="0" smtClean="0"/>
              <a:t>수업이므로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이용하여 해결하도록 하자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330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135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VR 뽀개기 2차</vt:lpstr>
      <vt:lpstr>일단 깃허브 세팅하자</vt:lpstr>
      <vt:lpstr>깃허브</vt:lpstr>
      <vt:lpstr>깃허브 설치</vt:lpstr>
      <vt:lpstr>깃허브 제로픈VRAR수업 그룹 가입</vt:lpstr>
      <vt:lpstr>과제로 해오라고 한 프로젝트 열기 ㄱㄱ</vt:lpstr>
      <vt:lpstr>카메라 생성</vt:lpstr>
      <vt:lpstr>VR용 Overlay UI 제작 하기전에 알아야할것들</vt:lpstr>
      <vt:lpstr>VR용 Overlay UI 제작 하기전에 알아야할것들</vt:lpstr>
      <vt:lpstr>VR용 UI Button 제작</vt:lpstr>
      <vt:lpstr>VR Camera Event 구현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뽀개기 1차</dc:title>
  <dc:creator>Windows 사용자</dc:creator>
  <cp:lastModifiedBy>Windows 사용자</cp:lastModifiedBy>
  <cp:revision>8</cp:revision>
  <dcterms:created xsi:type="dcterms:W3CDTF">2018-11-13T14:35:37Z</dcterms:created>
  <dcterms:modified xsi:type="dcterms:W3CDTF">2018-11-22T01:47:56Z</dcterms:modified>
</cp:coreProperties>
</file>