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32BmDkjW5NtjHZNtWe7J3h3X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0" y="8121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5" name="Google Shape;185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0"/>
          <p:cNvSpPr txBox="1"/>
          <p:nvPr/>
        </p:nvSpPr>
        <p:spPr>
          <a:xfrm>
            <a:off x="1721325" y="36299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25" y="3550550"/>
            <a:ext cx="2803824" cy="20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125" y="2271173"/>
            <a:ext cx="3780600" cy="2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93525" y="3990700"/>
            <a:ext cx="2445975" cy="21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7">
            <a:alphaModFix/>
          </a:blip>
          <a:srcRect b="0" l="0" r="20038" t="0"/>
          <a:stretch/>
        </p:blipFill>
        <p:spPr>
          <a:xfrm>
            <a:off x="1028575" y="1512675"/>
            <a:ext cx="3057050" cy="16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950" y="3846892"/>
            <a:ext cx="2706307" cy="270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36076" y="2757970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1383000" y="2426075"/>
            <a:ext cx="94260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tiempo: tiempo acotado dado primer proyecto rechazado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 interpretación errónea de ideas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organización: cambio de metodología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 de entrega: primer avance no contaba con el 50%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Gonzalez Sobarzo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Arias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Bruno Benavente 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BOOKSHARE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buscamos solucionar el problema del acceso limitado a la lectura, desarrollando una plataforma donde cualquier persona pueda intercambiar libros de manera colaborativa y gratuita.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problema que abordé está presente a nivel nacional, afectando principalmente a personas con un interés por la lectura, pero que a menudo enfrentan dificultades para acceder a libros debido a los altos costos o la falta de disponibilidad en sus regiones.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BookShare conecta usuarios para facilitar el préstamo y el intercambio de libros, fomentando la accesibilidad, el ahorro y el reciclaje cultural.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permitir el préstamo y el intercambio de libros entre usuarios, el proyecto fomenta la creación de una comunidad donde el acceso a la lectura es más inclusivo y accesible.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"Desarrollar una aplicación móvil que permita a los usuarios gestionar el intercambio y préstamo de libros de manera eficiente."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"Crear un sistema de gestión de solicitudes de préstamo y devolución."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"Implementar notificaciones para recordatorios de devolución y mensajes entre usuarios."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"Desarrollar una función para que los usuarios califiquen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reseñen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libros prestados."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223650" y="2576250"/>
            <a:ext cx="5817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				ALCANCES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Gestión completa de libros: registro, disponibilidad, calificación y reseñas.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Comunicación efectiva entre usuarios para intercambios.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latin typeface="Calibri"/>
                <a:ea typeface="Calibri"/>
                <a:cs typeface="Calibri"/>
                <a:sym typeface="Calibri"/>
              </a:rPr>
              <a:t>Notificaciones para eventos importantes (solicitudes, devoluciones, etc.).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041550" y="2431925"/>
            <a:ext cx="58719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Pruebas Extensas: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al tiempo limitado, las pruebas realizadas no incluyen todos los escenarios posibles, especialmente en ambientes de alta concurrencia.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Funcional: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incluye la posibilidad de realizar transacciones monetarias entre usuarios.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notificaciones de recordatorio de devolución no están sincronizadas con servicios de calendario externos.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2969400" y="1874275"/>
            <a:ext cx="5766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/>
              <a:t>Metodología - Modelo Cascada</a:t>
            </a:r>
            <a:endParaRPr sz="2900"/>
          </a:p>
        </p:txBody>
      </p:sp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75" y="2957200"/>
            <a:ext cx="5638023" cy="3367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7511725" y="2588825"/>
            <a:ext cx="38406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500">
                <a:solidFill>
                  <a:schemeClr val="dk1"/>
                </a:solidFill>
              </a:rPr>
              <a:t>Fases Implementadas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Requisitos</a:t>
            </a:r>
            <a:r>
              <a:rPr lang="es-CL" sz="1500">
                <a:solidFill>
                  <a:schemeClr val="dk1"/>
                </a:solidFill>
              </a:rPr>
              <a:t> (13/09/24 - 24/10/24):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Identificación de necesidades y definición del modelo de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Diseño</a:t>
            </a:r>
            <a:r>
              <a:rPr lang="es-CL" sz="1500">
                <a:solidFill>
                  <a:schemeClr val="dk1"/>
                </a:solidFill>
              </a:rPr>
              <a:t> (13/09/24 - 20/09/24):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Diagramas y arquitectura del sistema.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Desarrollo</a:t>
            </a:r>
            <a:r>
              <a:rPr lang="es-CL" sz="1500">
                <a:solidFill>
                  <a:schemeClr val="dk1"/>
                </a:solidFill>
              </a:rPr>
              <a:t> (20/09/24 - 18/11/24):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Implementación de funcionalidades en la aplicación.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-CL" sz="1500">
                <a:solidFill>
                  <a:schemeClr val="dk1"/>
                </a:solidFill>
              </a:rPr>
              <a:t>Pruebas e Implementación: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CL" sz="1500">
                <a:solidFill>
                  <a:schemeClr val="dk1"/>
                </a:solidFill>
              </a:rPr>
              <a:t>Testeo y ajustes para asegurar calidad y funcionalidad.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589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-12" y="-30272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-2038899" y="2241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57025" y="339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88" y="930900"/>
            <a:ext cx="4748349" cy="14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00" y="2459800"/>
            <a:ext cx="4748326" cy="430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7"/>
          <p:cNvGrpSpPr/>
          <p:nvPr/>
        </p:nvGrpSpPr>
        <p:grpSpPr>
          <a:xfrm>
            <a:off x="5183213" y="930896"/>
            <a:ext cx="5455590" cy="1069159"/>
            <a:chOff x="5596150" y="1954050"/>
            <a:chExt cx="4556958" cy="867050"/>
          </a:xfrm>
        </p:grpSpPr>
        <p:pic>
          <p:nvPicPr>
            <p:cNvPr id="158" name="Google Shape;158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96157" y="1954050"/>
              <a:ext cx="4556951" cy="50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96150" y="2345725"/>
              <a:ext cx="4556950" cy="475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50" y="2788343"/>
            <a:ext cx="44005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BOOKSHARE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725" y="2078975"/>
            <a:ext cx="8749577" cy="4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