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zW3GK2WhYjOgQJdbdcs6E3AV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0" y="812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10"/>
          <p:cNvSpPr txBox="1"/>
          <p:nvPr/>
        </p:nvSpPr>
        <p:spPr>
          <a:xfrm>
            <a:off x="1721325" y="3629900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3550550"/>
            <a:ext cx="2803824" cy="20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125" y="2271173"/>
            <a:ext cx="3780600" cy="23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3525" y="3990700"/>
            <a:ext cx="2445975" cy="21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7">
            <a:alphaModFix/>
          </a:blip>
          <a:srcRect r="20038"/>
          <a:stretch/>
        </p:blipFill>
        <p:spPr>
          <a:xfrm>
            <a:off x="1028575" y="1512675"/>
            <a:ext cx="3057050" cy="16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950" y="3846892"/>
            <a:ext cx="2706307" cy="27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-278442" y="99290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F82321-1AC0-8C99-3730-E9163D08558D}"/>
              </a:ext>
            </a:extLst>
          </p:cNvPr>
          <p:cNvSpPr txBox="1"/>
          <p:nvPr/>
        </p:nvSpPr>
        <p:spPr>
          <a:xfrm>
            <a:off x="2698856" y="2105025"/>
            <a:ext cx="425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/>
              <a:t>Obtenidos</a:t>
            </a:r>
          </a:p>
          <a:p>
            <a:endParaRPr lang="es-CL" sz="1800" dirty="0"/>
          </a:p>
          <a:p>
            <a:pPr marL="342900" indent="-342900">
              <a:buAutoNum type="arabicPeriod"/>
            </a:pPr>
            <a:r>
              <a:rPr lang="es-CL" sz="1800" dirty="0"/>
              <a:t>Registro de usuarios</a:t>
            </a:r>
          </a:p>
          <a:p>
            <a:pPr marL="342900" indent="-342900">
              <a:buAutoNum type="arabicPeriod"/>
            </a:pPr>
            <a:r>
              <a:rPr lang="es-CL" sz="1800" dirty="0"/>
              <a:t>Gestión de perfil de usuario</a:t>
            </a:r>
          </a:p>
          <a:p>
            <a:pPr marL="342900" indent="-342900">
              <a:buAutoNum type="arabicPeriod"/>
            </a:pPr>
            <a:r>
              <a:rPr lang="es-CL" sz="1800" dirty="0"/>
              <a:t>Solicitud de incorporación libros</a:t>
            </a:r>
          </a:p>
          <a:p>
            <a:pPr marL="342900" indent="-342900">
              <a:buAutoNum type="arabicPeriod"/>
            </a:pPr>
            <a:r>
              <a:rPr lang="es-CL" sz="1800" dirty="0"/>
              <a:t>Recomendaciones de libros</a:t>
            </a:r>
          </a:p>
          <a:p>
            <a:pPr marL="342900" indent="-342900">
              <a:buAutoNum type="arabicPeriod"/>
            </a:pPr>
            <a:r>
              <a:rPr lang="es-CL" sz="1800" dirty="0"/>
              <a:t>Agregar a favoritos</a:t>
            </a:r>
          </a:p>
          <a:p>
            <a:pPr marL="342900" indent="-342900">
              <a:buAutoNum type="arabicPeriod"/>
            </a:pPr>
            <a:r>
              <a:rPr lang="es-CL" sz="1800" dirty="0"/>
              <a:t>Solicitudes de prestamos</a:t>
            </a:r>
          </a:p>
          <a:p>
            <a:pPr marL="342900" indent="-342900">
              <a:buAutoNum type="arabicPeriod"/>
            </a:pPr>
            <a:r>
              <a:rPr lang="es-CL" sz="1800" dirty="0"/>
              <a:t>Mensajería entre usuarios </a:t>
            </a:r>
          </a:p>
          <a:p>
            <a:pPr marL="342900" indent="-342900">
              <a:buAutoNum type="arabicPeriod"/>
            </a:pPr>
            <a:r>
              <a:rPr lang="es-CL" sz="1800" dirty="0"/>
              <a:t>Validación de prestamos</a:t>
            </a:r>
          </a:p>
          <a:p>
            <a:pPr marL="342900" indent="-342900">
              <a:buAutoNum type="arabicPeriod"/>
            </a:pPr>
            <a:r>
              <a:rPr lang="es-CL" sz="1800" dirty="0"/>
              <a:t>Reporte de usuario</a:t>
            </a:r>
          </a:p>
          <a:p>
            <a:pPr marL="342900" indent="-342900">
              <a:buAutoNum type="arabicPeriod"/>
            </a:pPr>
            <a:r>
              <a:rPr lang="es-CL" sz="1800" dirty="0"/>
              <a:t>Calificación de usuario</a:t>
            </a:r>
          </a:p>
          <a:p>
            <a:endParaRPr lang="es-CL" sz="1800" dirty="0"/>
          </a:p>
          <a:p>
            <a:pPr marL="342900" indent="-342900">
              <a:buAutoNum type="arabicPeriod"/>
            </a:pPr>
            <a:endParaRPr lang="es-CL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F1217C-5AC9-5C99-994A-11C91C53C20F}"/>
              </a:ext>
            </a:extLst>
          </p:cNvPr>
          <p:cNvSpPr txBox="1"/>
          <p:nvPr/>
        </p:nvSpPr>
        <p:spPr>
          <a:xfrm>
            <a:off x="6958749" y="2209800"/>
            <a:ext cx="3626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No obtenidos</a:t>
            </a:r>
          </a:p>
          <a:p>
            <a:endParaRPr lang="es-CL" sz="1400" dirty="0"/>
          </a:p>
          <a:p>
            <a:r>
              <a:rPr lang="es-CL"/>
              <a:t>1. </a:t>
            </a:r>
            <a:r>
              <a:rPr lang="es-CL" sz="1400"/>
              <a:t>Proceso </a:t>
            </a:r>
            <a:r>
              <a:rPr lang="es-CL" sz="1400" dirty="0"/>
              <a:t>de solicitudes de intercambio</a:t>
            </a:r>
          </a:p>
          <a:p>
            <a:endParaRPr lang="es-CL" dirty="0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1383000" y="2426075"/>
            <a:ext cx="9426000" cy="2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tiempo: tiempo acotado dado primer proyecto rechazado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 interpretación errónea de ideas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organización: cambio de metodología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 de entrega: primer avance no contaba con el 50%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3783250" y="1710825"/>
            <a:ext cx="8096714" cy="4350553"/>
            <a:chOff x="0" y="0"/>
            <a:chExt cx="7753245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Gonzalez Sobarzo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Desarrollador, QA, Diseño interfaz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backend,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45" y="1495500"/>
              <a:ext cx="60906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Arias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Lider proyecto, Desarrollador, QA, Diseño interfaz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Backend, frontend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Bruno Benavente 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Desarrollador, QA, Diseño interfaz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frontend 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que abordamos está presente a nivel nacional, afectando principalmente a personas con un interés por la lectura, pero que a menudo enfrentan dificultades para acceder a libros debido a los altos costos o la falta de disponibilidad en sus regiones.</a:t>
            </a:r>
            <a:r>
              <a:rPr lang="es-CL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 conecta usuarios para facilitar el préstamo y el intercambio de libros, fomentando la accesibilidad, el ahorro y el reciclaje cultural.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permitir el préstamo y el intercambio de libros entre usuarios, el proyecto fomenta la creación de una comunidad donde el acceso a la lectura es más inclusivo y accesible.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60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"Diseñar una aplicación móvil que permita a los usuarios gestionar el intercambio y préstamo de libros de manera eficiente."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00" cy="15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“Promover el acceso colaborativo a libros."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“Fomentar la interacción y confianza entre los usuarios."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“Garantizas la autenticidad y legalidad de los libros  prestados e intercambiados"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5"/>
          <p:cNvSpPr txBox="1"/>
          <p:nvPr/>
        </p:nvSpPr>
        <p:spPr>
          <a:xfrm>
            <a:off x="223650" y="2576250"/>
            <a:ext cx="5817900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b="1" dirty="0">
                <a:latin typeface="Calibri"/>
                <a:ea typeface="Calibri"/>
                <a:cs typeface="Calibri"/>
                <a:sym typeface="Calibri"/>
              </a:rPr>
              <a:t>				ALCANCES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dirty="0">
                <a:latin typeface="Calibri"/>
                <a:ea typeface="Calibri"/>
                <a:cs typeface="Calibri"/>
                <a:sym typeface="Calibri"/>
              </a:rPr>
              <a:t>Gestión completa de libros: registro, disponibilidad, calificación y reseñas.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dirty="0">
                <a:latin typeface="Calibri"/>
                <a:ea typeface="Calibri"/>
                <a:cs typeface="Calibri"/>
                <a:sym typeface="Calibri"/>
              </a:rPr>
              <a:t>Comunicación efectiva entre usuarios para prestamos e intercambios.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dirty="0">
                <a:latin typeface="Calibri"/>
                <a:ea typeface="Calibri"/>
                <a:cs typeface="Calibri"/>
                <a:sym typeface="Calibri"/>
              </a:rPr>
              <a:t>Notificaciones para eventos importantes (solicitudes, devoluciones, etc.).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041550" y="2431925"/>
            <a:ext cx="58719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Pruebas Extensas: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al tiempo limitado, las pruebas realizadas no incluyen todos los escenarios posibles, especialmente en ambientes de alta concurrencia.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Funcional: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podemos recuperar un libro no devuelto.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notificaciones de recordatorio de devolución no están sincronizadas con servicios de calendario externos.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6"/>
          <p:cNvSpPr txBox="1"/>
          <p:nvPr/>
        </p:nvSpPr>
        <p:spPr>
          <a:xfrm>
            <a:off x="2969400" y="1874275"/>
            <a:ext cx="5766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900"/>
              <a:t>Metodología - Modelo Cascada</a:t>
            </a:r>
            <a:endParaRPr sz="2900"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75" y="2957200"/>
            <a:ext cx="5638023" cy="336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7511725" y="2588825"/>
            <a:ext cx="3840600" cy="4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 b="1">
                <a:solidFill>
                  <a:schemeClr val="dk1"/>
                </a:solidFill>
              </a:rPr>
              <a:t>Fases Implementadas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Requisitos</a:t>
            </a:r>
            <a:r>
              <a:rPr lang="es-CL" sz="1500">
                <a:solidFill>
                  <a:schemeClr val="dk1"/>
                </a:solidFill>
              </a:rPr>
              <a:t> (13/09/24 - 24/10/24):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Identificación de necesidades y definición del modelo de datos.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Diseño</a:t>
            </a:r>
            <a:r>
              <a:rPr lang="es-CL" sz="1500">
                <a:solidFill>
                  <a:schemeClr val="dk1"/>
                </a:solidFill>
              </a:rPr>
              <a:t> (13/09/24 - 20/09/24):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Diagramas y arquitectura del sistema.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Desarrollo</a:t>
            </a:r>
            <a:r>
              <a:rPr lang="es-CL" sz="1500">
                <a:solidFill>
                  <a:schemeClr val="dk1"/>
                </a:solidFill>
              </a:rPr>
              <a:t> (20/09/24 - 18/11/24):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Implementación de funcionalidades en la aplicación.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 b="1">
                <a:solidFill>
                  <a:schemeClr val="dk1"/>
                </a:solidFill>
              </a:rPr>
              <a:t>Pruebas e Implementación: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Testeo y ajustes para asegurar calidad y funcionalidad.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602" y="589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-12" y="-30272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-2038899" y="2241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57025" y="339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88" y="930900"/>
            <a:ext cx="4748349" cy="14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00" y="2459800"/>
            <a:ext cx="4748326" cy="430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7"/>
          <p:cNvGrpSpPr/>
          <p:nvPr/>
        </p:nvGrpSpPr>
        <p:grpSpPr>
          <a:xfrm>
            <a:off x="5183213" y="930896"/>
            <a:ext cx="5455590" cy="1069159"/>
            <a:chOff x="5596150" y="1954050"/>
            <a:chExt cx="4556958" cy="867050"/>
          </a:xfrm>
        </p:grpSpPr>
        <p:pic>
          <p:nvPicPr>
            <p:cNvPr id="158" name="Google Shape;158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96157" y="1954050"/>
              <a:ext cx="4556951" cy="50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96150" y="2345725"/>
              <a:ext cx="4556950" cy="475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0" y="143265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Vistas 4 + 1</a:t>
            </a:r>
            <a:endParaRPr b="1"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50" y="2788343"/>
            <a:ext cx="44005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5997275" y="3291350"/>
            <a:ext cx="46986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lógica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desarrollo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procesos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físico 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s-CL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casos de uso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7" name="Google Shape;17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8" name="Google Shape;1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725" y="2078975"/>
            <a:ext cx="8749577" cy="4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524</Words>
  <Application>Microsoft Office PowerPoint</Application>
  <PresentationFormat>Panorámica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USUARIO</cp:lastModifiedBy>
  <cp:revision>5</cp:revision>
  <dcterms:created xsi:type="dcterms:W3CDTF">2023-10-28T21:12:11Z</dcterms:created>
  <dcterms:modified xsi:type="dcterms:W3CDTF">2024-11-18T18:04:46Z</dcterms:modified>
</cp:coreProperties>
</file>