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hzW3GK2WhYjOgQJdbdcs6E3AVz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1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BOOKSHARE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0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BOOKSHARE</a:t>
            </a:r>
            <a:endParaRPr/>
          </a:p>
        </p:txBody>
      </p:sp>
      <p:sp>
        <p:nvSpPr>
          <p:cNvPr id="185" name="Google Shape;185;p10"/>
          <p:cNvSpPr txBox="1"/>
          <p:nvPr/>
        </p:nvSpPr>
        <p:spPr>
          <a:xfrm>
            <a:off x="0" y="8121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86" name="Google Shape;186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7" name="Google Shape;187;p10"/>
          <p:cNvSpPr txBox="1"/>
          <p:nvPr/>
        </p:nvSpPr>
        <p:spPr>
          <a:xfrm>
            <a:off x="1721325" y="3629900"/>
            <a:ext cx="43503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8625" y="3550550"/>
            <a:ext cx="2803824" cy="204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4125" y="2271173"/>
            <a:ext cx="3780600" cy="231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93525" y="3990700"/>
            <a:ext cx="2445975" cy="213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0"/>
          <p:cNvPicPr preferRelativeResize="0"/>
          <p:nvPr/>
        </p:nvPicPr>
        <p:blipFill rotWithShape="1">
          <a:blip r:embed="rId7">
            <a:alphaModFix/>
          </a:blip>
          <a:srcRect r="20038"/>
          <a:stretch/>
        </p:blipFill>
        <p:spPr>
          <a:xfrm>
            <a:off x="1028575" y="1512675"/>
            <a:ext cx="3057050" cy="160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1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2950" y="3846892"/>
            <a:ext cx="2706307" cy="2706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2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2"/>
          <p:cNvSpPr txBox="1"/>
          <p:nvPr/>
        </p:nvSpPr>
        <p:spPr>
          <a:xfrm>
            <a:off x="-278442" y="992902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3F82321-1AC0-8C99-3730-E9163D08558D}"/>
              </a:ext>
            </a:extLst>
          </p:cNvPr>
          <p:cNvSpPr txBox="1"/>
          <p:nvPr/>
        </p:nvSpPr>
        <p:spPr>
          <a:xfrm>
            <a:off x="2698856" y="2105025"/>
            <a:ext cx="425989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 dirty="0"/>
              <a:t>Obtenidos</a:t>
            </a:r>
          </a:p>
          <a:p>
            <a:endParaRPr lang="es-CL" sz="1800" dirty="0"/>
          </a:p>
          <a:p>
            <a:pPr marL="342900" indent="-342900">
              <a:buAutoNum type="arabicPeriod"/>
            </a:pPr>
            <a:r>
              <a:rPr lang="es-CL" sz="1800" dirty="0"/>
              <a:t>Registro de usuarios</a:t>
            </a:r>
          </a:p>
          <a:p>
            <a:pPr marL="342900" indent="-342900">
              <a:buAutoNum type="arabicPeriod"/>
            </a:pPr>
            <a:r>
              <a:rPr lang="es-CL" sz="1800" dirty="0"/>
              <a:t>Gestión de perfil de usuario</a:t>
            </a:r>
          </a:p>
          <a:p>
            <a:pPr marL="342900" indent="-342900">
              <a:buAutoNum type="arabicPeriod"/>
            </a:pPr>
            <a:r>
              <a:rPr lang="es-CL" sz="1800" dirty="0"/>
              <a:t>Solicitud de incorporación libros</a:t>
            </a:r>
          </a:p>
          <a:p>
            <a:pPr marL="342900" indent="-342900">
              <a:buAutoNum type="arabicPeriod"/>
            </a:pPr>
            <a:r>
              <a:rPr lang="es-CL" sz="1800" dirty="0"/>
              <a:t>Recomendaciones de libros</a:t>
            </a:r>
          </a:p>
          <a:p>
            <a:pPr marL="342900" indent="-342900">
              <a:buAutoNum type="arabicPeriod"/>
            </a:pPr>
            <a:r>
              <a:rPr lang="es-CL" sz="1800" dirty="0"/>
              <a:t>Agregar a favoritos</a:t>
            </a:r>
          </a:p>
          <a:p>
            <a:pPr marL="342900" indent="-342900">
              <a:buAutoNum type="arabicPeriod"/>
            </a:pPr>
            <a:r>
              <a:rPr lang="es-CL" sz="1800" dirty="0"/>
              <a:t>Solicitudes de prestamos</a:t>
            </a:r>
          </a:p>
          <a:p>
            <a:pPr marL="342900" indent="-342900">
              <a:buAutoNum type="arabicPeriod"/>
            </a:pPr>
            <a:r>
              <a:rPr lang="es-CL" sz="1800" dirty="0"/>
              <a:t>Mensajería entre usuarios </a:t>
            </a:r>
          </a:p>
          <a:p>
            <a:pPr marL="342900" indent="-342900">
              <a:buAutoNum type="arabicPeriod"/>
            </a:pPr>
            <a:r>
              <a:rPr lang="es-CL" sz="1800" dirty="0"/>
              <a:t>Validación de prestamos</a:t>
            </a:r>
          </a:p>
          <a:p>
            <a:pPr marL="342900" indent="-342900">
              <a:buAutoNum type="arabicPeriod"/>
            </a:pPr>
            <a:r>
              <a:rPr lang="es-CL" sz="1800" dirty="0"/>
              <a:t>Reporte de usuario</a:t>
            </a:r>
          </a:p>
          <a:p>
            <a:pPr marL="342900" indent="-342900">
              <a:buAutoNum type="arabicPeriod"/>
            </a:pPr>
            <a:r>
              <a:rPr lang="es-CL" sz="1800" dirty="0"/>
              <a:t>Calificación de usuario</a:t>
            </a:r>
          </a:p>
          <a:p>
            <a:pPr marL="342900" indent="-342900">
              <a:buFont typeface="Arial"/>
              <a:buAutoNum type="arabicPeriod"/>
            </a:pPr>
            <a:r>
              <a:rPr lang="es-CL" sz="1800" dirty="0"/>
              <a:t>Proceso de solicitudes de intercambio</a:t>
            </a:r>
          </a:p>
          <a:p>
            <a:pPr marL="342900" indent="-342900">
              <a:buAutoNum type="arabicPeriod"/>
            </a:pPr>
            <a:endParaRPr lang="es-CL" sz="1800" dirty="0"/>
          </a:p>
          <a:p>
            <a:endParaRPr lang="es-CL" sz="1800" dirty="0"/>
          </a:p>
          <a:p>
            <a:pPr marL="342900" indent="-342900">
              <a:buAutoNum type="arabicPeriod"/>
            </a:pPr>
            <a:endParaRPr lang="es-CL" sz="18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EF1217C-5AC9-5C99-994A-11C91C53C20F}"/>
              </a:ext>
            </a:extLst>
          </p:cNvPr>
          <p:cNvSpPr txBox="1"/>
          <p:nvPr/>
        </p:nvSpPr>
        <p:spPr>
          <a:xfrm>
            <a:off x="6958749" y="2209800"/>
            <a:ext cx="36268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No obtenidos</a:t>
            </a:r>
          </a:p>
          <a:p>
            <a:endParaRPr lang="es-CL" sz="1400" dirty="0"/>
          </a:p>
          <a:p>
            <a:r>
              <a:rPr lang="es-CL" dirty="0"/>
              <a:t>1. </a:t>
            </a:r>
            <a:r>
              <a:rPr lang="es-CL" sz="1400" dirty="0"/>
              <a:t>Manejo del stock de libros</a:t>
            </a:r>
          </a:p>
          <a:p>
            <a:endParaRPr lang="es-CL" dirty="0"/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3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211" name="Google Shape;211;p13"/>
          <p:cNvSpPr txBox="1"/>
          <p:nvPr/>
        </p:nvSpPr>
        <p:spPr>
          <a:xfrm>
            <a:off x="1383000" y="2426075"/>
            <a:ext cx="9426000" cy="29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CL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tiempo: tiempo acotado dado primer proyecto rechazado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CL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comunicación: interpretación errónea de ideas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CL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organización: cambio de metodología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CL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retraso de entrega: primer avance no contaba con el 50%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14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3783250" y="1710825"/>
            <a:ext cx="8096714" cy="4350553"/>
            <a:chOff x="0" y="0"/>
            <a:chExt cx="7753245" cy="4350553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Benjamin Gonzalez Sobarzo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Cargo: Desarrollador, QA, Diseño interfaz 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backend, 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name="adj" fmla="val 10000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45" y="1495500"/>
              <a:ext cx="60906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Luis Arias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 Lider proyecto, Desarrollador, QA, Diseño interfaz 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Backend, frontend 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name="adj" fmla="val 10000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Bruno Benavente 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Cargo: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Desarrollador, QA, Diseño interfaz 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frontend 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name="adj" fmla="val 10000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BOOKSHARE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BOOKSHARE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3"/>
          <p:cNvSpPr/>
          <p:nvPr/>
        </p:nvSpPr>
        <p:spPr>
          <a:xfrm>
            <a:off x="714909" y="2169769"/>
            <a:ext cx="4348800" cy="4092600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 sz="28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problema que abordamos está presente a nivel nacional, afectando principalmente a personas con un interés por la lectura, pero que a menudo enfrentan dificultades para acceder a libros debido a los altos costos o la falta de disponibilidad en sus regiones.</a:t>
            </a:r>
            <a:r>
              <a:rPr lang="es-CL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BookShare conecta usuarios para facilitar el préstamo y el intercambio de libros, fomentando la accesibilidad, el ahorro y el reciclaje cultural.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permitir el préstamo y el intercambio de libros entre usuarios, el proyecto fomenta la creación de una comunidad donde el acceso a la lectura es más inclusivo y accesible.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4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BOOKSHARE”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3" name="Google Shape;123;p4"/>
          <p:cNvSpPr txBox="1"/>
          <p:nvPr/>
        </p:nvSpPr>
        <p:spPr>
          <a:xfrm>
            <a:off x="1" y="4086071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"Diseñar una aplicación móvil que permita a los usuarios gestionar el intercambio y préstamo de libros de manera eficiente."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561174" y="4732571"/>
            <a:ext cx="10962900" cy="157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100"/>
            </a:pPr>
            <a:r>
              <a:rPr lang="es-CL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Fomentar el uso de prestamos a través de un sistema de reputación.”</a:t>
            </a:r>
          </a:p>
          <a:p>
            <a:pPr lvl="0" algn="ctr">
              <a:buSzPts val="1100"/>
            </a:pPr>
            <a:endParaRPr lang="es-CL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“Integrar comentarios de usuarios dentro de la aplicación para reforzar la credibilidad y los beneficios de utilizarla”</a:t>
            </a:r>
          </a:p>
          <a:p>
            <a:pPr lvl="0" algn="ctr"/>
            <a:endParaRPr lang="es-MX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“identificar quienes son los usuarios que no cumplen las reglas aplicando penalizaciones como restricciones de acceso para garantizar un ambiente seguro”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5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BOOKSHARE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33" name="Google Shape;133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" name="Google Shape;134;p5"/>
          <p:cNvSpPr txBox="1"/>
          <p:nvPr/>
        </p:nvSpPr>
        <p:spPr>
          <a:xfrm>
            <a:off x="223650" y="2576250"/>
            <a:ext cx="5817900" cy="375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 b="1" dirty="0">
                <a:latin typeface="Calibri"/>
                <a:ea typeface="Calibri"/>
                <a:cs typeface="Calibri"/>
                <a:sym typeface="Calibri"/>
              </a:rPr>
              <a:t>				ALCANCES</a:t>
            </a:r>
            <a:endParaRPr sz="17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 dirty="0">
                <a:latin typeface="Calibri"/>
                <a:ea typeface="Calibri"/>
                <a:cs typeface="Calibri"/>
                <a:sym typeface="Calibri"/>
              </a:rPr>
              <a:t>Gestión completa de libros: registro, disponibilidad, calificación y reseñas.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 dirty="0">
                <a:latin typeface="Calibri"/>
                <a:ea typeface="Calibri"/>
                <a:cs typeface="Calibri"/>
                <a:sym typeface="Calibri"/>
              </a:rPr>
              <a:t>Comunicación efectiva entre usuarios para prestamos e intercambios.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 dirty="0">
                <a:latin typeface="Calibri"/>
                <a:ea typeface="Calibri"/>
                <a:cs typeface="Calibri"/>
                <a:sym typeface="Calibri"/>
              </a:rPr>
              <a:t>Notificaciones para eventos importantes (solicitudes, devoluciones, etc.).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6041550" y="2431925"/>
            <a:ext cx="5871900" cy="3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</a:t>
            </a:r>
            <a:endParaRPr sz="1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Pruebas Extensas: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Debido al tiempo limitado, las pruebas realizadas no incluyen todos los escenarios posibles, especialmente en ambientes de alta concurrencia.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Funcional: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podemos recuperar un libro no devuelto.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notificaciones de recordatorio de devolución no están sincronizadas con servicios de calendario externos.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6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BOOKSHARE</a:t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0" y="9929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4" name="Google Shape;144;p6"/>
          <p:cNvSpPr txBox="1"/>
          <p:nvPr/>
        </p:nvSpPr>
        <p:spPr>
          <a:xfrm>
            <a:off x="2969400" y="1874275"/>
            <a:ext cx="57666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900"/>
              <a:t>Metodología - Modelo Cascada</a:t>
            </a:r>
            <a:endParaRPr sz="2900"/>
          </a:p>
        </p:txBody>
      </p:sp>
      <p:pic>
        <p:nvPicPr>
          <p:cNvPr id="145" name="Google Shape;14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775" y="2957200"/>
            <a:ext cx="5638023" cy="336715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/>
          <p:nvPr/>
        </p:nvSpPr>
        <p:spPr>
          <a:xfrm>
            <a:off x="7511725" y="2588825"/>
            <a:ext cx="3840600" cy="40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500" b="1">
                <a:solidFill>
                  <a:schemeClr val="dk1"/>
                </a:solidFill>
              </a:rPr>
              <a:t>Fases Implementadas</a:t>
            </a:r>
            <a:endParaRPr sz="1500" b="1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s-CL" sz="1500" b="1">
                <a:solidFill>
                  <a:schemeClr val="dk1"/>
                </a:solidFill>
              </a:rPr>
              <a:t>Requisitos</a:t>
            </a:r>
            <a:r>
              <a:rPr lang="es-CL" sz="1500">
                <a:solidFill>
                  <a:schemeClr val="dk1"/>
                </a:solidFill>
              </a:rPr>
              <a:t> (13/09/24 - 24/10/24):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CL" sz="1500">
                <a:solidFill>
                  <a:schemeClr val="dk1"/>
                </a:solidFill>
              </a:rPr>
              <a:t>Identificación de necesidades y definición del modelo de datos.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s-CL" sz="1500" b="1">
                <a:solidFill>
                  <a:schemeClr val="dk1"/>
                </a:solidFill>
              </a:rPr>
              <a:t>Diseño</a:t>
            </a:r>
            <a:r>
              <a:rPr lang="es-CL" sz="1500">
                <a:solidFill>
                  <a:schemeClr val="dk1"/>
                </a:solidFill>
              </a:rPr>
              <a:t> (13/09/24 - 20/09/24):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CL" sz="1500">
                <a:solidFill>
                  <a:schemeClr val="dk1"/>
                </a:solidFill>
              </a:rPr>
              <a:t>Diagramas y arquitectura del sistema.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s-CL" sz="1500" b="1">
                <a:solidFill>
                  <a:schemeClr val="dk1"/>
                </a:solidFill>
              </a:rPr>
              <a:t>Desarrollo</a:t>
            </a:r>
            <a:r>
              <a:rPr lang="es-CL" sz="1500">
                <a:solidFill>
                  <a:schemeClr val="dk1"/>
                </a:solidFill>
              </a:rPr>
              <a:t> (20/09/24 - 18/11/24):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CL" sz="1500">
                <a:solidFill>
                  <a:schemeClr val="dk1"/>
                </a:solidFill>
              </a:rPr>
              <a:t>Implementación de funcionalidades en la aplicación.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s-CL" sz="1500" b="1">
                <a:solidFill>
                  <a:schemeClr val="dk1"/>
                </a:solidFill>
              </a:rPr>
              <a:t>Pruebas e Implementación:</a:t>
            </a:r>
            <a:endParaRPr sz="1500" b="1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CL" sz="1500">
                <a:solidFill>
                  <a:schemeClr val="dk1"/>
                </a:solidFill>
              </a:rPr>
              <a:t>Testeo y ajustes para asegurar calidad y funcionalidad.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7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0602" y="589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 txBox="1"/>
          <p:nvPr/>
        </p:nvSpPr>
        <p:spPr>
          <a:xfrm>
            <a:off x="-12" y="-30272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BOOKSHARE</a:t>
            </a:r>
            <a:endParaRPr/>
          </a:p>
        </p:txBody>
      </p:sp>
      <p:sp>
        <p:nvSpPr>
          <p:cNvPr id="153" name="Google Shape;153;p7"/>
          <p:cNvSpPr txBox="1"/>
          <p:nvPr/>
        </p:nvSpPr>
        <p:spPr>
          <a:xfrm>
            <a:off x="-2031279" y="0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7"/>
          <p:cNvCxnSpPr/>
          <p:nvPr/>
        </p:nvCxnSpPr>
        <p:spPr>
          <a:xfrm>
            <a:off x="95125" y="588004"/>
            <a:ext cx="4085700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EBA20AFD-BF33-4FB0-B6DB-EEDB9B2F7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" y="588004"/>
            <a:ext cx="12192000" cy="65978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8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BOOKSHARE</a:t>
            </a:r>
            <a:endParaRPr/>
          </a:p>
        </p:txBody>
      </p:sp>
      <p:sp>
        <p:nvSpPr>
          <p:cNvPr id="166" name="Google Shape;166;p8"/>
          <p:cNvSpPr txBox="1"/>
          <p:nvPr/>
        </p:nvSpPr>
        <p:spPr>
          <a:xfrm>
            <a:off x="259415" y="45694"/>
            <a:ext cx="12192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b="1" dirty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Vistas 4 + 1</a:t>
            </a:r>
            <a:endParaRPr b="1" dirty="0"/>
          </a:p>
        </p:txBody>
      </p:sp>
      <p:cxnSp>
        <p:nvCxnSpPr>
          <p:cNvPr id="167" name="Google Shape;167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9" name="Google Shape;169;p8"/>
          <p:cNvSpPr txBox="1"/>
          <p:nvPr/>
        </p:nvSpPr>
        <p:spPr>
          <a:xfrm>
            <a:off x="6355415" y="2994170"/>
            <a:ext cx="3794425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●"/>
            </a:pPr>
            <a:r>
              <a:rPr lang="es-CL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Vista lógica</a:t>
            </a:r>
            <a:endParaRPr sz="2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●"/>
            </a:pPr>
            <a:r>
              <a:rPr lang="es-CL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vista desarrollo</a:t>
            </a:r>
            <a:endParaRPr sz="2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●"/>
            </a:pPr>
            <a:r>
              <a:rPr lang="es-CL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vista procesos</a:t>
            </a:r>
            <a:endParaRPr sz="2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●"/>
            </a:pPr>
            <a:r>
              <a:rPr lang="es-CL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vista físico </a:t>
            </a:r>
            <a:endParaRPr sz="2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●"/>
            </a:pPr>
            <a:r>
              <a:rPr lang="es-CL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vista casos de uso</a:t>
            </a:r>
            <a:endParaRPr sz="2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929FE17-E16F-4FCB-B2BF-F61C0EFC6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08" y="684920"/>
            <a:ext cx="6096000" cy="6858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9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BOOKSHARE</a:t>
            </a:r>
            <a:endParaRPr/>
          </a:p>
        </p:txBody>
      </p:sp>
      <p:sp>
        <p:nvSpPr>
          <p:cNvPr id="176" name="Google Shape;176;p9"/>
          <p:cNvSpPr txBox="1"/>
          <p:nvPr/>
        </p:nvSpPr>
        <p:spPr>
          <a:xfrm>
            <a:off x="-53340" y="66973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 dirty="0"/>
          </a:p>
        </p:txBody>
      </p:sp>
      <p:cxnSp>
        <p:nvCxnSpPr>
          <p:cNvPr id="177" name="Google Shape;177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006A12F7-0FFF-4DD2-ACAC-36BBFE010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88" y="1293709"/>
            <a:ext cx="11545272" cy="547691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555</Words>
  <Application>Microsoft Office PowerPoint</Application>
  <PresentationFormat>Panorámica</PresentationFormat>
  <Paragraphs>106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lastModifiedBy>bruno benavente uribe</cp:lastModifiedBy>
  <cp:revision>10</cp:revision>
  <dcterms:created xsi:type="dcterms:W3CDTF">2023-10-28T21:12:11Z</dcterms:created>
  <dcterms:modified xsi:type="dcterms:W3CDTF">2024-12-07T03:46:34Z</dcterms:modified>
</cp:coreProperties>
</file>