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E37cb4FlRD7D6r0IoFqGUbvCt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0" y="812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10"/>
          <p:cNvSpPr txBox="1"/>
          <p:nvPr/>
        </p:nvSpPr>
        <p:spPr>
          <a:xfrm>
            <a:off x="1721325" y="3629900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625" y="3550550"/>
            <a:ext cx="2803824" cy="20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4125" y="2271173"/>
            <a:ext cx="3780600" cy="23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3525" y="3990700"/>
            <a:ext cx="2445975" cy="21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7">
            <a:alphaModFix/>
          </a:blip>
          <a:srcRect b="0" l="0" r="20038" t="0"/>
          <a:stretch/>
        </p:blipFill>
        <p:spPr>
          <a:xfrm>
            <a:off x="1028575" y="1512675"/>
            <a:ext cx="3057050" cy="16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2950" y="3846892"/>
            <a:ext cx="2706307" cy="27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/>
        </p:nvSpPr>
        <p:spPr>
          <a:xfrm>
            <a:off x="-278442" y="99290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2698856" y="2105025"/>
            <a:ext cx="4260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Obtenidos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usuarios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perfil de usuario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Solicitud de incorporación libros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Recomendaciones de libros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 a favoritos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Solicitudes de </a:t>
            </a:r>
            <a:r>
              <a:rPr lang="es-CL" sz="1800"/>
              <a:t>préstamos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Mensajería entre usuarios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Validación de </a:t>
            </a:r>
            <a:r>
              <a:rPr lang="es-CL" sz="1800"/>
              <a:t>préstamos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de usuario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Calificación de usuario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 de solicitudes de intercambio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6958749" y="2209800"/>
            <a:ext cx="36268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obtenidos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Manejo del stock de libros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1383000" y="2426075"/>
            <a:ext cx="94260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tiempo: tiempo acotado dado primer proyecto rechazado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 interpretación errónea de ideas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organización: cambio de metodología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 de entrega: primer avance no contaba con el 50%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3783250" y="1710825"/>
            <a:ext cx="8096714" cy="4350553"/>
            <a:chOff x="0" y="0"/>
            <a:chExt cx="7753245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Gonzalez Sobarzo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Desarrollador, QA, Diseño interfaz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backend,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45" y="1495500"/>
              <a:ext cx="60906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Arias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Lider proyecto, Desarrollador, QA, Diseño interfaz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Backend, frontend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Bruno Benavente 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Desarrollador, QA, Diseño interfaz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frontend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problemática presente a nivel nacional afectando principalmente a las personas apasionadas por la lectura que enfrentan la dificultad económica y/o disponibilidad que limitan el acceso a libros en sus regiones</a:t>
            </a: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L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poder solucionar esto, proponemos una aplicación móvil llamada BookShare, la cual conecta a los usuarios interesados en el préstamo e intercambio de libros fomentando la accesibilidad, ahorro y reciclaje cultural. De esta forma se busca poder construir una comunidad colaborativa en torno a la lectura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60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"Diseñar una aplicación móvil que permita a los usuarios gestionar el intercambio y préstamo de libros de manera eficiente."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61174" y="47325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“Fomentar el uso de préstamos a través de un sistema de reputación”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“Integrar comentarios de usuarios dentro de la aplicación para reforzar la credibilidad y los beneficios de utilizarla”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“Identificar quienes son los usuarios que no cumplen las reglas aplicando penalizaciones como restricciones de acceso para garantizar un ambiente seguro”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223650" y="2576250"/>
            <a:ext cx="5817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CL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ALCANCES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L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completa de libros: registro, disponibilidad, calificación y reseñas.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L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Comunicación efectiva entre usuarios para </a:t>
            </a: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préstamos</a:t>
            </a:r>
            <a:r>
              <a:rPr b="0" i="0" lang="es-CL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intercambios.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L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Notificaciones para eventos importantes (solicitudes, devoluciones, etc.).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041550" y="2431925"/>
            <a:ext cx="58719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CL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L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Pruebas Extensas: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al tiempo limitado, las pruebas realizadas no incluyen todos los escenarios posibles, especialmente en ambientes de alta concurrencia.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Funcional: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podemos recuperar un libro no devuelto.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notificaciones de recordatorio de devolución no están sincronizadas con servicios de calendario externos.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2969400" y="1874275"/>
            <a:ext cx="576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CL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- Modelo Cascada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775" y="2957200"/>
            <a:ext cx="5638023" cy="336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7511725" y="2588825"/>
            <a:ext cx="38406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Fases Implementadas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(13/09/24 - 24/10/24):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Identificación de necesidades y definición del modelo de datos.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(13/09/24 - 20/09/24):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Diagramas y arquitectura del sistema.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(20/09/24 - 18/11/24):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de funcionalidades en la aplicación.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e Implementación: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Testeo y ajustes para asegurar calidad y funcionalidad.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589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-12" y="-30272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-2031279" y="0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95125" y="588004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588004"/>
            <a:ext cx="12192000" cy="659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259415" y="45694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Vistas 4 + 1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6355415" y="2994170"/>
            <a:ext cx="3794425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s-CL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lógica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s-CL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desarrollo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s-CL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procesos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s-CL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físico 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s-CL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casos de uso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708" y="68492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-53340" y="66973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88" y="1293709"/>
            <a:ext cx="11545272" cy="547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