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0" r:id="rId4"/>
    <p:sldId id="261" r:id="rId5"/>
    <p:sldId id="263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43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070E-110F-436B-BEBD-C4606B68E788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4559B-EE28-4EE9-A691-A830796E82C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50764" y="0"/>
            <a:ext cx="2739273" cy="182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451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checker/>
      </p:transition>
    </mc:Choice>
    <mc:Fallback>
      <p:transition spd="slow">
        <p:checker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070E-110F-436B-BEBD-C4606B68E788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4559B-EE28-4EE9-A691-A830796E8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19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checker/>
      </p:transition>
    </mc:Choice>
    <mc:Fallback>
      <p:transition spd="slow">
        <p:checker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070E-110F-436B-BEBD-C4606B68E788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4559B-EE28-4EE9-A691-A830796E8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36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checker/>
      </p:transition>
    </mc:Choice>
    <mc:Fallback>
      <p:transition spd="slow">
        <p:checker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81200"/>
            <a:ext cx="10972800" cy="41449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070E-110F-436B-BEBD-C4606B68E788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4559B-EE28-4EE9-A691-A830796E82C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50764" y="0"/>
            <a:ext cx="2739273" cy="182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8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checker/>
      </p:transition>
    </mc:Choice>
    <mc:Fallback>
      <p:transition spd="slow">
        <p:checker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070E-110F-436B-BEBD-C4606B68E788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4559B-EE28-4EE9-A691-A830796E8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60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checker/>
      </p:transition>
    </mc:Choice>
    <mc:Fallback>
      <p:transition spd="slow">
        <p:checker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4144964"/>
          </a:xfrm>
        </p:spPr>
        <p:txBody>
          <a:bodyPr anchor="ctr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4144964"/>
          </a:xfrm>
        </p:spPr>
        <p:txBody>
          <a:bodyPr anchor="ctr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070E-110F-436B-BEBD-C4606B68E788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4559B-EE28-4EE9-A691-A830796E82C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50764" y="0"/>
            <a:ext cx="2739273" cy="182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121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checker/>
      </p:transition>
    </mc:Choice>
    <mc:Fallback>
      <p:transition spd="slow">
        <p:checker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070E-110F-436B-BEBD-C4606B68E788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4559B-EE28-4EE9-A691-A830796E8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84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checker/>
      </p:transition>
    </mc:Choice>
    <mc:Fallback>
      <p:transition spd="slow">
        <p:checker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070E-110F-436B-BEBD-C4606B68E788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4559B-EE28-4EE9-A691-A830796E8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877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checker/>
      </p:transition>
    </mc:Choice>
    <mc:Fallback>
      <p:transition spd="slow">
        <p:checker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070E-110F-436B-BEBD-C4606B68E788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4559B-EE28-4EE9-A691-A830796E8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546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checker/>
      </p:transition>
    </mc:Choice>
    <mc:Fallback>
      <p:transition spd="slow">
        <p:checker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070E-110F-436B-BEBD-C4606B68E788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4559B-EE28-4EE9-A691-A830796E8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06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checker/>
      </p:transition>
    </mc:Choice>
    <mc:Fallback>
      <p:transition spd="slow">
        <p:checker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070E-110F-436B-BEBD-C4606B68E788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4559B-EE28-4EE9-A691-A830796E8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660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checker/>
      </p:transition>
    </mc:Choice>
    <mc:Fallback>
      <p:transition spd="slow">
        <p:checker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25511"/>
            <a:ext cx="10972800" cy="4300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D070E-110F-436B-BEBD-C4606B68E788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559B-EE28-4EE9-A691-A830796E8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06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>
    <mc:Choice xmlns:p14="http://schemas.microsoft.com/office/powerpoint/2010/main" Requires="p14">
      <p:transition spd="slow" p14:dur="1250">
        <p:checker/>
      </p:transition>
    </mc:Choice>
    <mc:Fallback>
      <p:transition spd="slow">
        <p:checker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HomeFit</a:t>
            </a:r>
            <a:r>
              <a:rPr lang="en-US" dirty="0"/>
              <a:t> Videos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53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checker/>
      </p:transition>
    </mc:Choice>
    <mc:Fallback>
      <p:transition spd="slow">
        <p:checker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Videos Include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1200" y="2367756"/>
            <a:ext cx="5181600" cy="3371850"/>
          </a:xfrm>
          <a:prstGeom prst="rect">
            <a:avLst/>
          </a:prstGeom>
          <a:ln w="228600" cap="sq" cmpd="thickThin">
            <a:solidFill>
              <a:schemeClr val="tx2">
                <a:lumMod val="50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10 minute warm up</a:t>
            </a:r>
          </a:p>
          <a:p>
            <a:r>
              <a:rPr lang="en-US" dirty="0"/>
              <a:t>Cardio workout</a:t>
            </a:r>
          </a:p>
          <a:p>
            <a:r>
              <a:rPr lang="en-US" dirty="0"/>
              <a:t>Strength training</a:t>
            </a:r>
          </a:p>
          <a:p>
            <a:pPr lvl="1"/>
            <a:r>
              <a:rPr lang="en-US" dirty="0"/>
              <a:t>Different exercises each phase</a:t>
            </a:r>
          </a:p>
          <a:p>
            <a:pPr lvl="1"/>
            <a:r>
              <a:rPr lang="en-US" dirty="0"/>
              <a:t>Each exercise has beginner through advanced options</a:t>
            </a:r>
          </a:p>
          <a:p>
            <a:r>
              <a:rPr lang="en-US" dirty="0"/>
              <a:t>5 minute cool down</a:t>
            </a:r>
          </a:p>
        </p:txBody>
      </p:sp>
    </p:spTree>
    <p:extLst>
      <p:ext uri="{BB962C8B-B14F-4D97-AF65-F5344CB8AC3E}">
        <p14:creationId xmlns:p14="http://schemas.microsoft.com/office/powerpoint/2010/main" val="4078910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Phases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1200" y="2324894"/>
            <a:ext cx="5181600" cy="3457575"/>
          </a:xfrm>
          <a:prstGeom prst="rect">
            <a:avLst/>
          </a:prstGeom>
          <a:ln w="228600" cap="sq" cmpd="thickThin">
            <a:solidFill>
              <a:schemeClr val="tx2">
                <a:lumMod val="50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Phase 1 (Day 1-25)</a:t>
            </a:r>
          </a:p>
          <a:p>
            <a:pPr lvl="1"/>
            <a:r>
              <a:rPr lang="en-US" dirty="0"/>
              <a:t>Focus on losing fat</a:t>
            </a:r>
          </a:p>
          <a:p>
            <a:pPr lvl="1"/>
            <a:r>
              <a:rPr lang="en-US" dirty="0"/>
              <a:t>Introducing cardio</a:t>
            </a:r>
          </a:p>
          <a:p>
            <a:r>
              <a:rPr lang="en-US" dirty="0"/>
              <a:t>Phase 2 (Day 26-80)</a:t>
            </a:r>
          </a:p>
          <a:p>
            <a:pPr lvl="1"/>
            <a:r>
              <a:rPr lang="en-US" dirty="0"/>
              <a:t>Developing muscle</a:t>
            </a:r>
          </a:p>
          <a:p>
            <a:pPr lvl="1"/>
            <a:r>
              <a:rPr lang="en-US" dirty="0"/>
              <a:t>Increasing cardio endurance</a:t>
            </a:r>
          </a:p>
          <a:p>
            <a:r>
              <a:rPr lang="en-US" dirty="0"/>
              <a:t>Phase 3 (Day 81-100)</a:t>
            </a:r>
          </a:p>
          <a:p>
            <a:pPr lvl="1"/>
            <a:r>
              <a:rPr lang="en-US" dirty="0"/>
              <a:t>Toning muscle</a:t>
            </a:r>
          </a:p>
          <a:p>
            <a:pPr lvl="1"/>
            <a:r>
              <a:rPr lang="en-US" dirty="0"/>
              <a:t>Focus on intrinsic muscles</a:t>
            </a:r>
          </a:p>
        </p:txBody>
      </p:sp>
    </p:spTree>
    <p:extLst>
      <p:ext uri="{BB962C8B-B14F-4D97-AF65-F5344CB8AC3E}">
        <p14:creationId xmlns:p14="http://schemas.microsoft.com/office/powerpoint/2010/main" val="890270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Sample Clip from a </a:t>
            </a:r>
            <a:r>
              <a:rPr lang="en-US" dirty="0" err="1"/>
              <a:t>HomeFit</a:t>
            </a:r>
            <a:r>
              <a:rPr lang="en-US" dirty="0"/>
              <a:t> Video</a:t>
            </a:r>
          </a:p>
        </p:txBody>
      </p:sp>
      <p:pic>
        <p:nvPicPr>
          <p:cNvPr id="3" name="Exercise(1)">
            <a:hlinkClick r:id="" action="ppaction://media"/>
            <a:extLst>
              <a:ext uri="{FF2B5EF4-FFF2-40B4-BE49-F238E27FC236}">
                <a16:creationId xmlns:a16="http://schemas.microsoft.com/office/drawing/2014/main" id="{CA34329B-7168-4655-A971-0EEA44E475AB}"/>
              </a:ext>
            </a:extLst>
          </p:cNvPr>
          <p:cNvPicPr>
            <a:picLocks noGrp="1" noChangeAspect="1"/>
          </p:cNvPicPr>
          <p:nvPr>
            <p:ph sz="half"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133600" y="1981200"/>
            <a:ext cx="2336800" cy="4144963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/>
              <a:t>This clip shows part of a </a:t>
            </a:r>
            <a:br>
              <a:rPr lang="en-US" dirty="0"/>
            </a:br>
            <a:r>
              <a:rPr lang="en-US" dirty="0"/>
              <a:t>cool-down segment.</a:t>
            </a:r>
          </a:p>
        </p:txBody>
      </p:sp>
    </p:spTree>
    <p:extLst>
      <p:ext uri="{BB962C8B-B14F-4D97-AF65-F5344CB8AC3E}">
        <p14:creationId xmlns:p14="http://schemas.microsoft.com/office/powerpoint/2010/main" val="213438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02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 vol="80000">
                <p:cTn id="7" fill="remove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Packages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143718"/>
              </p:ext>
            </p:extLst>
          </p:nvPr>
        </p:nvGraphicFramePr>
        <p:xfrm>
          <a:off x="609600" y="1825625"/>
          <a:ext cx="8229600" cy="4572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Gothic" panose="020B0502020202020204" pitchFamily="34" charset="0"/>
                        </a:rPr>
                        <a:t>Package</a:t>
                      </a:r>
                      <a:endParaRPr lang="en-US" sz="2000" b="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Gothic" panose="020B0502020202020204" pitchFamily="34" charset="0"/>
                        </a:rPr>
                        <a:t>Includes</a:t>
                      </a:r>
                      <a:endParaRPr lang="en-US" sz="2000" b="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Gothic" panose="020B0502020202020204" pitchFamily="34" charset="0"/>
                        </a:rPr>
                        <a:t>Benefits</a:t>
                      </a:r>
                      <a:endParaRPr lang="en-US" sz="2000" b="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Gothic" panose="020B0502020202020204" pitchFamily="34" charset="0"/>
                        </a:rPr>
                        <a:t>Cost</a:t>
                      </a:r>
                      <a:endParaRPr lang="en-US" sz="2000" b="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en-US" dirty="0" err="1"/>
                        <a:t>HomeFit</a:t>
                      </a:r>
                      <a:r>
                        <a:rPr lang="en-US" dirty="0"/>
                        <a:t> Original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</a:t>
                      </a:r>
                      <a:r>
                        <a:rPr lang="en-US" baseline="0" dirty="0"/>
                        <a:t>hour of online video per 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Trim body fat and increase muscle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$30.00/month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en-US" dirty="0" err="1"/>
                        <a:t>HomeFit</a:t>
                      </a:r>
                      <a:r>
                        <a:rPr lang="en-US" dirty="0"/>
                        <a:t> Plus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 hours of online video per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More options for cardio and strength 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$45/month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105397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en-US" dirty="0" err="1"/>
                        <a:t>HomeFit</a:t>
                      </a:r>
                      <a:r>
                        <a:rPr lang="en-US" dirty="0"/>
                        <a:t> 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1 hour of online video per day plus weekly email consultations with a trainer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Personal attention to help you address your personal concerns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$50.00/month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en-US" dirty="0" err="1"/>
                        <a:t>HomeFit</a:t>
                      </a:r>
                      <a:r>
                        <a:rPr lang="en-US" baseline="0" dirty="0"/>
                        <a:t> DVDs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3 DVDs, one for each 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Trim body fat and increase muscle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$85.00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8477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checker/>
      </p:transition>
    </mc:Choice>
    <mc:Fallback>
      <p:transition spd="slow">
        <p:checker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itting, water, black, white&#10;&#10;Description automatically generated">
            <a:extLst>
              <a:ext uri="{FF2B5EF4-FFF2-40B4-BE49-F238E27FC236}">
                <a16:creationId xmlns:a16="http://schemas.microsoft.com/office/drawing/2014/main" id="{9AFB04F7-8739-4B9D-8F92-11655D93AAB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0000"/>
          <a:stretch/>
        </p:blipFill>
        <p:spPr>
          <a:xfrm>
            <a:off x="0" y="0"/>
            <a:ext cx="5062258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1280A2D-D8D3-4CDE-B99F-5144357378C2}"/>
              </a:ext>
            </a:extLst>
          </p:cNvPr>
          <p:cNvSpPr/>
          <p:nvPr/>
        </p:nvSpPr>
        <p:spPr>
          <a:xfrm>
            <a:off x="5062258" y="1828800"/>
            <a:ext cx="4572000" cy="3200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  <a:latin typeface="+mj-lt"/>
              </a:rPr>
              <a:t>Subscribe or Order Your DVDs Today!</a:t>
            </a:r>
          </a:p>
        </p:txBody>
      </p:sp>
    </p:spTree>
    <p:extLst>
      <p:ext uri="{BB962C8B-B14F-4D97-AF65-F5344CB8AC3E}">
        <p14:creationId xmlns:p14="http://schemas.microsoft.com/office/powerpoint/2010/main" val="1116916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FitTheme(1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FitTheme(1)</Template>
  <TotalTime>593</TotalTime>
  <Words>177</Words>
  <Application>Microsoft Office PowerPoint</Application>
  <PresentationFormat>Widescreen</PresentationFormat>
  <Paragraphs>42</Paragraphs>
  <Slides>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Palatino Linotype</vt:lpstr>
      <vt:lpstr>FitTheme(1)</vt:lpstr>
      <vt:lpstr>HomeFit Videos</vt:lpstr>
      <vt:lpstr>Videos Include</vt:lpstr>
      <vt:lpstr>Three Phases</vt:lpstr>
      <vt:lpstr>Sample Clip from a HomeFit Video</vt:lpstr>
      <vt:lpstr>Packages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.</cp:lastModifiedBy>
  <cp:revision>43</cp:revision>
  <dcterms:created xsi:type="dcterms:W3CDTF">2015-07-31T15:55:57Z</dcterms:created>
  <dcterms:modified xsi:type="dcterms:W3CDTF">2019-12-06T04:57:47Z</dcterms:modified>
</cp:coreProperties>
</file>