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9D5-D10F-4B76-9E4F-1DACC8E156A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C345-F4F0-4E4C-AC9B-5C401186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2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9D5-D10F-4B76-9E4F-1DACC8E156A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C345-F4F0-4E4C-AC9B-5C401186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9D5-D10F-4B76-9E4F-1DACC8E156A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C345-F4F0-4E4C-AC9B-5C401186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3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9D5-D10F-4B76-9E4F-1DACC8E156A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C345-F4F0-4E4C-AC9B-5C401186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4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9D5-D10F-4B76-9E4F-1DACC8E156A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C345-F4F0-4E4C-AC9B-5C401186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4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9D5-D10F-4B76-9E4F-1DACC8E156A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C345-F4F0-4E4C-AC9B-5C401186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5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9D5-D10F-4B76-9E4F-1DACC8E156A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C345-F4F0-4E4C-AC9B-5C401186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6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9D5-D10F-4B76-9E4F-1DACC8E156A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C345-F4F0-4E4C-AC9B-5C401186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9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9D5-D10F-4B76-9E4F-1DACC8E156A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C345-F4F0-4E4C-AC9B-5C401186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64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9D5-D10F-4B76-9E4F-1DACC8E156A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C345-F4F0-4E4C-AC9B-5C401186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B69D5-D10F-4B76-9E4F-1DACC8E156A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DC345-F4F0-4E4C-AC9B-5C401186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1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B69D5-D10F-4B76-9E4F-1DACC8E156A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C345-F4F0-4E4C-AC9B-5C401186F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1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FOR BIODEGRADABLE WASTE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sz="4000" dirty="0" smtClean="0"/>
              <a:t>Compost Pit System with Automated Aeration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5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</a:t>
            </a:r>
            <a:r>
              <a:rPr lang="en-US" u="sng" dirty="0" smtClean="0"/>
              <a:t> </a:t>
            </a:r>
            <a:r>
              <a:rPr lang="en-US" b="1" u="sng" dirty="0" smtClean="0"/>
              <a:t>Design</a:t>
            </a:r>
            <a:r>
              <a:rPr lang="en-US" dirty="0" smtClean="0"/>
              <a:t>: The compost pit is designed with proper drainage to prevent waterlogging and insulation to maintain a stable temperature.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u="sng" dirty="0" smtClean="0"/>
              <a:t>Automated Aeration</a:t>
            </a:r>
            <a:r>
              <a:rPr lang="en-US" dirty="0" smtClean="0"/>
              <a:t>: The system includes fans and aerators that automatically provide consistent airflow throughout the compost pile.</a:t>
            </a:r>
          </a:p>
          <a:p>
            <a:r>
              <a:rPr lang="en-US" dirty="0" smtClean="0"/>
              <a:t>This ensures that oxygen is evenly distributed, which is critical for the microbes that break down the waste.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b="1" u="sng" dirty="0" smtClean="0"/>
              <a:t>Temperature and Moisture Sensors</a:t>
            </a:r>
            <a:r>
              <a:rPr lang="en-US" dirty="0" smtClean="0"/>
              <a:t>: Sensors are placed inside the compost pit to continuously monitor temperature and moisture levels.</a:t>
            </a:r>
          </a:p>
          <a:p>
            <a:pPr marL="0" indent="0">
              <a:buNone/>
            </a:pPr>
            <a:r>
              <a:rPr lang="en-US" dirty="0" smtClean="0"/>
              <a:t>Based on the data from the sensors, the system adjusts the aeration to maintain optimal conditions.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6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Compost Pit Construction: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b="1" dirty="0" smtClean="0"/>
              <a:t>Cost:</a:t>
            </a:r>
            <a:r>
              <a:rPr lang="en-US" dirty="0" smtClean="0"/>
              <a:t> ~₹10,000</a:t>
            </a:r>
          </a:p>
          <a:p>
            <a:r>
              <a:rPr lang="en-US" dirty="0" smtClean="0"/>
              <a:t>Aeration System and Sensors: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b="1" dirty="0" smtClean="0"/>
              <a:t>Cost:</a:t>
            </a:r>
            <a:r>
              <a:rPr lang="en-US" dirty="0" smtClean="0"/>
              <a:t> ~₹15,000</a:t>
            </a:r>
          </a:p>
          <a:p>
            <a:r>
              <a:rPr lang="en-US" dirty="0" smtClean="0"/>
              <a:t>Integration and Testing: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/>
              <a:t>Cost:</a:t>
            </a:r>
            <a:r>
              <a:rPr lang="en-US" dirty="0" smtClean="0"/>
              <a:t> ~₹5,000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8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         FOR BIODEGRADABLE WASTE </vt:lpstr>
      <vt:lpstr>Components of the System</vt:lpstr>
      <vt:lpstr>Cost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BIODEGRADABLE WASTE</dc:title>
  <dc:creator>Hp</dc:creator>
  <cp:lastModifiedBy>Hp</cp:lastModifiedBy>
  <cp:revision>2</cp:revision>
  <dcterms:created xsi:type="dcterms:W3CDTF">2024-08-28T08:57:06Z</dcterms:created>
  <dcterms:modified xsi:type="dcterms:W3CDTF">2024-08-28T08:58:11Z</dcterms:modified>
</cp:coreProperties>
</file>