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F02-41DC-71DF-1F28-9191AA87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DA11-8B7E-342C-4A43-CADB17B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31DB-C584-52C7-5D5E-7CCDFD55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FF46-6E25-4C70-5E5C-1706988E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4FA1-1A71-EAF9-AC00-796D1D3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08F4-FEB6-DD9F-9604-0B37539C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4A28-E96F-131A-6A16-6CDBFB459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5BDD-B0D1-71BF-12C4-08E9A674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C006-BFB4-B5E0-1D66-D4711AB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6271-7329-C5E0-9140-76DF2CD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BC0BF-2DA8-8A48-EBD1-B6359F237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E27AC-8377-78D1-3DC7-E287EBB7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D1F3-A0F9-84F3-547E-E148218D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DC16-D605-702C-48BE-7E930A38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B2A5-8B5C-F3CC-619A-85F54751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49D-808C-D074-DAB1-7116F60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E1D8-B3D2-D612-269F-F478799E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674B-3C9D-9D65-3F49-55E78837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8C88-EBFC-D57F-A5CF-F2C5E35F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990C-2ABF-F82F-5A05-635F2909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F5A7-2607-AF7F-7F3F-76C0A9F7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508D3-CD20-1594-B76D-067A86C1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6F99-A625-C559-FC93-A6A4A10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D869-1052-875F-9F5D-2CB9EB4D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107D-02F8-64F9-FFCB-E9C0695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037D-D797-7765-4E65-54673AA0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B6E3-B5AD-8FA6-9D96-F118262F1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9EFC-D1B4-3441-7627-5BEE7D7D0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C505-1C98-4686-E08D-10F0EE15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9E44-80C8-F54B-1C28-E39EBC00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AEC5-8FD7-210B-B012-A9D727CC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C82-FBCF-480C-1947-BE16D523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1F7C-6323-8FB9-5C4A-B3E62CAA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C15C1-1CC3-8693-7435-F51F8AD2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3C3E7-B545-C3FC-C5D3-2BC33524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54DF-B808-6911-2536-E1C500902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8F88B-E9DE-5759-AD15-443B60E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385CB-AE8F-9028-8F5C-37F9F91D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63130-978C-DBE3-C3D4-0EA13BC8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9F1-32AA-69CD-6988-58392D30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2E33E-9D0A-C7A5-4ED7-67C1D275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0B80B-28B6-C3BD-A220-26C5567E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AFF81-278A-9071-8B2F-0190592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FF07-8F3D-9C19-2598-94641BB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236B8-8A54-4FA9-449A-70B0239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8EAC-85E1-CD40-0BDC-9055109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6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11E0-0D74-1005-CAB3-BF18581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C630-FFAF-6ADB-CBC3-CD13B48C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5824-1F76-3DA5-3264-9C9C05AA6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737A-3942-49A9-AADA-F09CDC6E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51A7-378C-4D4E-2C56-DEC3BA85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F9B6-D534-E3CB-78A6-F4DDF12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85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816B-6CF4-2440-9798-31680F94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8DF53-76A9-B196-5968-9EBA18ACC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B088-0853-5DA3-AFCE-742CF1DD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CC2D-2B3D-BB61-85A3-E402D191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154A-E0E9-5FAE-CE71-7F90D355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3CC3-F486-4719-6F84-32933DD8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606A9-8020-8273-9C64-C6657C1D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DC2F-3760-6E77-34C2-22832244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1F16-551C-60DB-33FB-B9260715F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2DAF-6874-4FFA-9D24-31D9C56470C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798-6CBC-1E34-6D75-666AD54E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9D47-941B-681B-8FEF-4868212EC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1CCC-6366-4F5D-9406-12CE15165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>
            <a:spLocks noGrp="1"/>
          </p:cNvSpPr>
          <p:nvPr>
            <p:ph type="subTitle" idx="1"/>
          </p:nvPr>
        </p:nvSpPr>
        <p:spPr>
          <a:xfrm>
            <a:off x="363794" y="324464"/>
            <a:ext cx="116907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None/>
            </a:pPr>
            <a:r>
              <a:rPr lang="en-US" sz="3220" b="1" i="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20" b="1" i="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70" b="1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870" b="1" i="0">
                <a:latin typeface="Arial"/>
                <a:ea typeface="Arial"/>
                <a:cs typeface="Arial"/>
                <a:sym typeface="Arial"/>
              </a:rPr>
              <a:t>OCATION BASED GARBAGE MANAGEMENT SYSTEM</a:t>
            </a:r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467150" y="871648"/>
            <a:ext cx="114840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should capture a picture of the filled trash bin and we should update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location in which place the bin is full in an app or website.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this we can get a notice from some one that bin is full then it will be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what helpful to the campus.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</a:rPr>
              <a:t>For building this app we should use python,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</a:rPr>
              <a:t>       </a:t>
            </a:r>
            <a:r>
              <a:rPr lang="en-US" sz="2000" dirty="0" err="1">
                <a:solidFill>
                  <a:schemeClr val="dk1"/>
                </a:solidFill>
              </a:rPr>
              <a:t>php</a:t>
            </a:r>
            <a:r>
              <a:rPr lang="en-US" sz="2000" dirty="0">
                <a:solidFill>
                  <a:schemeClr val="dk1"/>
                </a:solidFill>
              </a:rPr>
              <a:t>, Java script etc.</a:t>
            </a:r>
            <a:endParaRPr sz="2000" dirty="0">
              <a:solidFill>
                <a:schemeClr val="dk1"/>
              </a:solidFill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dk1"/>
              </a:solidFill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</a:rPr>
              <a:t>This app can handle both biodegradable and 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</a:rPr>
              <a:t>       non-biodegradable wastes</a:t>
            </a:r>
            <a:endParaRPr sz="2000" dirty="0">
              <a:solidFill>
                <a:schemeClr val="dk1"/>
              </a:solidFill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may be 2100rs that also for 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publishing app in google play store.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https://www.youtube.com/watch?v=SufuG1l8cqA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9315" y="3349715"/>
            <a:ext cx="5222501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4082846" y="-28513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 BIO GAS </a:t>
            </a:r>
            <a:endParaRPr b="1"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"/>
          </p:nvPr>
        </p:nvSpPr>
        <p:spPr>
          <a:xfrm>
            <a:off x="838200" y="668601"/>
            <a:ext cx="10515600" cy="5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Mechanism:</a:t>
            </a:r>
            <a:endParaRPr b="1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By decomposing organic waste , cow dung, dry leaves etc methane    and carbondioxide is formed which can be flammable. This is called as Bio gas.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Materials needed are sealed drum, pvc pipes, L-joints, tank nipple ,    f-clamp, tube, hose reel, T-connectors, m-seal , valves etc.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⮚"/>
            </a:pPr>
            <a:r>
              <a:rPr lang="en-US" sz="2600"/>
              <a:t>This project mainly concentrates on organic wastes.</a:t>
            </a: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Cost may be approximately 10000 rupees.</a:t>
            </a:r>
            <a:r>
              <a:rPr lang="en-US" sz="1400"/>
              <a:t>(</a:t>
            </a:r>
            <a:r>
              <a:rPr lang="en-US" sz="1300"/>
              <a:t>Source: https://youtu.be/c_Jtl-VhkKI?si=UxSTXFdkw3E2UNyM)</a:t>
            </a:r>
            <a:endParaRPr sz="1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9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300" y="3959025"/>
            <a:ext cx="4371075" cy="26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600" y="3959025"/>
            <a:ext cx="4860929" cy="268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385186" y="-185481"/>
            <a:ext cx="8040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3.SMART BIN</a:t>
            </a:r>
            <a:endParaRPr b="1"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25245" y="1009200"/>
            <a:ext cx="10744199" cy="525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en-US" sz="2600" dirty="0"/>
              <a:t>We will install a device to the dust bins which will detect  when</a:t>
            </a:r>
            <a:endParaRPr sz="2600" dirty="0"/>
          </a:p>
          <a:p>
            <a:pPr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/>
              <a:t>     bin is  full  it will directly sends an alert to the college </a:t>
            </a:r>
            <a:endParaRPr sz="2600" dirty="0"/>
          </a:p>
          <a:p>
            <a:pPr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/>
              <a:t>      management to clean it.</a:t>
            </a:r>
            <a:endParaRPr sz="2600" dirty="0"/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en-US" sz="2600" dirty="0"/>
              <a:t>Also it will make buzzer sound after bin is filled.</a:t>
            </a:r>
            <a:endParaRPr sz="2600" dirty="0"/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en-US" sz="2600" dirty="0"/>
              <a:t>Essential things are EM310-UDL </a:t>
            </a:r>
            <a:r>
              <a:rPr lang="en-US" sz="2600" dirty="0" err="1"/>
              <a:t>LoRaWAN</a:t>
            </a:r>
            <a:r>
              <a:rPr lang="en-US" sz="2600" dirty="0"/>
              <a:t> ultra sonic </a:t>
            </a:r>
          </a:p>
          <a:p>
            <a:pPr marL="12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        sensor or a normal ultrasonic sensor, batteries , </a:t>
            </a:r>
            <a:endParaRPr sz="2600" dirty="0"/>
          </a:p>
          <a:p>
            <a:pPr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/>
              <a:t>     connecting wires , buzzer etc.</a:t>
            </a:r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en-US" sz="2600" dirty="0"/>
              <a:t>Cost may be less than approximately 5000 to 6000 rupees.</a:t>
            </a:r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en-US" sz="2600" dirty="0"/>
              <a:t>This project can handle both biodegradable and</a:t>
            </a:r>
          </a:p>
          <a:p>
            <a:pPr marL="12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         non biodegradable wastes</a:t>
            </a:r>
          </a:p>
          <a:p>
            <a:pPr marL="4699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400" b="1" dirty="0"/>
              <a:t>        (Source: </a:t>
            </a:r>
            <a:r>
              <a:rPr lang="en-US" sz="1400" dirty="0"/>
              <a:t>https://www.youtube.com/watch?v=fgr_UlKBz60)</a:t>
            </a:r>
            <a:endParaRPr sz="1400" dirty="0"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4564" y="1999324"/>
            <a:ext cx="2790750" cy="30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 Symbols</vt:lpstr>
      <vt:lpstr>Wingdings</vt:lpstr>
      <vt:lpstr>Office Theme</vt:lpstr>
      <vt:lpstr>PowerPoint Presentation</vt:lpstr>
      <vt:lpstr>2. BIO GAS </vt:lpstr>
      <vt:lpstr>3.SMART 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VULLI NAVADHEER KUMAR</dc:creator>
  <cp:lastModifiedBy>VULLI NAVADHEER KUMAR</cp:lastModifiedBy>
  <cp:revision>1</cp:revision>
  <dcterms:modified xsi:type="dcterms:W3CDTF">2024-08-28T20:13:43Z</dcterms:modified>
</cp:coreProperties>
</file>