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67ACCA6-9431-49EF-983D-0CADA25F199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5A0987EC-C9B6-4EE6-892E-601A72DB4E85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52C3E38-3CA4-416A-9FC4-3C0A82BA0EF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9A247E-A354-4E86-8EE5-F0178CBF676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612F83-AD06-4521-8B41-43DCF2CBA1E6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C3414DA-6E69-470A-A120-818F2C0CAD9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ACB6AC-B3C6-4883-B3A5-31364109A553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6341B1-86CE-4C5A-A1F5-D8F7A48A48E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D20E933-BA88-4F97-AA32-B23E6A45EA3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27C1FF-8448-49F3-BC8B-1793D60A9953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1A05EEB-FA87-469E-BB7F-E2D2745EABA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0148F4-5292-40B1-BAB9-FD8505B1B30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7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621291-A611-4902-8AD1-C869E216F3F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EBF94E-D307-4768-85C9-A71207F24A2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8341"/>
          </a:bodyPr>
          <a:p>
            <a:pPr indent="0" algn="ctr">
              <a:lnSpc>
                <a:spcPct val="100000"/>
              </a:lnSpc>
              <a:buNone/>
            </a:pPr>
            <a:r>
              <a:rPr b="0" lang="en-IN" sz="12000" spc="-1" strike="noStrike">
                <a:solidFill>
                  <a:schemeClr val="dk1"/>
                </a:solidFill>
                <a:latin typeface="Arial"/>
                <a:ea typeface="Arial"/>
              </a:rPr>
              <a:t>xx%</a:t>
            </a:r>
            <a:endParaRPr b="0" lang="en-IN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50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83D0588-B40B-44CB-AF9E-D9BD4C5960A2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83D85F-44B4-47B4-B21D-C1E4F88C9C6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6427F8-7B27-4001-9C68-F6C92FE5F62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EB6F7B-9585-4B8D-B006-4D0E27B7DBA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3EF7BB-DA49-46F1-897A-A9A7E28B6EE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B6310C-312F-4E11-88DA-EC67C7388EC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1218"/>
          </a:bodyPr>
          <a:p>
            <a:pPr indent="0">
              <a:buNone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586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BE9796-B1EF-4B35-B1CA-ED1C842BEBA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67220B-378F-4104-B50F-390329836E0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59560" y="206640"/>
            <a:ext cx="8624520" cy="74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80" spc="-1" strike="noStrike">
                <a:solidFill>
                  <a:schemeClr val="dk1"/>
                </a:solidFill>
                <a:latin typeface="Arial"/>
                <a:ea typeface="Arial"/>
              </a:rPr>
              <a:t>Drone Innovation in Litter Collection</a:t>
            </a:r>
            <a:endParaRPr b="0" lang="en-IN" sz="40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259560" y="1219680"/>
            <a:ext cx="5726880" cy="74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Arial"/>
                <a:ea typeface="Arial"/>
              </a:rPr>
              <a:t>Manual cleanup is labor-intensive, costly, and often insufficient, leaving many areas neglected and unclean.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Google Shape;56;p13"/>
          <p:cNvSpPr/>
          <p:nvPr/>
        </p:nvSpPr>
        <p:spPr>
          <a:xfrm>
            <a:off x="259560" y="2232720"/>
            <a:ext cx="5726880" cy="86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Arial"/>
                <a:ea typeface="Arial"/>
              </a:rPr>
              <a:t>Imagine a drone equipped with cutting-edge technology designed to detect and collect litter autonomously, tirelessly working for cleaner spaces.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Google Shape;57;p13"/>
          <p:cNvSpPr/>
          <p:nvPr/>
        </p:nvSpPr>
        <p:spPr>
          <a:xfrm>
            <a:off x="259560" y="3498840"/>
            <a:ext cx="5726880" cy="12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" sz="1300" spc="-1" strike="noStrike">
                <a:solidFill>
                  <a:schemeClr val="dk1"/>
                </a:solidFill>
                <a:latin typeface="Arial"/>
                <a:ea typeface="Arial"/>
              </a:rPr>
              <a:t>Key Features</a:t>
            </a:r>
            <a:r>
              <a:rPr b="0" lang="en" sz="1300" spc="-1" strike="noStrike">
                <a:solidFill>
                  <a:schemeClr val="dk1"/>
                </a:solidFill>
                <a:latin typeface="Arial"/>
                <a:ea typeface="Arial"/>
              </a:rPr>
              <a:t>: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" sz="1300" spc="-1" strike="noStrike">
                <a:solidFill>
                  <a:schemeClr val="dk1"/>
                </a:solidFill>
                <a:latin typeface="Arial"/>
                <a:ea typeface="Arial"/>
              </a:rPr>
              <a:t>AI Detection</a:t>
            </a:r>
            <a:r>
              <a:rPr b="0" lang="en" sz="1300" spc="-1" strike="noStrike">
                <a:solidFill>
                  <a:schemeClr val="dk1"/>
                </a:solidFill>
                <a:latin typeface="Arial"/>
                <a:ea typeface="Arial"/>
              </a:rPr>
              <a:t>: Identifies and locates litter in real-time.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" sz="1300" spc="-1" strike="noStrike">
                <a:solidFill>
                  <a:schemeClr val="dk1"/>
                </a:solidFill>
                <a:latin typeface="Arial"/>
                <a:ea typeface="Arial"/>
              </a:rPr>
              <a:t>Automated Collection</a:t>
            </a:r>
            <a:r>
              <a:rPr b="0" lang="en" sz="1300" spc="-1" strike="noStrike">
                <a:solidFill>
                  <a:schemeClr val="dk1"/>
                </a:solidFill>
                <a:latin typeface="Arial"/>
                <a:ea typeface="Arial"/>
              </a:rPr>
              <a:t>: Equipped with a grabber/vacuum system.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" sz="1300" spc="-1" strike="noStrike">
                <a:solidFill>
                  <a:schemeClr val="dk1"/>
                </a:solidFill>
                <a:latin typeface="Arial"/>
                <a:ea typeface="Arial"/>
              </a:rPr>
              <a:t>Eco-Friendly</a:t>
            </a:r>
            <a:r>
              <a:rPr b="0" lang="en" sz="1300" spc="-1" strike="noStrike">
                <a:solidFill>
                  <a:schemeClr val="dk1"/>
                </a:solidFill>
                <a:latin typeface="Arial"/>
                <a:ea typeface="Arial"/>
              </a:rPr>
              <a:t>: Potential for solar power or efficient batteries.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" name="Google Shape;58;p13" descr=""/>
          <p:cNvPicPr/>
          <p:nvPr/>
        </p:nvPicPr>
        <p:blipFill>
          <a:blip r:embed="rId1"/>
          <a:stretch/>
        </p:blipFill>
        <p:spPr>
          <a:xfrm>
            <a:off x="6139080" y="1104480"/>
            <a:ext cx="2851920" cy="3233520"/>
          </a:xfrm>
          <a:prstGeom prst="rect">
            <a:avLst/>
          </a:prstGeom>
          <a:ln w="0">
            <a:noFill/>
          </a:ln>
        </p:spPr>
      </p:pic>
      <p:pic>
        <p:nvPicPr>
          <p:cNvPr id="41" name="Google Shape;59;p13" descr=""/>
          <p:cNvPicPr/>
          <p:nvPr/>
        </p:nvPicPr>
        <p:blipFill>
          <a:blip r:embed="rId2"/>
          <a:stretch/>
        </p:blipFill>
        <p:spPr>
          <a:xfrm>
            <a:off x="6139080" y="2998800"/>
            <a:ext cx="2851920" cy="195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LibreOffice/24.2.5.2$Windows_X86_64 LibreOffice_project/bffef4ea93e59bebbeaf7f431bb02b1a39ee8a59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2024-08-28T11:52:04Z</dcterms:modified>
  <cp:revision>1</cp:revision>
  <dc:subject/>
  <dc:title/>
</cp:coreProperties>
</file>