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A441-B1AA-4041-B65C-612C3520F3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8C7C-0A18-4FD2-B443-96F166E6E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BIN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WASTE COLLECTION SENSOR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Fill Level Sensor:-  </a:t>
            </a:r>
            <a:r>
              <a:rPr lang="en-US" sz="2000" dirty="0" smtClean="0"/>
              <a:t>We </a:t>
            </a:r>
            <a:r>
              <a:rPr lang="en-US" sz="2000" dirty="0" smtClean="0"/>
              <a:t>can use </a:t>
            </a:r>
            <a:r>
              <a:rPr lang="en-US" sz="2000" dirty="0" smtClean="0">
                <a:solidFill>
                  <a:srgbClr val="92D050"/>
                </a:solidFill>
              </a:rPr>
              <a:t>Ultrasonic Sensors </a:t>
            </a:r>
            <a:r>
              <a:rPr lang="en-US" sz="2000" dirty="0" smtClean="0"/>
              <a:t>for this.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b="1" dirty="0" smtClean="0"/>
              <a:t>JSN-SR04T Waterproof Ultrasonic Sensor</a:t>
            </a:r>
            <a:r>
              <a:rPr lang="en-US" sz="2000" dirty="0" smtClean="0"/>
              <a:t> is a good choice for most waste management. </a:t>
            </a:r>
          </a:p>
          <a:p>
            <a:r>
              <a:rPr lang="en-US" sz="2000" b="1" u="sng" dirty="0" smtClean="0"/>
              <a:t>Temperature Sensors</a:t>
            </a:r>
            <a:r>
              <a:rPr lang="en-US" sz="2000" b="1" dirty="0" smtClean="0"/>
              <a:t>: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DS18B20 Waterproof Temperature Sensor</a:t>
            </a:r>
            <a:r>
              <a:rPr lang="en-US" sz="2000" dirty="0" smtClean="0"/>
              <a:t> is a strong choice due to its durability</a:t>
            </a:r>
          </a:p>
          <a:p>
            <a:r>
              <a:rPr lang="en-US" sz="2000" b="1" u="sng" dirty="0" smtClean="0"/>
              <a:t>Odor Sensors: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MQ-135 Gas Sensor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smtClean="0"/>
              <a:t>is a practical choice for general odor detection in waste bins.</a:t>
            </a:r>
          </a:p>
          <a:p>
            <a:r>
              <a:rPr lang="en-US" sz="2000" dirty="0" smtClean="0"/>
              <a:t>To ensure that the data collected by the sensors can be transmitted over long distances without using much power, we use a communication technology called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LoRaWAN</a:t>
            </a:r>
            <a:endParaRPr lang="en-US" sz="2000" dirty="0" smtClean="0"/>
          </a:p>
          <a:p>
            <a:endParaRPr lang="en-US" u="sng" dirty="0" smtClean="0"/>
          </a:p>
        </p:txBody>
      </p:sp>
      <p:pic>
        <p:nvPicPr>
          <p:cNvPr id="4" name="Picture 2" descr="JSN-SR04T Waterproof Ultrasonic Distance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09" y="58080"/>
            <a:ext cx="3004458" cy="17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18B20 Temperature sensor probe (water proof) for Arduino, raspberry pi,  esp82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214583"/>
            <a:ext cx="2066110" cy="147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Q135 - Air Quality Gas Sensor Module, Size: Small at Rs 95 in Hyderab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21" y="4114798"/>
            <a:ext cx="2891246" cy="16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for One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1. Fill Level Sensor:                                                                                        </a:t>
            </a:r>
            <a:endParaRPr lang="en-US" dirty="0" smtClean="0"/>
          </a:p>
          <a:p>
            <a:r>
              <a:rPr lang="en-US" dirty="0" smtClean="0"/>
              <a:t>₹400 - ₹600               </a:t>
            </a:r>
          </a:p>
          <a:p>
            <a:r>
              <a:rPr lang="en-US" b="1" dirty="0" smtClean="0"/>
              <a:t>2. Temperature Sensor:</a:t>
            </a:r>
            <a:endParaRPr lang="en-US" dirty="0" smtClean="0"/>
          </a:p>
          <a:p>
            <a:r>
              <a:rPr lang="en-US" dirty="0" smtClean="0"/>
              <a:t>₹150 - ₹250</a:t>
            </a:r>
          </a:p>
          <a:p>
            <a:r>
              <a:rPr lang="en-US" b="1" dirty="0" smtClean="0"/>
              <a:t>3. Odor Sensor:</a:t>
            </a:r>
            <a:endParaRPr lang="en-US" dirty="0" smtClean="0"/>
          </a:p>
          <a:p>
            <a:r>
              <a:rPr lang="en-US" dirty="0" smtClean="0"/>
              <a:t>₹150 - ₹250</a:t>
            </a:r>
          </a:p>
          <a:p>
            <a:r>
              <a:rPr lang="en-US" b="1" dirty="0" smtClean="0"/>
              <a:t>4. LoRaWAN Module:</a:t>
            </a:r>
            <a:endParaRPr lang="en-US" dirty="0" smtClean="0"/>
          </a:p>
          <a:p>
            <a:r>
              <a:rPr lang="en-US" dirty="0" smtClean="0"/>
              <a:t>₹1,000 - ₹1,500</a:t>
            </a:r>
          </a:p>
          <a:p>
            <a:r>
              <a:rPr lang="en-US" b="1" dirty="0" smtClean="0"/>
              <a:t>5. Microcontroller:</a:t>
            </a:r>
            <a:endParaRPr lang="en-US" dirty="0" smtClean="0"/>
          </a:p>
          <a:p>
            <a:r>
              <a:rPr lang="en-US" dirty="0" smtClean="0"/>
              <a:t>₹500 - ₹800</a:t>
            </a:r>
          </a:p>
          <a:p>
            <a:r>
              <a:rPr lang="en-US" b="1" dirty="0" smtClean="0"/>
              <a:t>6. Power Supply (Battery):</a:t>
            </a:r>
            <a:endParaRPr lang="en-US" dirty="0" smtClean="0"/>
          </a:p>
          <a:p>
            <a:r>
              <a:rPr lang="en-US" dirty="0" smtClean="0"/>
              <a:t>₹200 - ₹400</a:t>
            </a:r>
          </a:p>
          <a:p>
            <a:r>
              <a:rPr lang="en-US" b="1" dirty="0" smtClean="0"/>
              <a:t>7. Protective Casing:</a:t>
            </a:r>
            <a:endParaRPr lang="en-US" dirty="0" smtClean="0"/>
          </a:p>
          <a:p>
            <a:r>
              <a:rPr lang="en-US" dirty="0" smtClean="0"/>
              <a:t>₹300 - ₹500</a:t>
            </a:r>
          </a:p>
          <a:p>
            <a:r>
              <a:rPr lang="en-US" b="1" dirty="0" smtClean="0"/>
              <a:t>The total cost to equip one waste bin with sensors and LoRaWAN technology is approximately </a:t>
            </a:r>
            <a:r>
              <a:rPr lang="en-US" b="1" u="sng" dirty="0" smtClean="0"/>
              <a:t>₹2,800 - ₹4,500.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074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Costs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LoRaWAN Gateways:</a:t>
            </a:r>
            <a:endParaRPr lang="en-US" sz="2400" dirty="0" smtClean="0"/>
          </a:p>
          <a:p>
            <a:pPr marL="0" indent="0">
              <a:buNone/>
            </a:pPr>
            <a:r>
              <a:rPr lang="en-US" sz="1800" b="1" dirty="0" smtClean="0"/>
              <a:t>Cost per Gateway:</a:t>
            </a:r>
            <a:r>
              <a:rPr lang="en-US" sz="1800" dirty="0" smtClean="0"/>
              <a:t> ₹10,000 - ₹15,000</a:t>
            </a:r>
          </a:p>
          <a:p>
            <a:r>
              <a:rPr lang="en-US" sz="2400" b="1" dirty="0"/>
              <a:t>Central Server/Cloud Service</a:t>
            </a:r>
            <a:r>
              <a:rPr lang="en-US" sz="2400" b="1" dirty="0" smtClean="0"/>
              <a:t>:</a:t>
            </a:r>
          </a:p>
          <a:p>
            <a:r>
              <a:rPr lang="en-US" sz="1800" dirty="0" smtClean="0"/>
              <a:t>Monthly cloud service fees could range from ₹500 to ₹2,000, depending on the usage.</a:t>
            </a:r>
          </a:p>
          <a:p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SMART BIN </vt:lpstr>
      <vt:lpstr>Component of The system</vt:lpstr>
      <vt:lpstr>Total Cost for One Bin</vt:lpstr>
      <vt:lpstr>Additional Costs to Consider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 </dc:title>
  <dc:creator>Hp</dc:creator>
  <cp:lastModifiedBy>Hp</cp:lastModifiedBy>
  <cp:revision>1</cp:revision>
  <dcterms:created xsi:type="dcterms:W3CDTF">2024-08-28T08:54:32Z</dcterms:created>
  <dcterms:modified xsi:type="dcterms:W3CDTF">2024-08-28T08:54:47Z</dcterms:modified>
</cp:coreProperties>
</file>