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69100" y="158875"/>
            <a:ext cx="8520600" cy="6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80">
                <a:solidFill>
                  <a:srgbClr val="1A6847"/>
                </a:solidFill>
              </a:rPr>
              <a:t>Solar-Powered Trash Compactor Bin</a:t>
            </a:r>
            <a:endParaRPr sz="4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9100" y="1023238"/>
            <a:ext cx="6321300" cy="55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502">
                <a:solidFill>
                  <a:schemeClr val="dk1"/>
                </a:solidFill>
                <a:highlight>
                  <a:schemeClr val="lt1"/>
                </a:highlight>
              </a:rPr>
              <a:t>Overflowing bins and inefficient waste collection lead to unsanitary conditions and increased operational costs</a:t>
            </a:r>
            <a:r>
              <a:rPr lang="en" sz="1602">
                <a:solidFill>
                  <a:schemeClr val="dk1"/>
                </a:solidFill>
                <a:highlight>
                  <a:schemeClr val="lt1"/>
                </a:highlight>
              </a:rPr>
              <a:t>.</a:t>
            </a:r>
            <a:endParaRPr sz="1502"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69100" y="1800025"/>
            <a:ext cx="5861400" cy="877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Introducing a solar-powered trash compactor bin that uses renewable energy to reduce waste volume and improve collection efficiency.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69100" y="2976650"/>
            <a:ext cx="6058500" cy="169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Solar-Powered</a:t>
            </a:r>
            <a:r>
              <a:rPr lang="en">
                <a:solidFill>
                  <a:schemeClr val="dk1"/>
                </a:solidFill>
              </a:rPr>
              <a:t>: Harnesses solar energy to power the compactor.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Compactor Mechanism</a:t>
            </a:r>
            <a:r>
              <a:rPr lang="en">
                <a:solidFill>
                  <a:schemeClr val="dk1"/>
                </a:solidFill>
              </a:rPr>
              <a:t>: Compresses waste, increasing bin capacity.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Smart Monitoring</a:t>
            </a:r>
            <a:r>
              <a:rPr lang="en">
                <a:solidFill>
                  <a:schemeClr val="dk1"/>
                </a:solidFill>
              </a:rPr>
              <a:t>: Sensors detect when the bin is full, triggering alerts.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Cost-Effective</a:t>
            </a:r>
            <a:r>
              <a:rPr lang="en">
                <a:solidFill>
                  <a:schemeClr val="dk1"/>
                </a:solidFill>
              </a:rPr>
              <a:t>: Lowers waste collection frequency, saving costs.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Efficiency</a:t>
            </a:r>
            <a:r>
              <a:rPr lang="en">
                <a:solidFill>
                  <a:schemeClr val="dk1"/>
                </a:solidFill>
              </a:rPr>
              <a:t>: Prevents overflow, keeping the environment clean.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0000" y="979625"/>
            <a:ext cx="2511600" cy="37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277950" y="3653175"/>
            <a:ext cx="6303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