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14763"/>
            <a:ext cx="85206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Waste Prediction System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05200" y="927950"/>
            <a:ext cx="61971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40"/>
              <a:t>Inefficient waste collection due to unpredictable waste volumes leads to higher operational costs and resource wastage.</a:t>
            </a:r>
            <a:endParaRPr sz="1640"/>
          </a:p>
        </p:txBody>
      </p:sp>
      <p:sp>
        <p:nvSpPr>
          <p:cNvPr id="56" name="Google Shape;56;p13"/>
          <p:cNvSpPr txBox="1"/>
          <p:nvPr/>
        </p:nvSpPr>
        <p:spPr>
          <a:xfrm>
            <a:off x="258450" y="1686950"/>
            <a:ext cx="6090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An app that predicts waste generation based on historical data and trends, optimizing collection routes and schedules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8450" y="2405600"/>
            <a:ext cx="60906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</a:rPr>
              <a:t>Prediction Algorithm</a:t>
            </a:r>
            <a:r>
              <a:rPr lang="en" sz="1300" dirty="0">
                <a:solidFill>
                  <a:schemeClr val="dk1"/>
                </a:solidFill>
              </a:rPr>
              <a:t>: Uses historical data and machine learning to forecast daily waste volumes.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b="1" dirty="0">
                <a:solidFill>
                  <a:schemeClr val="dk1"/>
                </a:solidFill>
              </a:rPr>
              <a:t>Route Optimization</a:t>
            </a:r>
            <a:r>
              <a:rPr lang="en" sz="1300" dirty="0">
                <a:solidFill>
                  <a:schemeClr val="dk1"/>
                </a:solidFill>
              </a:rPr>
              <a:t>: Dynamically adjusts routes for collection vehicles based on predicted waste levels.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58450" y="3783941"/>
            <a:ext cx="636750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</a:rPr>
              <a:t>Cost Savings</a:t>
            </a:r>
            <a:r>
              <a:rPr lang="en" sz="1300" dirty="0">
                <a:solidFill>
                  <a:schemeClr val="dk1"/>
                </a:solidFill>
              </a:rPr>
              <a:t>: Lowers operational costs by minimizing fuel consumption and labor hours.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1"/>
                </a:solidFill>
              </a:rPr>
              <a:t>Scalability</a:t>
            </a:r>
            <a:r>
              <a:rPr lang="en" sz="1300" dirty="0">
                <a:solidFill>
                  <a:schemeClr val="dk1"/>
                </a:solidFill>
              </a:rPr>
              <a:t>: Can be implemented in various regions and adapted for different waste types.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473725" y="983975"/>
            <a:ext cx="569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3250" y="1101100"/>
            <a:ext cx="2450950" cy="34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Waste Prediction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Dipanshu S</cp:lastModifiedBy>
  <cp:revision>2</cp:revision>
  <dcterms:modified xsi:type="dcterms:W3CDTF">2024-08-26T06:32:22Z</dcterms:modified>
</cp:coreProperties>
</file>