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03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5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3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4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4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2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6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14C95-806B-4659-8B64-9C93730C51B8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2A72D-89A4-45B2-9B5E-01C8251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</a:t>
            </a:r>
            <a:r>
              <a:rPr lang="en-US" dirty="0" smtClean="0"/>
              <a:t> </a:t>
            </a:r>
            <a:r>
              <a:rPr lang="en-US" sz="6000" dirty="0" smtClean="0"/>
              <a:t>Waste-to-Brick </a:t>
            </a:r>
            <a:r>
              <a:rPr lang="en-US" sz="6000" dirty="0" smtClean="0"/>
              <a:t>Production</a:t>
            </a:r>
          </a:p>
          <a:p>
            <a:pPr marL="0" indent="0">
              <a:buNone/>
            </a:pPr>
            <a:r>
              <a:rPr lang="en-US" dirty="0" smtClean="0"/>
              <a:t>                (Transforming Waste into Construction Materials)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84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Components of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b="1" i="1" u="sng" dirty="0" smtClean="0"/>
              <a:t>Waste Shredders</a:t>
            </a:r>
            <a:r>
              <a:rPr lang="en-US" dirty="0" smtClean="0"/>
              <a:t>:- </a:t>
            </a:r>
            <a:r>
              <a:rPr lang="en-US" sz="2600" dirty="0"/>
              <a:t>Waste shredders are machines that break down large pieces of plastic and paper waste into smaller, more manageable particles.</a:t>
            </a:r>
          </a:p>
          <a:p>
            <a:r>
              <a:rPr lang="en-US" dirty="0" smtClean="0"/>
              <a:t>It also </a:t>
            </a:r>
            <a:r>
              <a:rPr lang="en-US" sz="2600" dirty="0" smtClean="0"/>
              <a:t>helps in reducing the size of the waste material, making it easier to handle and process.</a:t>
            </a:r>
          </a:p>
          <a:p>
            <a:pPr marL="0" indent="0">
              <a:buNone/>
            </a:pPr>
            <a:r>
              <a:rPr lang="en-US" b="1" i="1" dirty="0"/>
              <a:t>2. </a:t>
            </a:r>
            <a:r>
              <a:rPr lang="en-US" b="1" i="1" u="sng" dirty="0"/>
              <a:t>Brick Molds</a:t>
            </a:r>
            <a:r>
              <a:rPr lang="en-US" b="1" dirty="0" smtClean="0"/>
              <a:t>:-</a:t>
            </a:r>
            <a:r>
              <a:rPr lang="en-US" dirty="0" smtClean="0"/>
              <a:t> </a:t>
            </a:r>
            <a:r>
              <a:rPr lang="en-US" sz="2600" dirty="0"/>
              <a:t>Molds are used to shape the shredded waste into brick forms. They come in various sizes and shapes depending on the desired final product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b="1" i="1" dirty="0"/>
              <a:t>3. </a:t>
            </a:r>
            <a:r>
              <a:rPr lang="en-US" b="1" i="1" u="sng" dirty="0"/>
              <a:t>Heating System</a:t>
            </a:r>
            <a:r>
              <a:rPr lang="en-US" dirty="0" smtClean="0"/>
              <a:t>:- </a:t>
            </a:r>
            <a:r>
              <a:rPr lang="en-US" sz="2600" dirty="0"/>
              <a:t>The heating system cures the molded bricks by applying heat</a:t>
            </a:r>
            <a:r>
              <a:rPr lang="en-US" dirty="0" smtClean="0"/>
              <a:t>.</a:t>
            </a:r>
          </a:p>
          <a:p>
            <a:r>
              <a:rPr lang="en-US" sz="2600" dirty="0"/>
              <a:t>If possible, the system can use waste heat from other processes to reduce energy costs.</a:t>
            </a:r>
          </a:p>
          <a:p>
            <a:pPr marL="514350" indent="-514350"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636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Cost Estimate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Shredders and Molds: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Cost:</a:t>
            </a:r>
            <a:r>
              <a:rPr lang="en-US" dirty="0" smtClean="0"/>
              <a:t> ~₹15,000</a:t>
            </a:r>
          </a:p>
          <a:p>
            <a:r>
              <a:rPr lang="en-US" dirty="0" smtClean="0"/>
              <a:t>Presses and Heating System: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b="1" dirty="0" smtClean="0"/>
              <a:t>Cost:</a:t>
            </a:r>
            <a:r>
              <a:rPr lang="en-US" dirty="0" smtClean="0"/>
              <a:t> ~₹15,000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92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                            </vt:lpstr>
      <vt:lpstr>              Components of the System</vt:lpstr>
      <vt:lpstr>                       Cost Estimate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</dc:title>
  <dc:creator>Hp</dc:creator>
  <cp:lastModifiedBy>Hp</cp:lastModifiedBy>
  <cp:revision>1</cp:revision>
  <dcterms:created xsi:type="dcterms:W3CDTF">2024-08-28T09:00:53Z</dcterms:created>
  <dcterms:modified xsi:type="dcterms:W3CDTF">2024-08-28T09:01:19Z</dcterms:modified>
</cp:coreProperties>
</file>