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Tabelle1!$F$8:$F$14407</c:f>
              <c:numCache>
                <c:formatCode>General</c:formatCode>
                <c:ptCount val="14400"/>
                <c:pt idx="0">
                  <c:v>1.1687799999999999</c:v>
                </c:pt>
                <c:pt idx="1">
                  <c:v>0.77709300000000003</c:v>
                </c:pt>
                <c:pt idx="2">
                  <c:v>0.38892399999999999</c:v>
                </c:pt>
                <c:pt idx="3">
                  <c:v>1.16761</c:v>
                </c:pt>
                <c:pt idx="4">
                  <c:v>0.38877</c:v>
                </c:pt>
                <c:pt idx="5">
                  <c:v>0.78005199999999997</c:v>
                </c:pt>
                <c:pt idx="6">
                  <c:v>1.94434</c:v>
                </c:pt>
                <c:pt idx="7">
                  <c:v>1.55592</c:v>
                </c:pt>
                <c:pt idx="8">
                  <c:v>1.5556300000000001</c:v>
                </c:pt>
                <c:pt idx="9">
                  <c:v>1.55413</c:v>
                </c:pt>
                <c:pt idx="10">
                  <c:v>0.77718600000000004</c:v>
                </c:pt>
                <c:pt idx="11">
                  <c:v>0</c:v>
                </c:pt>
                <c:pt idx="12">
                  <c:v>0</c:v>
                </c:pt>
                <c:pt idx="13">
                  <c:v>0.38894200000000001</c:v>
                </c:pt>
                <c:pt idx="14">
                  <c:v>1.9441200000000001</c:v>
                </c:pt>
                <c:pt idx="15">
                  <c:v>1.5552600000000001</c:v>
                </c:pt>
                <c:pt idx="16">
                  <c:v>0.38872899999999999</c:v>
                </c:pt>
                <c:pt idx="17">
                  <c:v>0.38800299999999999</c:v>
                </c:pt>
                <c:pt idx="18">
                  <c:v>1.1647099999999999</c:v>
                </c:pt>
                <c:pt idx="19">
                  <c:v>0.77758799999999995</c:v>
                </c:pt>
                <c:pt idx="20">
                  <c:v>1.9423600000000001</c:v>
                </c:pt>
                <c:pt idx="21">
                  <c:v>1.9445399999999999</c:v>
                </c:pt>
                <c:pt idx="22">
                  <c:v>1.9468099999999999</c:v>
                </c:pt>
                <c:pt idx="23">
                  <c:v>1.5569900000000001</c:v>
                </c:pt>
                <c:pt idx="24">
                  <c:v>0.38888600000000001</c:v>
                </c:pt>
                <c:pt idx="25">
                  <c:v>0</c:v>
                </c:pt>
                <c:pt idx="26">
                  <c:v>0.77763700000000002</c:v>
                </c:pt>
                <c:pt idx="27">
                  <c:v>1.5525899999999999</c:v>
                </c:pt>
                <c:pt idx="28">
                  <c:v>1.55063</c:v>
                </c:pt>
                <c:pt idx="29">
                  <c:v>1.1664000000000001</c:v>
                </c:pt>
                <c:pt idx="30">
                  <c:v>1.5603899999999999</c:v>
                </c:pt>
                <c:pt idx="31">
                  <c:v>1.1661900000000001</c:v>
                </c:pt>
                <c:pt idx="32">
                  <c:v>1.16631</c:v>
                </c:pt>
                <c:pt idx="33">
                  <c:v>0</c:v>
                </c:pt>
                <c:pt idx="34">
                  <c:v>0.77788400000000002</c:v>
                </c:pt>
                <c:pt idx="35">
                  <c:v>1.55491</c:v>
                </c:pt>
                <c:pt idx="36">
                  <c:v>0</c:v>
                </c:pt>
                <c:pt idx="37">
                  <c:v>0</c:v>
                </c:pt>
                <c:pt idx="38">
                  <c:v>1.9498200000000001</c:v>
                </c:pt>
                <c:pt idx="39">
                  <c:v>1.1681999999999999</c:v>
                </c:pt>
                <c:pt idx="40">
                  <c:v>1.1661699999999999</c:v>
                </c:pt>
                <c:pt idx="41">
                  <c:v>1.1682999999999999</c:v>
                </c:pt>
                <c:pt idx="42">
                  <c:v>1.1663399999999999</c:v>
                </c:pt>
                <c:pt idx="43">
                  <c:v>0.77728299999999995</c:v>
                </c:pt>
                <c:pt idx="44">
                  <c:v>0.39001400000000003</c:v>
                </c:pt>
                <c:pt idx="45">
                  <c:v>1.17041</c:v>
                </c:pt>
                <c:pt idx="46">
                  <c:v>1.54959</c:v>
                </c:pt>
                <c:pt idx="47">
                  <c:v>1.9462200000000001</c:v>
                </c:pt>
                <c:pt idx="48">
                  <c:v>1.5590999999999999</c:v>
                </c:pt>
                <c:pt idx="49">
                  <c:v>1.94513</c:v>
                </c:pt>
                <c:pt idx="50">
                  <c:v>1.16805</c:v>
                </c:pt>
                <c:pt idx="51">
                  <c:v>1.5567200000000001</c:v>
                </c:pt>
                <c:pt idx="52">
                  <c:v>1.94604</c:v>
                </c:pt>
                <c:pt idx="53">
                  <c:v>0.77889600000000003</c:v>
                </c:pt>
                <c:pt idx="54">
                  <c:v>1.5593600000000001</c:v>
                </c:pt>
                <c:pt idx="55">
                  <c:v>1.1621600000000001</c:v>
                </c:pt>
                <c:pt idx="56">
                  <c:v>0.389015</c:v>
                </c:pt>
                <c:pt idx="57">
                  <c:v>0</c:v>
                </c:pt>
                <c:pt idx="58">
                  <c:v>0.390181</c:v>
                </c:pt>
                <c:pt idx="59">
                  <c:v>0.77996299999999996</c:v>
                </c:pt>
                <c:pt idx="60">
                  <c:v>0.77811799999999998</c:v>
                </c:pt>
                <c:pt idx="61">
                  <c:v>0.78047</c:v>
                </c:pt>
                <c:pt idx="62">
                  <c:v>0.77904799999999996</c:v>
                </c:pt>
                <c:pt idx="63">
                  <c:v>0.77800000000000002</c:v>
                </c:pt>
                <c:pt idx="64">
                  <c:v>0</c:v>
                </c:pt>
                <c:pt idx="65">
                  <c:v>1.1672499999999999</c:v>
                </c:pt>
                <c:pt idx="66">
                  <c:v>0.38905699999999999</c:v>
                </c:pt>
                <c:pt idx="67">
                  <c:v>0.39029199999999997</c:v>
                </c:pt>
                <c:pt idx="68">
                  <c:v>0.38907399999999998</c:v>
                </c:pt>
                <c:pt idx="69">
                  <c:v>0.38969100000000001</c:v>
                </c:pt>
                <c:pt idx="70">
                  <c:v>0</c:v>
                </c:pt>
                <c:pt idx="71">
                  <c:v>0</c:v>
                </c:pt>
                <c:pt idx="72">
                  <c:v>0.78034400000000004</c:v>
                </c:pt>
                <c:pt idx="73">
                  <c:v>1.9507099999999999</c:v>
                </c:pt>
                <c:pt idx="74">
                  <c:v>0.38927099999999998</c:v>
                </c:pt>
                <c:pt idx="75">
                  <c:v>0.77888900000000005</c:v>
                </c:pt>
                <c:pt idx="76">
                  <c:v>0.77810100000000004</c:v>
                </c:pt>
                <c:pt idx="77">
                  <c:v>0</c:v>
                </c:pt>
                <c:pt idx="78">
                  <c:v>1.1669099999999999</c:v>
                </c:pt>
                <c:pt idx="79">
                  <c:v>1.5555099999999999</c:v>
                </c:pt>
                <c:pt idx="80">
                  <c:v>0.77886200000000005</c:v>
                </c:pt>
                <c:pt idx="81">
                  <c:v>0.388104</c:v>
                </c:pt>
                <c:pt idx="82">
                  <c:v>0.77817199999999997</c:v>
                </c:pt>
                <c:pt idx="83">
                  <c:v>0.38910299999999998</c:v>
                </c:pt>
                <c:pt idx="84">
                  <c:v>1.55715</c:v>
                </c:pt>
                <c:pt idx="85">
                  <c:v>1.9457199999999999</c:v>
                </c:pt>
                <c:pt idx="86">
                  <c:v>0.77861499999999995</c:v>
                </c:pt>
                <c:pt idx="87">
                  <c:v>0</c:v>
                </c:pt>
                <c:pt idx="88">
                  <c:v>0</c:v>
                </c:pt>
                <c:pt idx="89">
                  <c:v>0.78021099999999999</c:v>
                </c:pt>
                <c:pt idx="90">
                  <c:v>1.1677</c:v>
                </c:pt>
                <c:pt idx="91">
                  <c:v>1.16757</c:v>
                </c:pt>
                <c:pt idx="92">
                  <c:v>1.1685000000000001</c:v>
                </c:pt>
                <c:pt idx="93">
                  <c:v>0.77889200000000003</c:v>
                </c:pt>
                <c:pt idx="94">
                  <c:v>0</c:v>
                </c:pt>
                <c:pt idx="95">
                  <c:v>0</c:v>
                </c:pt>
                <c:pt idx="96">
                  <c:v>1.9464699999999999</c:v>
                </c:pt>
                <c:pt idx="97">
                  <c:v>0.77853899999999998</c:v>
                </c:pt>
                <c:pt idx="98">
                  <c:v>1.1672100000000001</c:v>
                </c:pt>
                <c:pt idx="99">
                  <c:v>1.16754</c:v>
                </c:pt>
                <c:pt idx="100">
                  <c:v>1.55426</c:v>
                </c:pt>
                <c:pt idx="101">
                  <c:v>1.1664000000000001</c:v>
                </c:pt>
                <c:pt idx="102">
                  <c:v>0.77854699999999999</c:v>
                </c:pt>
                <c:pt idx="103">
                  <c:v>0.78034700000000001</c:v>
                </c:pt>
                <c:pt idx="104">
                  <c:v>1.1674500000000001</c:v>
                </c:pt>
                <c:pt idx="105">
                  <c:v>0</c:v>
                </c:pt>
                <c:pt idx="106">
                  <c:v>0.75312699999999999</c:v>
                </c:pt>
                <c:pt idx="107">
                  <c:v>0</c:v>
                </c:pt>
                <c:pt idx="108">
                  <c:v>0.38963999999999999</c:v>
                </c:pt>
                <c:pt idx="109">
                  <c:v>0.38837300000000002</c:v>
                </c:pt>
                <c:pt idx="110">
                  <c:v>0</c:v>
                </c:pt>
                <c:pt idx="111">
                  <c:v>0</c:v>
                </c:pt>
                <c:pt idx="112">
                  <c:v>1.55366</c:v>
                </c:pt>
                <c:pt idx="113">
                  <c:v>0.77792600000000001</c:v>
                </c:pt>
                <c:pt idx="114">
                  <c:v>0.77843600000000002</c:v>
                </c:pt>
                <c:pt idx="115">
                  <c:v>1.1675899999999999</c:v>
                </c:pt>
                <c:pt idx="116">
                  <c:v>1.1669400000000001</c:v>
                </c:pt>
                <c:pt idx="117">
                  <c:v>0.78020199999999995</c:v>
                </c:pt>
                <c:pt idx="118">
                  <c:v>0.77978000000000003</c:v>
                </c:pt>
                <c:pt idx="119">
                  <c:v>0.77820199999999995</c:v>
                </c:pt>
                <c:pt idx="120">
                  <c:v>0.77870200000000001</c:v>
                </c:pt>
                <c:pt idx="121">
                  <c:v>0.38986100000000001</c:v>
                </c:pt>
                <c:pt idx="122">
                  <c:v>0.77957299999999996</c:v>
                </c:pt>
                <c:pt idx="123">
                  <c:v>0.77851899999999996</c:v>
                </c:pt>
                <c:pt idx="124">
                  <c:v>0.77965399999999996</c:v>
                </c:pt>
                <c:pt idx="125">
                  <c:v>0</c:v>
                </c:pt>
                <c:pt idx="126">
                  <c:v>1.55755</c:v>
                </c:pt>
                <c:pt idx="127">
                  <c:v>1.55687</c:v>
                </c:pt>
                <c:pt idx="128">
                  <c:v>1.16709</c:v>
                </c:pt>
                <c:pt idx="129">
                  <c:v>1.1675800000000001</c:v>
                </c:pt>
                <c:pt idx="130">
                  <c:v>1.16588</c:v>
                </c:pt>
                <c:pt idx="131">
                  <c:v>1.5569</c:v>
                </c:pt>
                <c:pt idx="132">
                  <c:v>1.5564</c:v>
                </c:pt>
                <c:pt idx="133">
                  <c:v>0.38911099999999998</c:v>
                </c:pt>
                <c:pt idx="134">
                  <c:v>1.5562</c:v>
                </c:pt>
                <c:pt idx="135">
                  <c:v>1.5561</c:v>
                </c:pt>
                <c:pt idx="136">
                  <c:v>0.77819499999999997</c:v>
                </c:pt>
                <c:pt idx="137">
                  <c:v>1.16991</c:v>
                </c:pt>
                <c:pt idx="138">
                  <c:v>1.1668499999999999</c:v>
                </c:pt>
                <c:pt idx="139">
                  <c:v>0</c:v>
                </c:pt>
                <c:pt idx="140">
                  <c:v>0.38938600000000001</c:v>
                </c:pt>
                <c:pt idx="141">
                  <c:v>0</c:v>
                </c:pt>
                <c:pt idx="142">
                  <c:v>0.77852399999999999</c:v>
                </c:pt>
                <c:pt idx="143">
                  <c:v>1.5561799999999999</c:v>
                </c:pt>
                <c:pt idx="144">
                  <c:v>0.38896900000000001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1.16747</c:v>
                </c:pt>
                <c:pt idx="152">
                  <c:v>0</c:v>
                </c:pt>
                <c:pt idx="153">
                  <c:v>0.77849999999999997</c:v>
                </c:pt>
                <c:pt idx="154">
                  <c:v>1.5564899999999999</c:v>
                </c:pt>
                <c:pt idx="155">
                  <c:v>1.16751</c:v>
                </c:pt>
                <c:pt idx="156">
                  <c:v>1.5568</c:v>
                </c:pt>
                <c:pt idx="157">
                  <c:v>0.38833200000000001</c:v>
                </c:pt>
                <c:pt idx="158">
                  <c:v>1.1670499999999999</c:v>
                </c:pt>
                <c:pt idx="159">
                  <c:v>0.77847299999999997</c:v>
                </c:pt>
                <c:pt idx="160">
                  <c:v>1.55627</c:v>
                </c:pt>
                <c:pt idx="161">
                  <c:v>1.5563800000000001</c:v>
                </c:pt>
                <c:pt idx="162">
                  <c:v>0.77806799999999998</c:v>
                </c:pt>
                <c:pt idx="163">
                  <c:v>0</c:v>
                </c:pt>
                <c:pt idx="164">
                  <c:v>0</c:v>
                </c:pt>
                <c:pt idx="165">
                  <c:v>0.77499499999999999</c:v>
                </c:pt>
                <c:pt idx="166">
                  <c:v>0.38877499999999998</c:v>
                </c:pt>
                <c:pt idx="167">
                  <c:v>0.77836799999999995</c:v>
                </c:pt>
                <c:pt idx="168">
                  <c:v>0.38906000000000002</c:v>
                </c:pt>
                <c:pt idx="169">
                  <c:v>0.778918</c:v>
                </c:pt>
                <c:pt idx="170">
                  <c:v>0.389233</c:v>
                </c:pt>
                <c:pt idx="171">
                  <c:v>0.77819099999999997</c:v>
                </c:pt>
                <c:pt idx="172">
                  <c:v>0.77959400000000001</c:v>
                </c:pt>
                <c:pt idx="173">
                  <c:v>1.5560099999999999</c:v>
                </c:pt>
                <c:pt idx="174">
                  <c:v>1.5569200000000001</c:v>
                </c:pt>
                <c:pt idx="175">
                  <c:v>0.38918900000000001</c:v>
                </c:pt>
                <c:pt idx="176">
                  <c:v>1.5565599999999999</c:v>
                </c:pt>
                <c:pt idx="177">
                  <c:v>1.9463200000000001</c:v>
                </c:pt>
                <c:pt idx="178">
                  <c:v>1.16764</c:v>
                </c:pt>
                <c:pt idx="179">
                  <c:v>0.77817700000000001</c:v>
                </c:pt>
                <c:pt idx="180">
                  <c:v>0.38919900000000002</c:v>
                </c:pt>
                <c:pt idx="181">
                  <c:v>0.77815299999999998</c:v>
                </c:pt>
                <c:pt idx="182">
                  <c:v>0.77849800000000002</c:v>
                </c:pt>
                <c:pt idx="183">
                  <c:v>1.5552900000000001</c:v>
                </c:pt>
                <c:pt idx="184">
                  <c:v>1.16717</c:v>
                </c:pt>
                <c:pt idx="185">
                  <c:v>1.1673800000000001</c:v>
                </c:pt>
                <c:pt idx="186">
                  <c:v>0</c:v>
                </c:pt>
                <c:pt idx="187">
                  <c:v>1.9510099999999999</c:v>
                </c:pt>
                <c:pt idx="188">
                  <c:v>1.94604</c:v>
                </c:pt>
                <c:pt idx="189">
                  <c:v>0.77817400000000003</c:v>
                </c:pt>
                <c:pt idx="190">
                  <c:v>0.38915899999999998</c:v>
                </c:pt>
                <c:pt idx="191">
                  <c:v>1.1671199999999999</c:v>
                </c:pt>
                <c:pt idx="192">
                  <c:v>1.5568200000000001</c:v>
                </c:pt>
                <c:pt idx="193">
                  <c:v>1.1673500000000001</c:v>
                </c:pt>
                <c:pt idx="194">
                  <c:v>0.38913599999999998</c:v>
                </c:pt>
                <c:pt idx="195">
                  <c:v>1.1675599999999999</c:v>
                </c:pt>
                <c:pt idx="196">
                  <c:v>0.39007799999999998</c:v>
                </c:pt>
                <c:pt idx="197">
                  <c:v>0.77784299999999995</c:v>
                </c:pt>
                <c:pt idx="198">
                  <c:v>0.37234200000000001</c:v>
                </c:pt>
                <c:pt idx="199">
                  <c:v>0.77861400000000003</c:v>
                </c:pt>
                <c:pt idx="200">
                  <c:v>1.16625</c:v>
                </c:pt>
                <c:pt idx="201">
                  <c:v>0.77828699999999995</c:v>
                </c:pt>
                <c:pt idx="202">
                  <c:v>1.5563499999999999</c:v>
                </c:pt>
                <c:pt idx="203">
                  <c:v>1.94495</c:v>
                </c:pt>
                <c:pt idx="204">
                  <c:v>1.5572299999999999</c:v>
                </c:pt>
                <c:pt idx="205">
                  <c:v>1.5529500000000001</c:v>
                </c:pt>
                <c:pt idx="206">
                  <c:v>0.38940599999999997</c:v>
                </c:pt>
                <c:pt idx="207">
                  <c:v>0.38957599999999998</c:v>
                </c:pt>
                <c:pt idx="208">
                  <c:v>1.5564100000000001</c:v>
                </c:pt>
                <c:pt idx="209">
                  <c:v>1.9449399999999999</c:v>
                </c:pt>
                <c:pt idx="210">
                  <c:v>1.1688000000000001</c:v>
                </c:pt>
                <c:pt idx="211">
                  <c:v>0.77848899999999999</c:v>
                </c:pt>
                <c:pt idx="212">
                  <c:v>1.5610200000000001</c:v>
                </c:pt>
                <c:pt idx="213">
                  <c:v>0.38898899999999997</c:v>
                </c:pt>
                <c:pt idx="214">
                  <c:v>0.38905400000000001</c:v>
                </c:pt>
                <c:pt idx="215">
                  <c:v>1.9450499999999999</c:v>
                </c:pt>
                <c:pt idx="216">
                  <c:v>0.77866999999999997</c:v>
                </c:pt>
                <c:pt idx="217">
                  <c:v>0.77811600000000003</c:v>
                </c:pt>
                <c:pt idx="218">
                  <c:v>0.38909500000000002</c:v>
                </c:pt>
                <c:pt idx="219">
                  <c:v>1.55644</c:v>
                </c:pt>
                <c:pt idx="220">
                  <c:v>1.16777</c:v>
                </c:pt>
                <c:pt idx="221">
                  <c:v>0</c:v>
                </c:pt>
                <c:pt idx="222">
                  <c:v>0.77912800000000004</c:v>
                </c:pt>
                <c:pt idx="223">
                  <c:v>1.1695800000000001</c:v>
                </c:pt>
                <c:pt idx="224">
                  <c:v>0.778277</c:v>
                </c:pt>
                <c:pt idx="225">
                  <c:v>0.388372</c:v>
                </c:pt>
                <c:pt idx="226">
                  <c:v>0.77949000000000002</c:v>
                </c:pt>
                <c:pt idx="227">
                  <c:v>0</c:v>
                </c:pt>
                <c:pt idx="228">
                  <c:v>1.1693199999999999</c:v>
                </c:pt>
                <c:pt idx="229">
                  <c:v>0.77828900000000001</c:v>
                </c:pt>
                <c:pt idx="230">
                  <c:v>0.77837400000000001</c:v>
                </c:pt>
                <c:pt idx="231">
                  <c:v>1.1671499999999999</c:v>
                </c:pt>
                <c:pt idx="232">
                  <c:v>1.5565599999999999</c:v>
                </c:pt>
                <c:pt idx="233">
                  <c:v>1.9491099999999999</c:v>
                </c:pt>
                <c:pt idx="234">
                  <c:v>0.77824899999999997</c:v>
                </c:pt>
                <c:pt idx="235">
                  <c:v>0.77994300000000005</c:v>
                </c:pt>
                <c:pt idx="236">
                  <c:v>1.5562800000000001</c:v>
                </c:pt>
                <c:pt idx="237">
                  <c:v>0.77822800000000003</c:v>
                </c:pt>
                <c:pt idx="238">
                  <c:v>1.5567899999999999</c:v>
                </c:pt>
                <c:pt idx="239">
                  <c:v>0.77960700000000005</c:v>
                </c:pt>
                <c:pt idx="240">
                  <c:v>0.389019</c:v>
                </c:pt>
                <c:pt idx="241">
                  <c:v>0.38910699999999998</c:v>
                </c:pt>
                <c:pt idx="242">
                  <c:v>0</c:v>
                </c:pt>
                <c:pt idx="243">
                  <c:v>1.16828</c:v>
                </c:pt>
                <c:pt idx="244">
                  <c:v>1.16747</c:v>
                </c:pt>
                <c:pt idx="245">
                  <c:v>1.55636</c:v>
                </c:pt>
                <c:pt idx="246">
                  <c:v>0.38915499999999997</c:v>
                </c:pt>
                <c:pt idx="247">
                  <c:v>0.778671</c:v>
                </c:pt>
                <c:pt idx="248">
                  <c:v>1.94563</c:v>
                </c:pt>
                <c:pt idx="249">
                  <c:v>1.9472799999999999</c:v>
                </c:pt>
                <c:pt idx="250">
                  <c:v>0.38907999999999998</c:v>
                </c:pt>
                <c:pt idx="251">
                  <c:v>1.5568599999999999</c:v>
                </c:pt>
                <c:pt idx="252">
                  <c:v>1.5570600000000001</c:v>
                </c:pt>
                <c:pt idx="253">
                  <c:v>1.16642</c:v>
                </c:pt>
                <c:pt idx="254">
                  <c:v>0.77856000000000003</c:v>
                </c:pt>
                <c:pt idx="255">
                  <c:v>0.77832000000000001</c:v>
                </c:pt>
                <c:pt idx="256">
                  <c:v>0.77861000000000002</c:v>
                </c:pt>
                <c:pt idx="257">
                  <c:v>1.56037</c:v>
                </c:pt>
                <c:pt idx="258">
                  <c:v>1.9460599999999999</c:v>
                </c:pt>
                <c:pt idx="259">
                  <c:v>0</c:v>
                </c:pt>
                <c:pt idx="260">
                  <c:v>0</c:v>
                </c:pt>
                <c:pt idx="261">
                  <c:v>1.9478200000000001</c:v>
                </c:pt>
                <c:pt idx="262">
                  <c:v>1.1637500000000001</c:v>
                </c:pt>
                <c:pt idx="263">
                  <c:v>1.55904</c:v>
                </c:pt>
                <c:pt idx="264">
                  <c:v>1.5562100000000001</c:v>
                </c:pt>
                <c:pt idx="265">
                  <c:v>0.38925100000000001</c:v>
                </c:pt>
                <c:pt idx="266">
                  <c:v>0.38964799999999999</c:v>
                </c:pt>
                <c:pt idx="267">
                  <c:v>1.16903</c:v>
                </c:pt>
                <c:pt idx="268">
                  <c:v>1.1693899999999999</c:v>
                </c:pt>
                <c:pt idx="269">
                  <c:v>1.9443699999999999</c:v>
                </c:pt>
                <c:pt idx="270">
                  <c:v>0.77668899999999996</c:v>
                </c:pt>
                <c:pt idx="271">
                  <c:v>0.77998000000000001</c:v>
                </c:pt>
                <c:pt idx="272">
                  <c:v>0.77980499999999997</c:v>
                </c:pt>
                <c:pt idx="273">
                  <c:v>1.16882</c:v>
                </c:pt>
                <c:pt idx="274">
                  <c:v>0.77876500000000004</c:v>
                </c:pt>
                <c:pt idx="275">
                  <c:v>0.38897500000000002</c:v>
                </c:pt>
                <c:pt idx="276">
                  <c:v>0.39019300000000001</c:v>
                </c:pt>
                <c:pt idx="277">
                  <c:v>1.16682</c:v>
                </c:pt>
                <c:pt idx="278">
                  <c:v>1.1659900000000001</c:v>
                </c:pt>
                <c:pt idx="279">
                  <c:v>1.94516</c:v>
                </c:pt>
                <c:pt idx="280">
                  <c:v>0.77873000000000003</c:v>
                </c:pt>
                <c:pt idx="281">
                  <c:v>1.5545100000000001</c:v>
                </c:pt>
                <c:pt idx="282">
                  <c:v>1.5557399999999999</c:v>
                </c:pt>
                <c:pt idx="283">
                  <c:v>0</c:v>
                </c:pt>
                <c:pt idx="284">
                  <c:v>0.389185</c:v>
                </c:pt>
                <c:pt idx="285">
                  <c:v>0</c:v>
                </c:pt>
                <c:pt idx="286">
                  <c:v>0.39015899999999998</c:v>
                </c:pt>
                <c:pt idx="287">
                  <c:v>0.390019</c:v>
                </c:pt>
                <c:pt idx="288">
                  <c:v>0</c:v>
                </c:pt>
                <c:pt idx="289">
                  <c:v>0.390204</c:v>
                </c:pt>
                <c:pt idx="290">
                  <c:v>0.77816300000000005</c:v>
                </c:pt>
                <c:pt idx="291">
                  <c:v>0</c:v>
                </c:pt>
                <c:pt idx="292">
                  <c:v>0.38988699999999998</c:v>
                </c:pt>
                <c:pt idx="293">
                  <c:v>0</c:v>
                </c:pt>
                <c:pt idx="294">
                  <c:v>0.390318</c:v>
                </c:pt>
                <c:pt idx="295">
                  <c:v>0</c:v>
                </c:pt>
                <c:pt idx="296">
                  <c:v>0.78006699999999995</c:v>
                </c:pt>
                <c:pt idx="297">
                  <c:v>0.77895899999999996</c:v>
                </c:pt>
                <c:pt idx="298">
                  <c:v>0</c:v>
                </c:pt>
                <c:pt idx="299">
                  <c:v>0.38940900000000001</c:v>
                </c:pt>
                <c:pt idx="300">
                  <c:v>0.39013900000000001</c:v>
                </c:pt>
                <c:pt idx="301">
                  <c:v>0.39018000000000003</c:v>
                </c:pt>
                <c:pt idx="302">
                  <c:v>0.38997500000000002</c:v>
                </c:pt>
                <c:pt idx="303">
                  <c:v>0.38926500000000003</c:v>
                </c:pt>
                <c:pt idx="304">
                  <c:v>0</c:v>
                </c:pt>
                <c:pt idx="305">
                  <c:v>0.38943899999999998</c:v>
                </c:pt>
                <c:pt idx="306">
                  <c:v>1.55552</c:v>
                </c:pt>
                <c:pt idx="307">
                  <c:v>1.55881</c:v>
                </c:pt>
                <c:pt idx="308">
                  <c:v>1.1689099999999999</c:v>
                </c:pt>
                <c:pt idx="309">
                  <c:v>1.1706000000000001</c:v>
                </c:pt>
                <c:pt idx="310">
                  <c:v>1.55965</c:v>
                </c:pt>
                <c:pt idx="311">
                  <c:v>1.16753</c:v>
                </c:pt>
                <c:pt idx="312">
                  <c:v>1.16543</c:v>
                </c:pt>
                <c:pt idx="313">
                  <c:v>0.390125</c:v>
                </c:pt>
                <c:pt idx="314">
                  <c:v>0.78002300000000002</c:v>
                </c:pt>
                <c:pt idx="315">
                  <c:v>1.1679600000000001</c:v>
                </c:pt>
                <c:pt idx="316">
                  <c:v>1.1705399999999999</c:v>
                </c:pt>
                <c:pt idx="317">
                  <c:v>1.9466699999999999</c:v>
                </c:pt>
                <c:pt idx="318">
                  <c:v>0.389266</c:v>
                </c:pt>
                <c:pt idx="319">
                  <c:v>0</c:v>
                </c:pt>
                <c:pt idx="320">
                  <c:v>0</c:v>
                </c:pt>
                <c:pt idx="321">
                  <c:v>1.94808</c:v>
                </c:pt>
                <c:pt idx="322">
                  <c:v>1.1672899999999999</c:v>
                </c:pt>
                <c:pt idx="323">
                  <c:v>1.1679600000000001</c:v>
                </c:pt>
                <c:pt idx="324">
                  <c:v>0.77861400000000003</c:v>
                </c:pt>
                <c:pt idx="325">
                  <c:v>0.38907399999999998</c:v>
                </c:pt>
                <c:pt idx="326">
                  <c:v>1.5567200000000001</c:v>
                </c:pt>
                <c:pt idx="327">
                  <c:v>1.94661</c:v>
                </c:pt>
                <c:pt idx="328">
                  <c:v>0</c:v>
                </c:pt>
                <c:pt idx="329">
                  <c:v>0</c:v>
                </c:pt>
                <c:pt idx="330">
                  <c:v>0.77853899999999998</c:v>
                </c:pt>
                <c:pt idx="331">
                  <c:v>1.1653800000000001</c:v>
                </c:pt>
                <c:pt idx="332">
                  <c:v>1.94557</c:v>
                </c:pt>
                <c:pt idx="333">
                  <c:v>0.77856899999999996</c:v>
                </c:pt>
                <c:pt idx="334">
                  <c:v>1.1673800000000001</c:v>
                </c:pt>
                <c:pt idx="335">
                  <c:v>0.38928400000000002</c:v>
                </c:pt>
                <c:pt idx="336">
                  <c:v>1.1672</c:v>
                </c:pt>
                <c:pt idx="337">
                  <c:v>1.1675899999999999</c:v>
                </c:pt>
                <c:pt idx="338">
                  <c:v>0.38933400000000001</c:v>
                </c:pt>
                <c:pt idx="339">
                  <c:v>1.16744</c:v>
                </c:pt>
                <c:pt idx="340">
                  <c:v>1.5564100000000001</c:v>
                </c:pt>
                <c:pt idx="341">
                  <c:v>0.77843799999999996</c:v>
                </c:pt>
                <c:pt idx="342">
                  <c:v>0</c:v>
                </c:pt>
                <c:pt idx="343">
                  <c:v>1.5569299999999999</c:v>
                </c:pt>
                <c:pt idx="344">
                  <c:v>1.9466600000000001</c:v>
                </c:pt>
                <c:pt idx="345">
                  <c:v>1.16781</c:v>
                </c:pt>
                <c:pt idx="346">
                  <c:v>0.77851400000000004</c:v>
                </c:pt>
                <c:pt idx="347">
                  <c:v>1.5584800000000001</c:v>
                </c:pt>
                <c:pt idx="348">
                  <c:v>0.77805299999999999</c:v>
                </c:pt>
                <c:pt idx="349">
                  <c:v>1.16744</c:v>
                </c:pt>
                <c:pt idx="350">
                  <c:v>1.55735</c:v>
                </c:pt>
                <c:pt idx="351">
                  <c:v>0.77857200000000004</c:v>
                </c:pt>
                <c:pt idx="352">
                  <c:v>0.38817400000000002</c:v>
                </c:pt>
                <c:pt idx="353">
                  <c:v>1.55697</c:v>
                </c:pt>
                <c:pt idx="354">
                  <c:v>1.16777</c:v>
                </c:pt>
                <c:pt idx="355">
                  <c:v>0.38902700000000001</c:v>
                </c:pt>
                <c:pt idx="356">
                  <c:v>0.78046800000000005</c:v>
                </c:pt>
                <c:pt idx="357">
                  <c:v>1.55829</c:v>
                </c:pt>
                <c:pt idx="358">
                  <c:v>1.1673899999999999</c:v>
                </c:pt>
                <c:pt idx="359">
                  <c:v>0.77861899999999995</c:v>
                </c:pt>
                <c:pt idx="360">
                  <c:v>0</c:v>
                </c:pt>
                <c:pt idx="361">
                  <c:v>1.16882</c:v>
                </c:pt>
                <c:pt idx="362">
                  <c:v>1.55827</c:v>
                </c:pt>
                <c:pt idx="363">
                  <c:v>1.5596399999999999</c:v>
                </c:pt>
                <c:pt idx="364">
                  <c:v>0.77857900000000002</c:v>
                </c:pt>
                <c:pt idx="365">
                  <c:v>0.77820900000000004</c:v>
                </c:pt>
                <c:pt idx="366">
                  <c:v>1.55759</c:v>
                </c:pt>
                <c:pt idx="367">
                  <c:v>1.5562499999999999</c:v>
                </c:pt>
                <c:pt idx="368">
                  <c:v>1.1673</c:v>
                </c:pt>
                <c:pt idx="369">
                  <c:v>1.55722</c:v>
                </c:pt>
                <c:pt idx="370">
                  <c:v>0</c:v>
                </c:pt>
                <c:pt idx="371">
                  <c:v>0.77821099999999999</c:v>
                </c:pt>
                <c:pt idx="372">
                  <c:v>1.1674100000000001</c:v>
                </c:pt>
                <c:pt idx="373">
                  <c:v>1.5566800000000001</c:v>
                </c:pt>
                <c:pt idx="374">
                  <c:v>0.38933800000000002</c:v>
                </c:pt>
                <c:pt idx="375">
                  <c:v>0.77851099999999995</c:v>
                </c:pt>
                <c:pt idx="376">
                  <c:v>0.77832599999999996</c:v>
                </c:pt>
                <c:pt idx="377">
                  <c:v>0.38964700000000002</c:v>
                </c:pt>
                <c:pt idx="378">
                  <c:v>0.38927</c:v>
                </c:pt>
                <c:pt idx="379">
                  <c:v>0.77862600000000004</c:v>
                </c:pt>
                <c:pt idx="380">
                  <c:v>1.1692400000000001</c:v>
                </c:pt>
                <c:pt idx="381">
                  <c:v>1.55894</c:v>
                </c:pt>
                <c:pt idx="382">
                  <c:v>1.94876</c:v>
                </c:pt>
                <c:pt idx="383">
                  <c:v>0.77857299999999996</c:v>
                </c:pt>
                <c:pt idx="384">
                  <c:v>0</c:v>
                </c:pt>
                <c:pt idx="385">
                  <c:v>0.38930300000000001</c:v>
                </c:pt>
                <c:pt idx="386">
                  <c:v>1.17065</c:v>
                </c:pt>
                <c:pt idx="387">
                  <c:v>1.16872</c:v>
                </c:pt>
                <c:pt idx="388">
                  <c:v>1.16825</c:v>
                </c:pt>
                <c:pt idx="389">
                  <c:v>0.389152</c:v>
                </c:pt>
                <c:pt idx="390">
                  <c:v>0.38929900000000001</c:v>
                </c:pt>
                <c:pt idx="391">
                  <c:v>1.94651</c:v>
                </c:pt>
                <c:pt idx="392">
                  <c:v>1.1674199999999999</c:v>
                </c:pt>
                <c:pt idx="393">
                  <c:v>1.1680200000000001</c:v>
                </c:pt>
                <c:pt idx="394">
                  <c:v>0</c:v>
                </c:pt>
                <c:pt idx="395">
                  <c:v>1.94553</c:v>
                </c:pt>
                <c:pt idx="396">
                  <c:v>1.16734</c:v>
                </c:pt>
                <c:pt idx="397">
                  <c:v>0.38927099999999998</c:v>
                </c:pt>
                <c:pt idx="398">
                  <c:v>0.388737</c:v>
                </c:pt>
                <c:pt idx="399">
                  <c:v>1.1667400000000001</c:v>
                </c:pt>
                <c:pt idx="400">
                  <c:v>1.55789</c:v>
                </c:pt>
                <c:pt idx="401">
                  <c:v>0.77991699999999997</c:v>
                </c:pt>
                <c:pt idx="402">
                  <c:v>0</c:v>
                </c:pt>
                <c:pt idx="403">
                  <c:v>1.1676299999999999</c:v>
                </c:pt>
                <c:pt idx="404">
                  <c:v>1.1680900000000001</c:v>
                </c:pt>
                <c:pt idx="405">
                  <c:v>0.77868999999999999</c:v>
                </c:pt>
                <c:pt idx="406">
                  <c:v>1.5595399999999999</c:v>
                </c:pt>
                <c:pt idx="407">
                  <c:v>1.55681</c:v>
                </c:pt>
                <c:pt idx="408">
                  <c:v>0.39003500000000002</c:v>
                </c:pt>
                <c:pt idx="409">
                  <c:v>0</c:v>
                </c:pt>
                <c:pt idx="410">
                  <c:v>1.5575699999999999</c:v>
                </c:pt>
                <c:pt idx="411">
                  <c:v>1.94584</c:v>
                </c:pt>
                <c:pt idx="412">
                  <c:v>1.5565500000000001</c:v>
                </c:pt>
                <c:pt idx="413">
                  <c:v>1.5569900000000001</c:v>
                </c:pt>
                <c:pt idx="414">
                  <c:v>0</c:v>
                </c:pt>
                <c:pt idx="415">
                  <c:v>0</c:v>
                </c:pt>
                <c:pt idx="416">
                  <c:v>0.77956700000000001</c:v>
                </c:pt>
                <c:pt idx="417">
                  <c:v>1.17065</c:v>
                </c:pt>
                <c:pt idx="418">
                  <c:v>0.38918199999999997</c:v>
                </c:pt>
                <c:pt idx="419">
                  <c:v>0</c:v>
                </c:pt>
                <c:pt idx="420">
                  <c:v>1.1679200000000001</c:v>
                </c:pt>
                <c:pt idx="421">
                  <c:v>1.5565100000000001</c:v>
                </c:pt>
                <c:pt idx="422">
                  <c:v>0.77798199999999995</c:v>
                </c:pt>
                <c:pt idx="423">
                  <c:v>0</c:v>
                </c:pt>
                <c:pt idx="424">
                  <c:v>0.389318</c:v>
                </c:pt>
                <c:pt idx="425">
                  <c:v>1.16699</c:v>
                </c:pt>
                <c:pt idx="426">
                  <c:v>1.1678599999999999</c:v>
                </c:pt>
                <c:pt idx="427">
                  <c:v>1.5537399999999999</c:v>
                </c:pt>
                <c:pt idx="428">
                  <c:v>1.94567</c:v>
                </c:pt>
                <c:pt idx="429">
                  <c:v>0.77864500000000003</c:v>
                </c:pt>
                <c:pt idx="430">
                  <c:v>0</c:v>
                </c:pt>
                <c:pt idx="431">
                  <c:v>1.17082</c:v>
                </c:pt>
                <c:pt idx="432">
                  <c:v>1.9461200000000001</c:v>
                </c:pt>
                <c:pt idx="433">
                  <c:v>0.78011600000000003</c:v>
                </c:pt>
                <c:pt idx="434">
                  <c:v>0.77854500000000004</c:v>
                </c:pt>
                <c:pt idx="435">
                  <c:v>1.1679200000000001</c:v>
                </c:pt>
                <c:pt idx="436">
                  <c:v>1.55663</c:v>
                </c:pt>
                <c:pt idx="437">
                  <c:v>1.5562400000000001</c:v>
                </c:pt>
                <c:pt idx="438">
                  <c:v>0.77841899999999997</c:v>
                </c:pt>
                <c:pt idx="439">
                  <c:v>0.38930700000000001</c:v>
                </c:pt>
                <c:pt idx="440">
                  <c:v>1.94546</c:v>
                </c:pt>
                <c:pt idx="441">
                  <c:v>0.77803</c:v>
                </c:pt>
                <c:pt idx="442">
                  <c:v>0.38934000000000002</c:v>
                </c:pt>
                <c:pt idx="443">
                  <c:v>0.77825900000000003</c:v>
                </c:pt>
                <c:pt idx="444">
                  <c:v>1.16795</c:v>
                </c:pt>
                <c:pt idx="445">
                  <c:v>0</c:v>
                </c:pt>
                <c:pt idx="446">
                  <c:v>0.77914099999999997</c:v>
                </c:pt>
                <c:pt idx="447">
                  <c:v>1.1658500000000001</c:v>
                </c:pt>
                <c:pt idx="448">
                  <c:v>0.77836399999999994</c:v>
                </c:pt>
                <c:pt idx="449">
                  <c:v>1.55661</c:v>
                </c:pt>
                <c:pt idx="450">
                  <c:v>0.38925700000000002</c:v>
                </c:pt>
                <c:pt idx="451">
                  <c:v>0.38914399999999999</c:v>
                </c:pt>
                <c:pt idx="452">
                  <c:v>1.5562499999999999</c:v>
                </c:pt>
                <c:pt idx="453">
                  <c:v>1.1699600000000001</c:v>
                </c:pt>
                <c:pt idx="454">
                  <c:v>1.56043</c:v>
                </c:pt>
                <c:pt idx="455">
                  <c:v>0.77858000000000005</c:v>
                </c:pt>
                <c:pt idx="456">
                  <c:v>0</c:v>
                </c:pt>
                <c:pt idx="457">
                  <c:v>1.1683300000000001</c:v>
                </c:pt>
                <c:pt idx="458">
                  <c:v>1.55966</c:v>
                </c:pt>
                <c:pt idx="459">
                  <c:v>1.1671100000000001</c:v>
                </c:pt>
                <c:pt idx="460">
                  <c:v>0.38934400000000002</c:v>
                </c:pt>
                <c:pt idx="461">
                  <c:v>1.1697900000000001</c:v>
                </c:pt>
                <c:pt idx="462">
                  <c:v>1.5571600000000001</c:v>
                </c:pt>
                <c:pt idx="463">
                  <c:v>0.38924999999999998</c:v>
                </c:pt>
                <c:pt idx="464">
                  <c:v>0.77947200000000005</c:v>
                </c:pt>
                <c:pt idx="465">
                  <c:v>0.77932900000000005</c:v>
                </c:pt>
                <c:pt idx="466">
                  <c:v>1.1674500000000001</c:v>
                </c:pt>
                <c:pt idx="467">
                  <c:v>0</c:v>
                </c:pt>
                <c:pt idx="468">
                  <c:v>0.77840900000000002</c:v>
                </c:pt>
                <c:pt idx="469">
                  <c:v>1.94584</c:v>
                </c:pt>
                <c:pt idx="470">
                  <c:v>1.1674</c:v>
                </c:pt>
                <c:pt idx="471">
                  <c:v>0.38976899999999998</c:v>
                </c:pt>
                <c:pt idx="472">
                  <c:v>1.1694</c:v>
                </c:pt>
                <c:pt idx="473">
                  <c:v>1.1676200000000001</c:v>
                </c:pt>
                <c:pt idx="474">
                  <c:v>0.77711600000000003</c:v>
                </c:pt>
                <c:pt idx="475">
                  <c:v>0.77820100000000003</c:v>
                </c:pt>
                <c:pt idx="476">
                  <c:v>0</c:v>
                </c:pt>
                <c:pt idx="477">
                  <c:v>1.5571699999999999</c:v>
                </c:pt>
                <c:pt idx="478">
                  <c:v>1.9461900000000001</c:v>
                </c:pt>
                <c:pt idx="479">
                  <c:v>1.17073</c:v>
                </c:pt>
                <c:pt idx="480">
                  <c:v>0.77850200000000003</c:v>
                </c:pt>
                <c:pt idx="481">
                  <c:v>1.5572600000000001</c:v>
                </c:pt>
                <c:pt idx="482">
                  <c:v>1.1675</c:v>
                </c:pt>
                <c:pt idx="483">
                  <c:v>0.38926300000000003</c:v>
                </c:pt>
                <c:pt idx="484">
                  <c:v>0</c:v>
                </c:pt>
                <c:pt idx="485">
                  <c:v>0.38944400000000001</c:v>
                </c:pt>
                <c:pt idx="486">
                  <c:v>1.5571699999999999</c:v>
                </c:pt>
                <c:pt idx="487">
                  <c:v>0.77834199999999998</c:v>
                </c:pt>
                <c:pt idx="488">
                  <c:v>0.77921499999999999</c:v>
                </c:pt>
                <c:pt idx="489">
                  <c:v>1.17035</c:v>
                </c:pt>
                <c:pt idx="490">
                  <c:v>1.5560400000000001</c:v>
                </c:pt>
                <c:pt idx="491">
                  <c:v>0.77851000000000004</c:v>
                </c:pt>
                <c:pt idx="492">
                  <c:v>0</c:v>
                </c:pt>
                <c:pt idx="493">
                  <c:v>1.5582</c:v>
                </c:pt>
                <c:pt idx="494">
                  <c:v>0.77610900000000005</c:v>
                </c:pt>
                <c:pt idx="495">
                  <c:v>0.38919199999999998</c:v>
                </c:pt>
                <c:pt idx="496">
                  <c:v>0.77857900000000002</c:v>
                </c:pt>
                <c:pt idx="497">
                  <c:v>1.55721</c:v>
                </c:pt>
                <c:pt idx="498">
                  <c:v>0.38918900000000001</c:v>
                </c:pt>
                <c:pt idx="499">
                  <c:v>0</c:v>
                </c:pt>
                <c:pt idx="500">
                  <c:v>1.5573699999999999</c:v>
                </c:pt>
                <c:pt idx="501">
                  <c:v>1.5572900000000001</c:v>
                </c:pt>
                <c:pt idx="502">
                  <c:v>0.77860399999999996</c:v>
                </c:pt>
                <c:pt idx="503">
                  <c:v>0</c:v>
                </c:pt>
                <c:pt idx="504">
                  <c:v>1.9470099999999999</c:v>
                </c:pt>
                <c:pt idx="505">
                  <c:v>1.9459299999999999</c:v>
                </c:pt>
                <c:pt idx="506">
                  <c:v>0.78055699999999995</c:v>
                </c:pt>
                <c:pt idx="507">
                  <c:v>0</c:v>
                </c:pt>
                <c:pt idx="508">
                  <c:v>1.5580400000000001</c:v>
                </c:pt>
                <c:pt idx="509">
                  <c:v>1.5561199999999999</c:v>
                </c:pt>
                <c:pt idx="510">
                  <c:v>1.1709099999999999</c:v>
                </c:pt>
                <c:pt idx="511">
                  <c:v>1.55707</c:v>
                </c:pt>
                <c:pt idx="512">
                  <c:v>1.94618</c:v>
                </c:pt>
                <c:pt idx="513">
                  <c:v>1.1672100000000001</c:v>
                </c:pt>
                <c:pt idx="514">
                  <c:v>1.16872</c:v>
                </c:pt>
                <c:pt idx="515">
                  <c:v>0</c:v>
                </c:pt>
                <c:pt idx="516">
                  <c:v>0.77876100000000004</c:v>
                </c:pt>
                <c:pt idx="517">
                  <c:v>0.38933200000000001</c:v>
                </c:pt>
                <c:pt idx="518">
                  <c:v>0.77897400000000006</c:v>
                </c:pt>
                <c:pt idx="519">
                  <c:v>0</c:v>
                </c:pt>
                <c:pt idx="520">
                  <c:v>1.94615</c:v>
                </c:pt>
                <c:pt idx="521">
                  <c:v>1.55688</c:v>
                </c:pt>
                <c:pt idx="522">
                  <c:v>1.1673100000000001</c:v>
                </c:pt>
                <c:pt idx="523">
                  <c:v>0</c:v>
                </c:pt>
                <c:pt idx="524">
                  <c:v>1.1695599999999999</c:v>
                </c:pt>
                <c:pt idx="525">
                  <c:v>1.9455100000000001</c:v>
                </c:pt>
                <c:pt idx="526">
                  <c:v>1.55697</c:v>
                </c:pt>
                <c:pt idx="527">
                  <c:v>0.38935900000000001</c:v>
                </c:pt>
                <c:pt idx="528">
                  <c:v>0.77816799999999997</c:v>
                </c:pt>
                <c:pt idx="529">
                  <c:v>0</c:v>
                </c:pt>
                <c:pt idx="530">
                  <c:v>1.94615</c:v>
                </c:pt>
                <c:pt idx="531">
                  <c:v>0.77868700000000002</c:v>
                </c:pt>
                <c:pt idx="532">
                  <c:v>0.389181</c:v>
                </c:pt>
                <c:pt idx="533">
                  <c:v>1.95139</c:v>
                </c:pt>
                <c:pt idx="534">
                  <c:v>1.5566899999999999</c:v>
                </c:pt>
                <c:pt idx="535">
                  <c:v>0</c:v>
                </c:pt>
                <c:pt idx="536">
                  <c:v>0.38932600000000001</c:v>
                </c:pt>
                <c:pt idx="537">
                  <c:v>1.16866</c:v>
                </c:pt>
                <c:pt idx="538">
                  <c:v>0.778609</c:v>
                </c:pt>
                <c:pt idx="539">
                  <c:v>0.38911499999999999</c:v>
                </c:pt>
                <c:pt idx="540">
                  <c:v>1.94939</c:v>
                </c:pt>
                <c:pt idx="541">
                  <c:v>0.38919399999999998</c:v>
                </c:pt>
                <c:pt idx="542">
                  <c:v>0</c:v>
                </c:pt>
                <c:pt idx="543">
                  <c:v>0.77735399999999999</c:v>
                </c:pt>
                <c:pt idx="544">
                  <c:v>1.1673</c:v>
                </c:pt>
                <c:pt idx="545">
                  <c:v>0.38936599999999999</c:v>
                </c:pt>
                <c:pt idx="546">
                  <c:v>1.5608599999999999</c:v>
                </c:pt>
                <c:pt idx="547">
                  <c:v>0.77879399999999999</c:v>
                </c:pt>
                <c:pt idx="548">
                  <c:v>0</c:v>
                </c:pt>
                <c:pt idx="549">
                  <c:v>0.389127</c:v>
                </c:pt>
                <c:pt idx="550">
                  <c:v>1.5573300000000001</c:v>
                </c:pt>
                <c:pt idx="551">
                  <c:v>0.38917600000000002</c:v>
                </c:pt>
                <c:pt idx="552">
                  <c:v>0.38913599999999998</c:v>
                </c:pt>
                <c:pt idx="553">
                  <c:v>1.1674800000000001</c:v>
                </c:pt>
                <c:pt idx="554">
                  <c:v>1.1666099999999999</c:v>
                </c:pt>
                <c:pt idx="555">
                  <c:v>0.77839400000000003</c:v>
                </c:pt>
                <c:pt idx="556">
                  <c:v>0.778582</c:v>
                </c:pt>
                <c:pt idx="557">
                  <c:v>0</c:v>
                </c:pt>
                <c:pt idx="558">
                  <c:v>1.5602400000000001</c:v>
                </c:pt>
                <c:pt idx="559">
                  <c:v>0.38931199999999999</c:v>
                </c:pt>
                <c:pt idx="560">
                  <c:v>1.1677299999999999</c:v>
                </c:pt>
                <c:pt idx="561">
                  <c:v>1.94634</c:v>
                </c:pt>
                <c:pt idx="562">
                  <c:v>1.16754</c:v>
                </c:pt>
                <c:pt idx="563">
                  <c:v>0.38907999999999998</c:v>
                </c:pt>
                <c:pt idx="564">
                  <c:v>0.38883200000000001</c:v>
                </c:pt>
                <c:pt idx="565">
                  <c:v>0</c:v>
                </c:pt>
                <c:pt idx="566">
                  <c:v>1.55742</c:v>
                </c:pt>
                <c:pt idx="567">
                  <c:v>1.9466399999999999</c:v>
                </c:pt>
                <c:pt idx="568">
                  <c:v>1.1676200000000001</c:v>
                </c:pt>
                <c:pt idx="569">
                  <c:v>0.77848700000000004</c:v>
                </c:pt>
                <c:pt idx="570">
                  <c:v>0.39008399999999999</c:v>
                </c:pt>
                <c:pt idx="571">
                  <c:v>0.38930300000000001</c:v>
                </c:pt>
                <c:pt idx="572">
                  <c:v>1.1671199999999999</c:v>
                </c:pt>
                <c:pt idx="573">
                  <c:v>1.5551699999999999</c:v>
                </c:pt>
                <c:pt idx="574">
                  <c:v>0.77852699999999997</c:v>
                </c:pt>
                <c:pt idx="575">
                  <c:v>0.38915300000000003</c:v>
                </c:pt>
                <c:pt idx="576">
                  <c:v>1.948</c:v>
                </c:pt>
                <c:pt idx="577">
                  <c:v>1.1693199999999999</c:v>
                </c:pt>
                <c:pt idx="578">
                  <c:v>0</c:v>
                </c:pt>
                <c:pt idx="579">
                  <c:v>1.9470099999999999</c:v>
                </c:pt>
                <c:pt idx="580">
                  <c:v>1.16893</c:v>
                </c:pt>
                <c:pt idx="581">
                  <c:v>1.5566800000000001</c:v>
                </c:pt>
                <c:pt idx="582">
                  <c:v>0.77864199999999995</c:v>
                </c:pt>
                <c:pt idx="583">
                  <c:v>1.5567</c:v>
                </c:pt>
                <c:pt idx="584">
                  <c:v>1.1687799999999999</c:v>
                </c:pt>
                <c:pt idx="585">
                  <c:v>0</c:v>
                </c:pt>
                <c:pt idx="586">
                  <c:v>1.9462299999999999</c:v>
                </c:pt>
                <c:pt idx="587">
                  <c:v>1.55721</c:v>
                </c:pt>
                <c:pt idx="588">
                  <c:v>0</c:v>
                </c:pt>
                <c:pt idx="589">
                  <c:v>1.5570299999999999</c:v>
                </c:pt>
                <c:pt idx="590">
                  <c:v>1.5567299999999999</c:v>
                </c:pt>
                <c:pt idx="591">
                  <c:v>0.389156</c:v>
                </c:pt>
                <c:pt idx="592">
                  <c:v>0.77837900000000004</c:v>
                </c:pt>
                <c:pt idx="593">
                  <c:v>0.38950299999999999</c:v>
                </c:pt>
                <c:pt idx="594">
                  <c:v>1.16866</c:v>
                </c:pt>
                <c:pt idx="595">
                  <c:v>0.77820100000000003</c:v>
                </c:pt>
                <c:pt idx="596">
                  <c:v>0.77998299999999998</c:v>
                </c:pt>
                <c:pt idx="597">
                  <c:v>0.389042</c:v>
                </c:pt>
                <c:pt idx="598">
                  <c:v>0</c:v>
                </c:pt>
                <c:pt idx="599">
                  <c:v>1.16835</c:v>
                </c:pt>
                <c:pt idx="600">
                  <c:v>1.55602</c:v>
                </c:pt>
                <c:pt idx="601">
                  <c:v>1.1680600000000001</c:v>
                </c:pt>
                <c:pt idx="602">
                  <c:v>0.38914700000000002</c:v>
                </c:pt>
                <c:pt idx="603">
                  <c:v>0</c:v>
                </c:pt>
                <c:pt idx="604">
                  <c:v>0.77881</c:v>
                </c:pt>
                <c:pt idx="605">
                  <c:v>1.9453499999999999</c:v>
                </c:pt>
                <c:pt idx="606">
                  <c:v>1.5568299999999999</c:v>
                </c:pt>
                <c:pt idx="607">
                  <c:v>0</c:v>
                </c:pt>
                <c:pt idx="608">
                  <c:v>1.55772</c:v>
                </c:pt>
                <c:pt idx="609">
                  <c:v>1.1687799999999999</c:v>
                </c:pt>
                <c:pt idx="610">
                  <c:v>0</c:v>
                </c:pt>
                <c:pt idx="611">
                  <c:v>1.55718</c:v>
                </c:pt>
                <c:pt idx="612">
                  <c:v>1.5609500000000001</c:v>
                </c:pt>
                <c:pt idx="613">
                  <c:v>0.388988</c:v>
                </c:pt>
                <c:pt idx="614">
                  <c:v>0.38896700000000001</c:v>
                </c:pt>
                <c:pt idx="615">
                  <c:v>1.9453400000000001</c:v>
                </c:pt>
                <c:pt idx="616">
                  <c:v>1.9467099999999999</c:v>
                </c:pt>
                <c:pt idx="617">
                  <c:v>1.9464300000000001</c:v>
                </c:pt>
                <c:pt idx="618">
                  <c:v>0.77854199999999996</c:v>
                </c:pt>
                <c:pt idx="619">
                  <c:v>0</c:v>
                </c:pt>
                <c:pt idx="620">
                  <c:v>1.16815</c:v>
                </c:pt>
                <c:pt idx="621">
                  <c:v>1.9465699999999999</c:v>
                </c:pt>
                <c:pt idx="622">
                  <c:v>0.389291</c:v>
                </c:pt>
                <c:pt idx="623">
                  <c:v>1.1672100000000001</c:v>
                </c:pt>
                <c:pt idx="624">
                  <c:v>0.77845399999999998</c:v>
                </c:pt>
                <c:pt idx="625">
                  <c:v>1.16794</c:v>
                </c:pt>
                <c:pt idx="626">
                  <c:v>0.77948700000000004</c:v>
                </c:pt>
                <c:pt idx="627">
                  <c:v>1.1686000000000001</c:v>
                </c:pt>
                <c:pt idx="628">
                  <c:v>1.16794</c:v>
                </c:pt>
                <c:pt idx="629">
                  <c:v>1.16743</c:v>
                </c:pt>
                <c:pt idx="630">
                  <c:v>0.77842500000000003</c:v>
                </c:pt>
                <c:pt idx="631">
                  <c:v>0.77857299999999996</c:v>
                </c:pt>
                <c:pt idx="632">
                  <c:v>1.55674</c:v>
                </c:pt>
                <c:pt idx="633">
                  <c:v>0.77863099999999996</c:v>
                </c:pt>
                <c:pt idx="634">
                  <c:v>0.38845099999999999</c:v>
                </c:pt>
                <c:pt idx="635">
                  <c:v>0.77823100000000001</c:v>
                </c:pt>
                <c:pt idx="636">
                  <c:v>0.77800899999999995</c:v>
                </c:pt>
                <c:pt idx="637">
                  <c:v>0.38911800000000002</c:v>
                </c:pt>
                <c:pt idx="638">
                  <c:v>1.55654</c:v>
                </c:pt>
                <c:pt idx="639">
                  <c:v>0.77826200000000001</c:v>
                </c:pt>
                <c:pt idx="640">
                  <c:v>1.16672</c:v>
                </c:pt>
                <c:pt idx="641">
                  <c:v>0.38916099999999998</c:v>
                </c:pt>
                <c:pt idx="642">
                  <c:v>1.16723</c:v>
                </c:pt>
                <c:pt idx="643">
                  <c:v>1.1672</c:v>
                </c:pt>
                <c:pt idx="644">
                  <c:v>0.38969199999999998</c:v>
                </c:pt>
                <c:pt idx="645">
                  <c:v>0</c:v>
                </c:pt>
                <c:pt idx="646">
                  <c:v>0.78051400000000004</c:v>
                </c:pt>
                <c:pt idx="647">
                  <c:v>0.38982499999999998</c:v>
                </c:pt>
                <c:pt idx="648">
                  <c:v>0.38899099999999998</c:v>
                </c:pt>
                <c:pt idx="649">
                  <c:v>1.1689400000000001</c:v>
                </c:pt>
                <c:pt idx="650">
                  <c:v>1.9459299999999999</c:v>
                </c:pt>
                <c:pt idx="651">
                  <c:v>1.9459299999999999</c:v>
                </c:pt>
                <c:pt idx="652">
                  <c:v>1.55688</c:v>
                </c:pt>
                <c:pt idx="653">
                  <c:v>0</c:v>
                </c:pt>
                <c:pt idx="654">
                  <c:v>0</c:v>
                </c:pt>
                <c:pt idx="655">
                  <c:v>1.1678900000000001</c:v>
                </c:pt>
                <c:pt idx="656">
                  <c:v>1.94482</c:v>
                </c:pt>
                <c:pt idx="657">
                  <c:v>0.77819199999999999</c:v>
                </c:pt>
                <c:pt idx="658">
                  <c:v>0.3891</c:v>
                </c:pt>
                <c:pt idx="659">
                  <c:v>1.16787</c:v>
                </c:pt>
                <c:pt idx="660">
                  <c:v>1.1674599999999999</c:v>
                </c:pt>
                <c:pt idx="661">
                  <c:v>0.78027999999999997</c:v>
                </c:pt>
                <c:pt idx="662">
                  <c:v>0</c:v>
                </c:pt>
                <c:pt idx="663">
                  <c:v>0.77769200000000005</c:v>
                </c:pt>
                <c:pt idx="664">
                  <c:v>1.1678299999999999</c:v>
                </c:pt>
                <c:pt idx="665">
                  <c:v>1.1672800000000001</c:v>
                </c:pt>
                <c:pt idx="666">
                  <c:v>0.38905699999999999</c:v>
                </c:pt>
                <c:pt idx="667">
                  <c:v>0.77842699999999998</c:v>
                </c:pt>
                <c:pt idx="668">
                  <c:v>1.1672499999999999</c:v>
                </c:pt>
                <c:pt idx="669">
                  <c:v>1.16693</c:v>
                </c:pt>
                <c:pt idx="670">
                  <c:v>1.5569200000000001</c:v>
                </c:pt>
                <c:pt idx="671">
                  <c:v>1.55846</c:v>
                </c:pt>
                <c:pt idx="672">
                  <c:v>0</c:v>
                </c:pt>
                <c:pt idx="673">
                  <c:v>0.38891199999999998</c:v>
                </c:pt>
                <c:pt idx="674">
                  <c:v>0.389434</c:v>
                </c:pt>
                <c:pt idx="675">
                  <c:v>1.55589</c:v>
                </c:pt>
                <c:pt idx="676">
                  <c:v>0.38967299999999999</c:v>
                </c:pt>
                <c:pt idx="677">
                  <c:v>1.55592</c:v>
                </c:pt>
                <c:pt idx="678">
                  <c:v>1.55932</c:v>
                </c:pt>
                <c:pt idx="679">
                  <c:v>0.77798599999999996</c:v>
                </c:pt>
                <c:pt idx="680">
                  <c:v>0</c:v>
                </c:pt>
                <c:pt idx="681">
                  <c:v>0</c:v>
                </c:pt>
                <c:pt idx="682">
                  <c:v>0.38911600000000002</c:v>
                </c:pt>
                <c:pt idx="683">
                  <c:v>1.16537</c:v>
                </c:pt>
                <c:pt idx="684">
                  <c:v>1.1676</c:v>
                </c:pt>
                <c:pt idx="685">
                  <c:v>1.9456100000000001</c:v>
                </c:pt>
                <c:pt idx="686">
                  <c:v>1.94598</c:v>
                </c:pt>
                <c:pt idx="687">
                  <c:v>1.5560499999999999</c:v>
                </c:pt>
                <c:pt idx="688">
                  <c:v>0.38914199999999999</c:v>
                </c:pt>
                <c:pt idx="689">
                  <c:v>0.38893800000000001</c:v>
                </c:pt>
                <c:pt idx="690">
                  <c:v>1.1669099999999999</c:v>
                </c:pt>
                <c:pt idx="691">
                  <c:v>1.5560700000000001</c:v>
                </c:pt>
                <c:pt idx="692">
                  <c:v>0.77836799999999995</c:v>
                </c:pt>
                <c:pt idx="693">
                  <c:v>0.38826899999999998</c:v>
                </c:pt>
                <c:pt idx="694">
                  <c:v>1.1669499999999999</c:v>
                </c:pt>
                <c:pt idx="695">
                  <c:v>1.9452100000000001</c:v>
                </c:pt>
                <c:pt idx="696">
                  <c:v>1.55681</c:v>
                </c:pt>
                <c:pt idx="697">
                  <c:v>1.94475</c:v>
                </c:pt>
                <c:pt idx="698">
                  <c:v>0.390096</c:v>
                </c:pt>
                <c:pt idx="699">
                  <c:v>0.389185</c:v>
                </c:pt>
                <c:pt idx="700">
                  <c:v>1.16699</c:v>
                </c:pt>
                <c:pt idx="701">
                  <c:v>0.38986100000000001</c:v>
                </c:pt>
                <c:pt idx="702">
                  <c:v>0</c:v>
                </c:pt>
                <c:pt idx="703">
                  <c:v>1.55013</c:v>
                </c:pt>
                <c:pt idx="704">
                  <c:v>1.94556</c:v>
                </c:pt>
                <c:pt idx="705">
                  <c:v>0</c:v>
                </c:pt>
                <c:pt idx="706">
                  <c:v>0.38920500000000002</c:v>
                </c:pt>
                <c:pt idx="707">
                  <c:v>0.77819099999999997</c:v>
                </c:pt>
                <c:pt idx="708">
                  <c:v>1.1671400000000001</c:v>
                </c:pt>
                <c:pt idx="709">
                  <c:v>0.38913799999999998</c:v>
                </c:pt>
                <c:pt idx="710">
                  <c:v>1.1671899999999999</c:v>
                </c:pt>
                <c:pt idx="711">
                  <c:v>1.5566500000000001</c:v>
                </c:pt>
                <c:pt idx="712">
                  <c:v>0.389208</c:v>
                </c:pt>
                <c:pt idx="713">
                  <c:v>0.777922</c:v>
                </c:pt>
                <c:pt idx="714">
                  <c:v>1.5484100000000001</c:v>
                </c:pt>
                <c:pt idx="715">
                  <c:v>1.5565899999999999</c:v>
                </c:pt>
                <c:pt idx="716">
                  <c:v>0.77839100000000006</c:v>
                </c:pt>
                <c:pt idx="717">
                  <c:v>1.5567899999999999</c:v>
                </c:pt>
                <c:pt idx="718">
                  <c:v>1.5569900000000001</c:v>
                </c:pt>
                <c:pt idx="719">
                  <c:v>0.77811399999999997</c:v>
                </c:pt>
                <c:pt idx="720">
                  <c:v>0.77771199999999996</c:v>
                </c:pt>
                <c:pt idx="721">
                  <c:v>1.1672100000000001</c:v>
                </c:pt>
                <c:pt idx="722">
                  <c:v>0.38921499999999998</c:v>
                </c:pt>
                <c:pt idx="723">
                  <c:v>0.77808999999999995</c:v>
                </c:pt>
                <c:pt idx="724">
                  <c:v>1.1669</c:v>
                </c:pt>
                <c:pt idx="725">
                  <c:v>1.9441200000000001</c:v>
                </c:pt>
                <c:pt idx="726">
                  <c:v>1.9460999999999999</c:v>
                </c:pt>
                <c:pt idx="727">
                  <c:v>1.94523</c:v>
                </c:pt>
                <c:pt idx="728">
                  <c:v>1.17073</c:v>
                </c:pt>
                <c:pt idx="729">
                  <c:v>0.38923200000000002</c:v>
                </c:pt>
                <c:pt idx="730">
                  <c:v>0.38943800000000001</c:v>
                </c:pt>
                <c:pt idx="731">
                  <c:v>1.55827</c:v>
                </c:pt>
                <c:pt idx="732">
                  <c:v>0.778138</c:v>
                </c:pt>
                <c:pt idx="733">
                  <c:v>0.38919999999999999</c:v>
                </c:pt>
                <c:pt idx="734">
                  <c:v>0.77844199999999997</c:v>
                </c:pt>
                <c:pt idx="735">
                  <c:v>0.38891999999999999</c:v>
                </c:pt>
                <c:pt idx="736">
                  <c:v>0.77821899999999999</c:v>
                </c:pt>
                <c:pt idx="737">
                  <c:v>1.16753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0.39011400000000002</c:v>
                </c:pt>
                <c:pt idx="743">
                  <c:v>0.77896200000000004</c:v>
                </c:pt>
                <c:pt idx="744">
                  <c:v>0.38950499999999999</c:v>
                </c:pt>
                <c:pt idx="745">
                  <c:v>0.38794099999999998</c:v>
                </c:pt>
                <c:pt idx="746">
                  <c:v>0.38985999999999998</c:v>
                </c:pt>
                <c:pt idx="747">
                  <c:v>0.779586</c:v>
                </c:pt>
                <c:pt idx="748">
                  <c:v>0.38825100000000001</c:v>
                </c:pt>
                <c:pt idx="749">
                  <c:v>0</c:v>
                </c:pt>
                <c:pt idx="750">
                  <c:v>0.39019100000000001</c:v>
                </c:pt>
                <c:pt idx="751">
                  <c:v>1.1673500000000001</c:v>
                </c:pt>
                <c:pt idx="752">
                  <c:v>0.38917299999999999</c:v>
                </c:pt>
                <c:pt idx="753">
                  <c:v>0.38953599999999999</c:v>
                </c:pt>
                <c:pt idx="754">
                  <c:v>0</c:v>
                </c:pt>
                <c:pt idx="755">
                  <c:v>0.38891399999999998</c:v>
                </c:pt>
                <c:pt idx="756">
                  <c:v>0.77787399999999995</c:v>
                </c:pt>
                <c:pt idx="757">
                  <c:v>1.1702999999999999</c:v>
                </c:pt>
                <c:pt idx="758">
                  <c:v>1.55613</c:v>
                </c:pt>
                <c:pt idx="759">
                  <c:v>0</c:v>
                </c:pt>
                <c:pt idx="760">
                  <c:v>0.38905000000000001</c:v>
                </c:pt>
                <c:pt idx="761">
                  <c:v>1.94533</c:v>
                </c:pt>
                <c:pt idx="762">
                  <c:v>1.55613</c:v>
                </c:pt>
                <c:pt idx="763">
                  <c:v>1.55718</c:v>
                </c:pt>
                <c:pt idx="764">
                  <c:v>0.38802700000000001</c:v>
                </c:pt>
                <c:pt idx="765">
                  <c:v>0</c:v>
                </c:pt>
                <c:pt idx="766">
                  <c:v>1.16788</c:v>
                </c:pt>
                <c:pt idx="767">
                  <c:v>1.9456800000000001</c:v>
                </c:pt>
                <c:pt idx="768">
                  <c:v>1.94594</c:v>
                </c:pt>
                <c:pt idx="769">
                  <c:v>0.38927800000000001</c:v>
                </c:pt>
                <c:pt idx="770">
                  <c:v>0.38906200000000002</c:v>
                </c:pt>
                <c:pt idx="771">
                  <c:v>0.77788900000000005</c:v>
                </c:pt>
                <c:pt idx="772">
                  <c:v>1.55671</c:v>
                </c:pt>
                <c:pt idx="773">
                  <c:v>0.77836499999999997</c:v>
                </c:pt>
                <c:pt idx="774">
                  <c:v>0.38932600000000001</c:v>
                </c:pt>
                <c:pt idx="775">
                  <c:v>0.38913700000000001</c:v>
                </c:pt>
                <c:pt idx="776">
                  <c:v>0.389098</c:v>
                </c:pt>
                <c:pt idx="777">
                  <c:v>0.38902799999999998</c:v>
                </c:pt>
                <c:pt idx="778">
                  <c:v>0.77827299999999999</c:v>
                </c:pt>
                <c:pt idx="779">
                  <c:v>0.38907599999999998</c:v>
                </c:pt>
                <c:pt idx="780">
                  <c:v>1.55623</c:v>
                </c:pt>
                <c:pt idx="781">
                  <c:v>1.1701299999999999</c:v>
                </c:pt>
                <c:pt idx="782">
                  <c:v>0.77807000000000004</c:v>
                </c:pt>
                <c:pt idx="783">
                  <c:v>1.5533699999999999</c:v>
                </c:pt>
                <c:pt idx="784">
                  <c:v>1.9490799999999999</c:v>
                </c:pt>
                <c:pt idx="785">
                  <c:v>0.77829700000000002</c:v>
                </c:pt>
                <c:pt idx="786">
                  <c:v>0.38962000000000002</c:v>
                </c:pt>
                <c:pt idx="787">
                  <c:v>1.1676599999999999</c:v>
                </c:pt>
                <c:pt idx="788">
                  <c:v>1.5561</c:v>
                </c:pt>
                <c:pt idx="789">
                  <c:v>1.1666099999999999</c:v>
                </c:pt>
                <c:pt idx="790">
                  <c:v>0.389069</c:v>
                </c:pt>
                <c:pt idx="791">
                  <c:v>0.38908999999999999</c:v>
                </c:pt>
                <c:pt idx="792">
                  <c:v>1.9462600000000001</c:v>
                </c:pt>
                <c:pt idx="793">
                  <c:v>1.1658900000000001</c:v>
                </c:pt>
                <c:pt idx="794">
                  <c:v>1.16629</c:v>
                </c:pt>
                <c:pt idx="795">
                  <c:v>0.39002700000000001</c:v>
                </c:pt>
                <c:pt idx="796">
                  <c:v>0.38906200000000002</c:v>
                </c:pt>
                <c:pt idx="797">
                  <c:v>1.16726</c:v>
                </c:pt>
                <c:pt idx="798">
                  <c:v>1.55793</c:v>
                </c:pt>
                <c:pt idx="799">
                  <c:v>1.55627</c:v>
                </c:pt>
                <c:pt idx="800">
                  <c:v>0.38921899999999998</c:v>
                </c:pt>
                <c:pt idx="801">
                  <c:v>1.1676299999999999</c:v>
                </c:pt>
                <c:pt idx="802">
                  <c:v>0.77759500000000004</c:v>
                </c:pt>
                <c:pt idx="803">
                  <c:v>1.16761</c:v>
                </c:pt>
                <c:pt idx="804">
                  <c:v>0.77749800000000002</c:v>
                </c:pt>
                <c:pt idx="805">
                  <c:v>0</c:v>
                </c:pt>
                <c:pt idx="806">
                  <c:v>0.77837900000000004</c:v>
                </c:pt>
                <c:pt idx="807">
                  <c:v>1.16757</c:v>
                </c:pt>
                <c:pt idx="808">
                  <c:v>1.16784</c:v>
                </c:pt>
                <c:pt idx="809">
                  <c:v>1.5560799999999999</c:v>
                </c:pt>
                <c:pt idx="810">
                  <c:v>1.1672899999999999</c:v>
                </c:pt>
                <c:pt idx="811">
                  <c:v>1.16858</c:v>
                </c:pt>
                <c:pt idx="812">
                  <c:v>1.94425</c:v>
                </c:pt>
                <c:pt idx="813">
                  <c:v>0.77879200000000004</c:v>
                </c:pt>
                <c:pt idx="814">
                  <c:v>0</c:v>
                </c:pt>
                <c:pt idx="815">
                  <c:v>0.38956600000000002</c:v>
                </c:pt>
                <c:pt idx="816">
                  <c:v>1.16771</c:v>
                </c:pt>
                <c:pt idx="817">
                  <c:v>0</c:v>
                </c:pt>
                <c:pt idx="818">
                  <c:v>1.55688</c:v>
                </c:pt>
                <c:pt idx="819">
                  <c:v>1.5560700000000001</c:v>
                </c:pt>
                <c:pt idx="820">
                  <c:v>0.38903300000000002</c:v>
                </c:pt>
                <c:pt idx="821">
                  <c:v>0</c:v>
                </c:pt>
                <c:pt idx="822">
                  <c:v>0.38953900000000002</c:v>
                </c:pt>
                <c:pt idx="823">
                  <c:v>1.5533300000000001</c:v>
                </c:pt>
                <c:pt idx="824">
                  <c:v>0.77816099999999999</c:v>
                </c:pt>
                <c:pt idx="825">
                  <c:v>0</c:v>
                </c:pt>
                <c:pt idx="826">
                  <c:v>1.1676599999999999</c:v>
                </c:pt>
                <c:pt idx="827">
                  <c:v>1.1674</c:v>
                </c:pt>
                <c:pt idx="828">
                  <c:v>0.77777300000000005</c:v>
                </c:pt>
                <c:pt idx="829">
                  <c:v>0</c:v>
                </c:pt>
                <c:pt idx="830">
                  <c:v>1.1677500000000001</c:v>
                </c:pt>
                <c:pt idx="831">
                  <c:v>0.38902199999999998</c:v>
                </c:pt>
                <c:pt idx="832">
                  <c:v>0</c:v>
                </c:pt>
                <c:pt idx="833">
                  <c:v>1.16743</c:v>
                </c:pt>
                <c:pt idx="834">
                  <c:v>1.55857</c:v>
                </c:pt>
                <c:pt idx="835">
                  <c:v>1.5552999999999999</c:v>
                </c:pt>
                <c:pt idx="836">
                  <c:v>1.1678599999999999</c:v>
                </c:pt>
                <c:pt idx="837">
                  <c:v>0</c:v>
                </c:pt>
                <c:pt idx="838">
                  <c:v>0.38940599999999997</c:v>
                </c:pt>
                <c:pt idx="839">
                  <c:v>1.1676800000000001</c:v>
                </c:pt>
                <c:pt idx="840">
                  <c:v>1.9458599999999999</c:v>
                </c:pt>
                <c:pt idx="841">
                  <c:v>1.9385699999999999</c:v>
                </c:pt>
                <c:pt idx="842">
                  <c:v>0.38885700000000001</c:v>
                </c:pt>
                <c:pt idx="843">
                  <c:v>1.5580499999999999</c:v>
                </c:pt>
                <c:pt idx="844">
                  <c:v>0.38850800000000002</c:v>
                </c:pt>
                <c:pt idx="845">
                  <c:v>0</c:v>
                </c:pt>
                <c:pt idx="846">
                  <c:v>0.77995199999999998</c:v>
                </c:pt>
                <c:pt idx="847">
                  <c:v>0</c:v>
                </c:pt>
                <c:pt idx="848">
                  <c:v>0.77949299999999999</c:v>
                </c:pt>
                <c:pt idx="849">
                  <c:v>0.78018299999999996</c:v>
                </c:pt>
                <c:pt idx="850">
                  <c:v>0.780138</c:v>
                </c:pt>
                <c:pt idx="851">
                  <c:v>1.1708000000000001</c:v>
                </c:pt>
                <c:pt idx="852">
                  <c:v>1.1696599999999999</c:v>
                </c:pt>
                <c:pt idx="853">
                  <c:v>0.39019799999999999</c:v>
                </c:pt>
                <c:pt idx="854">
                  <c:v>0</c:v>
                </c:pt>
                <c:pt idx="855">
                  <c:v>1.1676599999999999</c:v>
                </c:pt>
                <c:pt idx="856">
                  <c:v>1.5571999999999999</c:v>
                </c:pt>
                <c:pt idx="857">
                  <c:v>1.1681900000000001</c:v>
                </c:pt>
                <c:pt idx="858">
                  <c:v>1.16876</c:v>
                </c:pt>
                <c:pt idx="859">
                  <c:v>0.387519</c:v>
                </c:pt>
                <c:pt idx="860">
                  <c:v>1.17035</c:v>
                </c:pt>
                <c:pt idx="861">
                  <c:v>0.38930700000000001</c:v>
                </c:pt>
                <c:pt idx="862">
                  <c:v>0</c:v>
                </c:pt>
                <c:pt idx="863">
                  <c:v>0.78029899999999996</c:v>
                </c:pt>
                <c:pt idx="864">
                  <c:v>0.77904300000000004</c:v>
                </c:pt>
                <c:pt idx="865">
                  <c:v>0.779115</c:v>
                </c:pt>
                <c:pt idx="866">
                  <c:v>0</c:v>
                </c:pt>
                <c:pt idx="867">
                  <c:v>1.1675199999999999</c:v>
                </c:pt>
                <c:pt idx="868">
                  <c:v>1.5563199999999999</c:v>
                </c:pt>
                <c:pt idx="869">
                  <c:v>0.39005600000000001</c:v>
                </c:pt>
                <c:pt idx="870">
                  <c:v>0.38963399999999998</c:v>
                </c:pt>
                <c:pt idx="871">
                  <c:v>0.38948899999999997</c:v>
                </c:pt>
                <c:pt idx="872">
                  <c:v>0.38985599999999998</c:v>
                </c:pt>
                <c:pt idx="873">
                  <c:v>1.5565899999999999</c:v>
                </c:pt>
                <c:pt idx="874">
                  <c:v>1.1671899999999999</c:v>
                </c:pt>
                <c:pt idx="875">
                  <c:v>0.77821300000000004</c:v>
                </c:pt>
                <c:pt idx="876">
                  <c:v>0.38917600000000002</c:v>
                </c:pt>
                <c:pt idx="877">
                  <c:v>0.77922800000000003</c:v>
                </c:pt>
                <c:pt idx="878">
                  <c:v>1.55637</c:v>
                </c:pt>
                <c:pt idx="879">
                  <c:v>1.5562400000000001</c:v>
                </c:pt>
                <c:pt idx="880">
                  <c:v>1.1666799999999999</c:v>
                </c:pt>
                <c:pt idx="881">
                  <c:v>0.77845600000000004</c:v>
                </c:pt>
                <c:pt idx="882">
                  <c:v>0.77853899999999998</c:v>
                </c:pt>
                <c:pt idx="883">
                  <c:v>0.778088</c:v>
                </c:pt>
                <c:pt idx="884">
                  <c:v>0</c:v>
                </c:pt>
                <c:pt idx="885">
                  <c:v>0.77843899999999999</c:v>
                </c:pt>
                <c:pt idx="886">
                  <c:v>1.9455100000000001</c:v>
                </c:pt>
                <c:pt idx="887">
                  <c:v>1.94689</c:v>
                </c:pt>
                <c:pt idx="888">
                  <c:v>1.16717</c:v>
                </c:pt>
                <c:pt idx="889">
                  <c:v>0</c:v>
                </c:pt>
                <c:pt idx="890">
                  <c:v>1.16804</c:v>
                </c:pt>
                <c:pt idx="891">
                  <c:v>2.3370299999999999</c:v>
                </c:pt>
                <c:pt idx="892">
                  <c:v>1.1696500000000001</c:v>
                </c:pt>
                <c:pt idx="893">
                  <c:v>1.9456899999999999</c:v>
                </c:pt>
                <c:pt idx="894">
                  <c:v>0.77915400000000001</c:v>
                </c:pt>
                <c:pt idx="895">
                  <c:v>1.17048</c:v>
                </c:pt>
                <c:pt idx="896">
                  <c:v>1.55663</c:v>
                </c:pt>
                <c:pt idx="897">
                  <c:v>1.5551200000000001</c:v>
                </c:pt>
                <c:pt idx="898">
                  <c:v>1.1672499999999999</c:v>
                </c:pt>
                <c:pt idx="899">
                  <c:v>1.16727</c:v>
                </c:pt>
                <c:pt idx="900">
                  <c:v>0</c:v>
                </c:pt>
                <c:pt idx="901">
                  <c:v>0</c:v>
                </c:pt>
                <c:pt idx="902">
                  <c:v>0.77865700000000004</c:v>
                </c:pt>
                <c:pt idx="903">
                  <c:v>1.5553999999999999</c:v>
                </c:pt>
                <c:pt idx="904">
                  <c:v>1.9459500000000001</c:v>
                </c:pt>
                <c:pt idx="905">
                  <c:v>0.78011299999999995</c:v>
                </c:pt>
                <c:pt idx="906">
                  <c:v>1.16489</c:v>
                </c:pt>
                <c:pt idx="907">
                  <c:v>0.77779200000000004</c:v>
                </c:pt>
                <c:pt idx="908">
                  <c:v>1.1672100000000001</c:v>
                </c:pt>
                <c:pt idx="909">
                  <c:v>1.94702</c:v>
                </c:pt>
                <c:pt idx="910">
                  <c:v>1.5563400000000001</c:v>
                </c:pt>
                <c:pt idx="911">
                  <c:v>0.77838799999999997</c:v>
                </c:pt>
                <c:pt idx="912">
                  <c:v>0</c:v>
                </c:pt>
                <c:pt idx="913">
                  <c:v>0.77835399999999999</c:v>
                </c:pt>
                <c:pt idx="914">
                  <c:v>1.55629</c:v>
                </c:pt>
                <c:pt idx="915">
                  <c:v>1.5560099999999999</c:v>
                </c:pt>
                <c:pt idx="916">
                  <c:v>0.77824700000000002</c:v>
                </c:pt>
                <c:pt idx="917">
                  <c:v>0.389849</c:v>
                </c:pt>
                <c:pt idx="918">
                  <c:v>0.77801600000000004</c:v>
                </c:pt>
                <c:pt idx="919">
                  <c:v>1.16875</c:v>
                </c:pt>
                <c:pt idx="920">
                  <c:v>1.16717</c:v>
                </c:pt>
                <c:pt idx="921">
                  <c:v>0.38925399999999999</c:v>
                </c:pt>
                <c:pt idx="922">
                  <c:v>0.38933699999999999</c:v>
                </c:pt>
                <c:pt idx="923">
                  <c:v>1.94608</c:v>
                </c:pt>
                <c:pt idx="924">
                  <c:v>1.1676500000000001</c:v>
                </c:pt>
                <c:pt idx="925">
                  <c:v>0.38928400000000002</c:v>
                </c:pt>
                <c:pt idx="926">
                  <c:v>1.55674</c:v>
                </c:pt>
                <c:pt idx="927">
                  <c:v>1.16628</c:v>
                </c:pt>
                <c:pt idx="928">
                  <c:v>1.55633</c:v>
                </c:pt>
                <c:pt idx="929">
                  <c:v>0.77822100000000005</c:v>
                </c:pt>
                <c:pt idx="930">
                  <c:v>0</c:v>
                </c:pt>
                <c:pt idx="931">
                  <c:v>1.1683600000000001</c:v>
                </c:pt>
                <c:pt idx="932">
                  <c:v>0.38908100000000001</c:v>
                </c:pt>
                <c:pt idx="933">
                  <c:v>0</c:v>
                </c:pt>
                <c:pt idx="934">
                  <c:v>0.778447</c:v>
                </c:pt>
                <c:pt idx="935">
                  <c:v>1.5563800000000001</c:v>
                </c:pt>
                <c:pt idx="936">
                  <c:v>1.94282</c:v>
                </c:pt>
                <c:pt idx="937">
                  <c:v>1.16761</c:v>
                </c:pt>
                <c:pt idx="938">
                  <c:v>0.77823399999999998</c:v>
                </c:pt>
                <c:pt idx="939">
                  <c:v>0.778115</c:v>
                </c:pt>
                <c:pt idx="940">
                  <c:v>0.77808999999999995</c:v>
                </c:pt>
                <c:pt idx="941">
                  <c:v>1.5585500000000001</c:v>
                </c:pt>
                <c:pt idx="942">
                  <c:v>0.779721</c:v>
                </c:pt>
                <c:pt idx="943">
                  <c:v>0</c:v>
                </c:pt>
                <c:pt idx="944">
                  <c:v>0.77786100000000002</c:v>
                </c:pt>
                <c:pt idx="945">
                  <c:v>1.5560400000000001</c:v>
                </c:pt>
                <c:pt idx="946">
                  <c:v>0.76796699999999996</c:v>
                </c:pt>
                <c:pt idx="947">
                  <c:v>1.1654100000000001</c:v>
                </c:pt>
                <c:pt idx="948">
                  <c:v>0</c:v>
                </c:pt>
                <c:pt idx="949">
                  <c:v>0.389353</c:v>
                </c:pt>
                <c:pt idx="950">
                  <c:v>0</c:v>
                </c:pt>
                <c:pt idx="951">
                  <c:v>0.38918000000000003</c:v>
                </c:pt>
                <c:pt idx="952">
                  <c:v>0.390098</c:v>
                </c:pt>
                <c:pt idx="953">
                  <c:v>1.5571299999999999</c:v>
                </c:pt>
                <c:pt idx="954">
                  <c:v>1.1670700000000001</c:v>
                </c:pt>
                <c:pt idx="955">
                  <c:v>0.77855099999999999</c:v>
                </c:pt>
                <c:pt idx="956">
                  <c:v>0.38892399999999999</c:v>
                </c:pt>
                <c:pt idx="957">
                  <c:v>0.38885799999999998</c:v>
                </c:pt>
                <c:pt idx="958">
                  <c:v>1.95014</c:v>
                </c:pt>
                <c:pt idx="959">
                  <c:v>1.55982</c:v>
                </c:pt>
                <c:pt idx="960">
                  <c:v>0.39025500000000002</c:v>
                </c:pt>
                <c:pt idx="961">
                  <c:v>0.38961600000000002</c:v>
                </c:pt>
                <c:pt idx="962">
                  <c:v>0.389177</c:v>
                </c:pt>
                <c:pt idx="963">
                  <c:v>0.38955000000000001</c:v>
                </c:pt>
                <c:pt idx="964">
                  <c:v>0.38978600000000002</c:v>
                </c:pt>
                <c:pt idx="965">
                  <c:v>0.38897500000000002</c:v>
                </c:pt>
                <c:pt idx="966">
                  <c:v>0.77989399999999998</c:v>
                </c:pt>
                <c:pt idx="967">
                  <c:v>0.77938700000000005</c:v>
                </c:pt>
                <c:pt idx="968">
                  <c:v>1.16716</c:v>
                </c:pt>
                <c:pt idx="969">
                  <c:v>0.38886500000000002</c:v>
                </c:pt>
                <c:pt idx="970">
                  <c:v>1.1673899999999999</c:v>
                </c:pt>
                <c:pt idx="971">
                  <c:v>0.38914799999999999</c:v>
                </c:pt>
                <c:pt idx="972">
                  <c:v>0</c:v>
                </c:pt>
                <c:pt idx="973">
                  <c:v>1.1694199999999999</c:v>
                </c:pt>
                <c:pt idx="974">
                  <c:v>1.5569200000000001</c:v>
                </c:pt>
                <c:pt idx="975">
                  <c:v>0</c:v>
                </c:pt>
                <c:pt idx="976">
                  <c:v>0.38880300000000001</c:v>
                </c:pt>
                <c:pt idx="977">
                  <c:v>1.5601400000000001</c:v>
                </c:pt>
                <c:pt idx="978">
                  <c:v>1.55644</c:v>
                </c:pt>
                <c:pt idx="979">
                  <c:v>1.1675899999999999</c:v>
                </c:pt>
                <c:pt idx="980">
                  <c:v>0</c:v>
                </c:pt>
                <c:pt idx="981">
                  <c:v>1.5567</c:v>
                </c:pt>
                <c:pt idx="982">
                  <c:v>1.1674100000000001</c:v>
                </c:pt>
                <c:pt idx="983">
                  <c:v>0.38909700000000003</c:v>
                </c:pt>
                <c:pt idx="984">
                  <c:v>0.38902399999999998</c:v>
                </c:pt>
                <c:pt idx="985">
                  <c:v>1.55568</c:v>
                </c:pt>
                <c:pt idx="986">
                  <c:v>1.16553</c:v>
                </c:pt>
                <c:pt idx="987">
                  <c:v>1.1671100000000001</c:v>
                </c:pt>
                <c:pt idx="988">
                  <c:v>0.389094</c:v>
                </c:pt>
                <c:pt idx="989">
                  <c:v>1.16683</c:v>
                </c:pt>
                <c:pt idx="990">
                  <c:v>0.77834899999999996</c:v>
                </c:pt>
                <c:pt idx="991">
                  <c:v>0</c:v>
                </c:pt>
                <c:pt idx="992">
                  <c:v>1.1672400000000001</c:v>
                </c:pt>
                <c:pt idx="993">
                  <c:v>1.5561199999999999</c:v>
                </c:pt>
                <c:pt idx="994">
                  <c:v>0.77756800000000004</c:v>
                </c:pt>
                <c:pt idx="995">
                  <c:v>0</c:v>
                </c:pt>
                <c:pt idx="996">
                  <c:v>1.5586</c:v>
                </c:pt>
                <c:pt idx="997">
                  <c:v>1.5569</c:v>
                </c:pt>
                <c:pt idx="998">
                  <c:v>1.1702999999999999</c:v>
                </c:pt>
                <c:pt idx="999">
                  <c:v>1.9452499999999999</c:v>
                </c:pt>
                <c:pt idx="1000">
                  <c:v>1.5560700000000001</c:v>
                </c:pt>
                <c:pt idx="1001">
                  <c:v>0</c:v>
                </c:pt>
                <c:pt idx="1002">
                  <c:v>0.38922899999999999</c:v>
                </c:pt>
                <c:pt idx="1003">
                  <c:v>1.55681</c:v>
                </c:pt>
                <c:pt idx="1004">
                  <c:v>0.77822599999999997</c:v>
                </c:pt>
                <c:pt idx="1005">
                  <c:v>0.77798100000000003</c:v>
                </c:pt>
                <c:pt idx="1006">
                  <c:v>0</c:v>
                </c:pt>
                <c:pt idx="1007">
                  <c:v>1.5566199999999999</c:v>
                </c:pt>
                <c:pt idx="1008">
                  <c:v>1.55633</c:v>
                </c:pt>
                <c:pt idx="1009">
                  <c:v>1.9461200000000001</c:v>
                </c:pt>
                <c:pt idx="1010">
                  <c:v>0.38926100000000002</c:v>
                </c:pt>
                <c:pt idx="1011">
                  <c:v>0</c:v>
                </c:pt>
                <c:pt idx="1012">
                  <c:v>1.16872</c:v>
                </c:pt>
                <c:pt idx="1013">
                  <c:v>1.95051</c:v>
                </c:pt>
                <c:pt idx="1014">
                  <c:v>1.16717</c:v>
                </c:pt>
                <c:pt idx="1015">
                  <c:v>1.16726</c:v>
                </c:pt>
                <c:pt idx="1016">
                  <c:v>0.77651000000000003</c:v>
                </c:pt>
                <c:pt idx="1017">
                  <c:v>1.1668700000000001</c:v>
                </c:pt>
                <c:pt idx="1018">
                  <c:v>1.94621</c:v>
                </c:pt>
                <c:pt idx="1019">
                  <c:v>1.55637</c:v>
                </c:pt>
                <c:pt idx="1020">
                  <c:v>1.1671199999999999</c:v>
                </c:pt>
                <c:pt idx="1021">
                  <c:v>0.77813200000000005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0.77665899999999999</c:v>
                </c:pt>
                <c:pt idx="1027">
                  <c:v>0.77902499999999997</c:v>
                </c:pt>
                <c:pt idx="1028">
                  <c:v>0.77828699999999995</c:v>
                </c:pt>
                <c:pt idx="1029">
                  <c:v>0.78018299999999996</c:v>
                </c:pt>
                <c:pt idx="1030">
                  <c:v>0</c:v>
                </c:pt>
                <c:pt idx="1031">
                  <c:v>0.78043300000000004</c:v>
                </c:pt>
                <c:pt idx="1032">
                  <c:v>0</c:v>
                </c:pt>
                <c:pt idx="1033">
                  <c:v>0.38772800000000002</c:v>
                </c:pt>
                <c:pt idx="1034">
                  <c:v>0.77852200000000005</c:v>
                </c:pt>
                <c:pt idx="1035">
                  <c:v>0</c:v>
                </c:pt>
                <c:pt idx="1036">
                  <c:v>1.55766</c:v>
                </c:pt>
                <c:pt idx="1037">
                  <c:v>0.77970700000000004</c:v>
                </c:pt>
                <c:pt idx="1038">
                  <c:v>0</c:v>
                </c:pt>
                <c:pt idx="1039">
                  <c:v>0.77810800000000002</c:v>
                </c:pt>
                <c:pt idx="1040">
                  <c:v>1.1689700000000001</c:v>
                </c:pt>
                <c:pt idx="1041">
                  <c:v>0</c:v>
                </c:pt>
                <c:pt idx="1042">
                  <c:v>0.390129</c:v>
                </c:pt>
                <c:pt idx="1043">
                  <c:v>0.78004200000000001</c:v>
                </c:pt>
                <c:pt idx="1044">
                  <c:v>1.1697599999999999</c:v>
                </c:pt>
                <c:pt idx="1045">
                  <c:v>0</c:v>
                </c:pt>
                <c:pt idx="1046">
                  <c:v>0.38964799999999999</c:v>
                </c:pt>
                <c:pt idx="1047">
                  <c:v>0</c:v>
                </c:pt>
                <c:pt idx="1048">
                  <c:v>1.55281</c:v>
                </c:pt>
                <c:pt idx="1049">
                  <c:v>0.77800999999999998</c:v>
                </c:pt>
                <c:pt idx="1050">
                  <c:v>1.17058</c:v>
                </c:pt>
                <c:pt idx="1051">
                  <c:v>0.38946900000000001</c:v>
                </c:pt>
                <c:pt idx="1052">
                  <c:v>0.77931300000000003</c:v>
                </c:pt>
                <c:pt idx="1053">
                  <c:v>1.94547</c:v>
                </c:pt>
                <c:pt idx="1054">
                  <c:v>0.38899499999999998</c:v>
                </c:pt>
                <c:pt idx="1055">
                  <c:v>0.38875700000000002</c:v>
                </c:pt>
                <c:pt idx="1056">
                  <c:v>1.5568</c:v>
                </c:pt>
                <c:pt idx="1057">
                  <c:v>1.55644</c:v>
                </c:pt>
                <c:pt idx="1058">
                  <c:v>0.38909199999999999</c:v>
                </c:pt>
                <c:pt idx="1059">
                  <c:v>0.388936</c:v>
                </c:pt>
                <c:pt idx="1060">
                  <c:v>1.55542</c:v>
                </c:pt>
                <c:pt idx="1061">
                  <c:v>1.94519</c:v>
                </c:pt>
                <c:pt idx="1062">
                  <c:v>1.5563899999999999</c:v>
                </c:pt>
                <c:pt idx="1063">
                  <c:v>1.16787</c:v>
                </c:pt>
                <c:pt idx="1064">
                  <c:v>0.77784500000000001</c:v>
                </c:pt>
                <c:pt idx="1065">
                  <c:v>0.77572300000000005</c:v>
                </c:pt>
                <c:pt idx="1066">
                  <c:v>0.388795</c:v>
                </c:pt>
                <c:pt idx="1067">
                  <c:v>1.16713</c:v>
                </c:pt>
                <c:pt idx="1068">
                  <c:v>1.5562800000000001</c:v>
                </c:pt>
                <c:pt idx="1069">
                  <c:v>0.77888999999999997</c:v>
                </c:pt>
                <c:pt idx="1070">
                  <c:v>0.77892799999999995</c:v>
                </c:pt>
                <c:pt idx="1071">
                  <c:v>1.5561199999999999</c:v>
                </c:pt>
                <c:pt idx="1072">
                  <c:v>0.38889499999999999</c:v>
                </c:pt>
                <c:pt idx="1073">
                  <c:v>0.38925500000000002</c:v>
                </c:pt>
                <c:pt idx="1074">
                  <c:v>0.77824400000000005</c:v>
                </c:pt>
                <c:pt idx="1075">
                  <c:v>1.94598</c:v>
                </c:pt>
                <c:pt idx="1076">
                  <c:v>1.5531200000000001</c:v>
                </c:pt>
                <c:pt idx="1077">
                  <c:v>0.38987100000000002</c:v>
                </c:pt>
                <c:pt idx="1078">
                  <c:v>1.1673800000000001</c:v>
                </c:pt>
                <c:pt idx="1079">
                  <c:v>1.17012</c:v>
                </c:pt>
                <c:pt idx="1080">
                  <c:v>0.77812899999999996</c:v>
                </c:pt>
                <c:pt idx="1081">
                  <c:v>0.38877899999999999</c:v>
                </c:pt>
                <c:pt idx="1082">
                  <c:v>0.77806299999999995</c:v>
                </c:pt>
                <c:pt idx="1083">
                  <c:v>0.77816200000000002</c:v>
                </c:pt>
                <c:pt idx="1084">
                  <c:v>1.16747</c:v>
                </c:pt>
                <c:pt idx="1085">
                  <c:v>0</c:v>
                </c:pt>
                <c:pt idx="1086">
                  <c:v>0.77968999999999999</c:v>
                </c:pt>
                <c:pt idx="1087">
                  <c:v>1.1691</c:v>
                </c:pt>
                <c:pt idx="1088">
                  <c:v>1.1677599999999999</c:v>
                </c:pt>
                <c:pt idx="1089">
                  <c:v>0.38910899999999998</c:v>
                </c:pt>
                <c:pt idx="1090">
                  <c:v>0.38906499999999999</c:v>
                </c:pt>
                <c:pt idx="1091">
                  <c:v>1.16659</c:v>
                </c:pt>
                <c:pt idx="1092">
                  <c:v>0.77793299999999999</c:v>
                </c:pt>
                <c:pt idx="1093">
                  <c:v>0</c:v>
                </c:pt>
                <c:pt idx="1094">
                  <c:v>0.38920100000000002</c:v>
                </c:pt>
                <c:pt idx="1095">
                  <c:v>0.77824099999999996</c:v>
                </c:pt>
                <c:pt idx="1096">
                  <c:v>0.39012799999999997</c:v>
                </c:pt>
                <c:pt idx="1097">
                  <c:v>0</c:v>
                </c:pt>
                <c:pt idx="1098">
                  <c:v>1.1677200000000001</c:v>
                </c:pt>
                <c:pt idx="1099">
                  <c:v>1.55636</c:v>
                </c:pt>
                <c:pt idx="1100">
                  <c:v>1.1677</c:v>
                </c:pt>
                <c:pt idx="1101">
                  <c:v>0.38925500000000002</c:v>
                </c:pt>
                <c:pt idx="1102">
                  <c:v>1.1671199999999999</c:v>
                </c:pt>
                <c:pt idx="1103">
                  <c:v>1.9448399999999999</c:v>
                </c:pt>
                <c:pt idx="1104">
                  <c:v>1.94913</c:v>
                </c:pt>
                <c:pt idx="1105">
                  <c:v>0.77888400000000002</c:v>
                </c:pt>
                <c:pt idx="1106">
                  <c:v>0.77829999999999999</c:v>
                </c:pt>
                <c:pt idx="1107">
                  <c:v>1.1698999999999999</c:v>
                </c:pt>
                <c:pt idx="1108">
                  <c:v>0.77845299999999995</c:v>
                </c:pt>
                <c:pt idx="1109">
                  <c:v>1.1671800000000001</c:v>
                </c:pt>
                <c:pt idx="1110">
                  <c:v>0.77834400000000004</c:v>
                </c:pt>
                <c:pt idx="1111">
                  <c:v>1.1673</c:v>
                </c:pt>
                <c:pt idx="1112">
                  <c:v>1.5564100000000001</c:v>
                </c:pt>
                <c:pt idx="1113">
                  <c:v>1.9457800000000001</c:v>
                </c:pt>
                <c:pt idx="1114">
                  <c:v>1.9462699999999999</c:v>
                </c:pt>
                <c:pt idx="1115">
                  <c:v>1.9463999999999999</c:v>
                </c:pt>
                <c:pt idx="1116">
                  <c:v>0.77797000000000005</c:v>
                </c:pt>
                <c:pt idx="1117">
                  <c:v>0.38915300000000003</c:v>
                </c:pt>
                <c:pt idx="1118">
                  <c:v>0</c:v>
                </c:pt>
                <c:pt idx="1119">
                  <c:v>0</c:v>
                </c:pt>
                <c:pt idx="1120">
                  <c:v>1.5574699999999999</c:v>
                </c:pt>
                <c:pt idx="1121">
                  <c:v>1.5589</c:v>
                </c:pt>
                <c:pt idx="1122">
                  <c:v>0.38967000000000002</c:v>
                </c:pt>
                <c:pt idx="1123">
                  <c:v>1.5566599999999999</c:v>
                </c:pt>
                <c:pt idx="1124">
                  <c:v>0.38844600000000001</c:v>
                </c:pt>
                <c:pt idx="1125">
                  <c:v>0</c:v>
                </c:pt>
                <c:pt idx="1126">
                  <c:v>1.1676599999999999</c:v>
                </c:pt>
                <c:pt idx="1127">
                  <c:v>1.94513</c:v>
                </c:pt>
                <c:pt idx="1128">
                  <c:v>1.55636</c:v>
                </c:pt>
                <c:pt idx="1129">
                  <c:v>0</c:v>
                </c:pt>
                <c:pt idx="1130">
                  <c:v>0</c:v>
                </c:pt>
                <c:pt idx="1131">
                  <c:v>1.16787</c:v>
                </c:pt>
                <c:pt idx="1132">
                  <c:v>1.1675800000000001</c:v>
                </c:pt>
                <c:pt idx="1133">
                  <c:v>1.5581199999999999</c:v>
                </c:pt>
                <c:pt idx="1134">
                  <c:v>1.9475</c:v>
                </c:pt>
                <c:pt idx="1135">
                  <c:v>1.5585</c:v>
                </c:pt>
                <c:pt idx="1136">
                  <c:v>0.77785599999999999</c:v>
                </c:pt>
                <c:pt idx="1137">
                  <c:v>0</c:v>
                </c:pt>
                <c:pt idx="1138">
                  <c:v>1.55924</c:v>
                </c:pt>
                <c:pt idx="1139">
                  <c:v>1.1666799999999999</c:v>
                </c:pt>
                <c:pt idx="1140">
                  <c:v>0.38907799999999998</c:v>
                </c:pt>
                <c:pt idx="1141">
                  <c:v>1.1681900000000001</c:v>
                </c:pt>
                <c:pt idx="1142">
                  <c:v>1.5557399999999999</c:v>
                </c:pt>
                <c:pt idx="1143">
                  <c:v>0.38892500000000002</c:v>
                </c:pt>
                <c:pt idx="1144">
                  <c:v>0</c:v>
                </c:pt>
                <c:pt idx="1145">
                  <c:v>0</c:v>
                </c:pt>
                <c:pt idx="1146">
                  <c:v>0.77853799999999995</c:v>
                </c:pt>
                <c:pt idx="1147">
                  <c:v>1.1671</c:v>
                </c:pt>
                <c:pt idx="1148">
                  <c:v>1.5571600000000001</c:v>
                </c:pt>
                <c:pt idx="1149">
                  <c:v>1.1675800000000001</c:v>
                </c:pt>
                <c:pt idx="1150">
                  <c:v>1.55681</c:v>
                </c:pt>
                <c:pt idx="1151">
                  <c:v>1.1676299999999999</c:v>
                </c:pt>
                <c:pt idx="1152">
                  <c:v>1.1672800000000001</c:v>
                </c:pt>
                <c:pt idx="1153">
                  <c:v>1.1658200000000001</c:v>
                </c:pt>
                <c:pt idx="1154">
                  <c:v>0.38911499999999999</c:v>
                </c:pt>
                <c:pt idx="1155">
                  <c:v>0.38921499999999998</c:v>
                </c:pt>
                <c:pt idx="1156">
                  <c:v>1.5560099999999999</c:v>
                </c:pt>
                <c:pt idx="1157">
                  <c:v>1.5604199999999999</c:v>
                </c:pt>
                <c:pt idx="1158">
                  <c:v>0.77829800000000005</c:v>
                </c:pt>
                <c:pt idx="1159">
                  <c:v>0.38917000000000002</c:v>
                </c:pt>
                <c:pt idx="1160">
                  <c:v>0.77954800000000002</c:v>
                </c:pt>
                <c:pt idx="1161">
                  <c:v>1.5566599999999999</c:v>
                </c:pt>
                <c:pt idx="1162">
                  <c:v>0.77892399999999995</c:v>
                </c:pt>
                <c:pt idx="1163">
                  <c:v>1.16496</c:v>
                </c:pt>
                <c:pt idx="1164">
                  <c:v>0.38900000000000001</c:v>
                </c:pt>
                <c:pt idx="1165">
                  <c:v>0.778331</c:v>
                </c:pt>
                <c:pt idx="1166">
                  <c:v>1.5563400000000001</c:v>
                </c:pt>
                <c:pt idx="1167">
                  <c:v>1.16753</c:v>
                </c:pt>
                <c:pt idx="1168">
                  <c:v>0.389096</c:v>
                </c:pt>
                <c:pt idx="1169">
                  <c:v>0</c:v>
                </c:pt>
                <c:pt idx="1170">
                  <c:v>0.77845600000000004</c:v>
                </c:pt>
                <c:pt idx="1171">
                  <c:v>1.55623</c:v>
                </c:pt>
                <c:pt idx="1172">
                  <c:v>0.38923099999999999</c:v>
                </c:pt>
                <c:pt idx="1173">
                  <c:v>0.77720299999999998</c:v>
                </c:pt>
                <c:pt idx="1174">
                  <c:v>0.38923999999999997</c:v>
                </c:pt>
                <c:pt idx="1175">
                  <c:v>0</c:v>
                </c:pt>
                <c:pt idx="1176">
                  <c:v>1.94618</c:v>
                </c:pt>
                <c:pt idx="1177">
                  <c:v>1.9454400000000001</c:v>
                </c:pt>
                <c:pt idx="1178">
                  <c:v>0</c:v>
                </c:pt>
                <c:pt idx="1179">
                  <c:v>0</c:v>
                </c:pt>
                <c:pt idx="1180">
                  <c:v>0.77863800000000005</c:v>
                </c:pt>
                <c:pt idx="1181">
                  <c:v>1.5558700000000001</c:v>
                </c:pt>
                <c:pt idx="1182">
                  <c:v>0.77806500000000001</c:v>
                </c:pt>
                <c:pt idx="1183">
                  <c:v>0.77703599999999995</c:v>
                </c:pt>
                <c:pt idx="1184">
                  <c:v>0.38925100000000001</c:v>
                </c:pt>
                <c:pt idx="1185">
                  <c:v>0.38906400000000002</c:v>
                </c:pt>
                <c:pt idx="1186">
                  <c:v>1.9452199999999999</c:v>
                </c:pt>
                <c:pt idx="1187">
                  <c:v>0.38915699999999998</c:v>
                </c:pt>
                <c:pt idx="1188">
                  <c:v>0</c:v>
                </c:pt>
                <c:pt idx="1189">
                  <c:v>1.9466600000000001</c:v>
                </c:pt>
                <c:pt idx="1190">
                  <c:v>0.77766500000000005</c:v>
                </c:pt>
                <c:pt idx="1191">
                  <c:v>0</c:v>
                </c:pt>
                <c:pt idx="1192">
                  <c:v>0</c:v>
                </c:pt>
                <c:pt idx="1193">
                  <c:v>1.9509399999999999</c:v>
                </c:pt>
                <c:pt idx="1194">
                  <c:v>1.9458</c:v>
                </c:pt>
                <c:pt idx="1195">
                  <c:v>1.1688099999999999</c:v>
                </c:pt>
                <c:pt idx="1196">
                  <c:v>0.77821499999999999</c:v>
                </c:pt>
                <c:pt idx="1197">
                  <c:v>0</c:v>
                </c:pt>
                <c:pt idx="1198">
                  <c:v>1.55681</c:v>
                </c:pt>
                <c:pt idx="1199">
                  <c:v>1.55643</c:v>
                </c:pt>
                <c:pt idx="1200">
                  <c:v>1.55643</c:v>
                </c:pt>
                <c:pt idx="1201">
                  <c:v>0.38924999999999998</c:v>
                </c:pt>
                <c:pt idx="1202">
                  <c:v>0.77795800000000004</c:v>
                </c:pt>
                <c:pt idx="1203">
                  <c:v>0.38737700000000003</c:v>
                </c:pt>
                <c:pt idx="1204">
                  <c:v>0.38897199999999998</c:v>
                </c:pt>
                <c:pt idx="1205">
                  <c:v>0</c:v>
                </c:pt>
                <c:pt idx="1206">
                  <c:v>1.9459500000000001</c:v>
                </c:pt>
                <c:pt idx="1207">
                  <c:v>1.5559000000000001</c:v>
                </c:pt>
                <c:pt idx="1208">
                  <c:v>0.389013</c:v>
                </c:pt>
                <c:pt idx="1209">
                  <c:v>0</c:v>
                </c:pt>
                <c:pt idx="1210">
                  <c:v>1.5584199999999999</c:v>
                </c:pt>
                <c:pt idx="1211">
                  <c:v>1.16709</c:v>
                </c:pt>
                <c:pt idx="1212">
                  <c:v>0</c:v>
                </c:pt>
                <c:pt idx="1213">
                  <c:v>0.38896999999999998</c:v>
                </c:pt>
                <c:pt idx="1214">
                  <c:v>0.38985700000000001</c:v>
                </c:pt>
                <c:pt idx="1215">
                  <c:v>0</c:v>
                </c:pt>
                <c:pt idx="1216">
                  <c:v>0.389185</c:v>
                </c:pt>
                <c:pt idx="1217">
                  <c:v>0.38904300000000003</c:v>
                </c:pt>
                <c:pt idx="1218">
                  <c:v>0.77768400000000004</c:v>
                </c:pt>
                <c:pt idx="1219">
                  <c:v>1.1676299999999999</c:v>
                </c:pt>
                <c:pt idx="1220">
                  <c:v>0.77814300000000003</c:v>
                </c:pt>
                <c:pt idx="1221">
                  <c:v>0.38908100000000001</c:v>
                </c:pt>
                <c:pt idx="1222">
                  <c:v>1.16754</c:v>
                </c:pt>
                <c:pt idx="1223">
                  <c:v>0.77831799999999995</c:v>
                </c:pt>
                <c:pt idx="1224">
                  <c:v>0.38905600000000001</c:v>
                </c:pt>
                <c:pt idx="1225">
                  <c:v>0.38944099999999998</c:v>
                </c:pt>
                <c:pt idx="1226">
                  <c:v>1.5607500000000001</c:v>
                </c:pt>
                <c:pt idx="1227">
                  <c:v>1.5565500000000001</c:v>
                </c:pt>
                <c:pt idx="1228">
                  <c:v>1.16751</c:v>
                </c:pt>
                <c:pt idx="1229">
                  <c:v>0.38886300000000001</c:v>
                </c:pt>
                <c:pt idx="1230">
                  <c:v>1.5560700000000001</c:v>
                </c:pt>
                <c:pt idx="1231">
                  <c:v>1.16337</c:v>
                </c:pt>
                <c:pt idx="1232">
                  <c:v>1.1668499999999999</c:v>
                </c:pt>
                <c:pt idx="1233">
                  <c:v>0.77815000000000001</c:v>
                </c:pt>
                <c:pt idx="1234">
                  <c:v>0.38925900000000002</c:v>
                </c:pt>
                <c:pt idx="1235">
                  <c:v>1.1676599999999999</c:v>
                </c:pt>
                <c:pt idx="1236">
                  <c:v>1.94574</c:v>
                </c:pt>
                <c:pt idx="1237">
                  <c:v>1.9452400000000001</c:v>
                </c:pt>
                <c:pt idx="1238">
                  <c:v>1.1673899999999999</c:v>
                </c:pt>
                <c:pt idx="1239">
                  <c:v>0.77760499999999999</c:v>
                </c:pt>
                <c:pt idx="1240">
                  <c:v>0.38895999999999997</c:v>
                </c:pt>
                <c:pt idx="1241">
                  <c:v>1.5516399999999999</c:v>
                </c:pt>
                <c:pt idx="1242">
                  <c:v>1.1689099999999999</c:v>
                </c:pt>
                <c:pt idx="1243">
                  <c:v>0.38913900000000001</c:v>
                </c:pt>
                <c:pt idx="1244">
                  <c:v>0.38956400000000002</c:v>
                </c:pt>
                <c:pt idx="1245">
                  <c:v>0.77778400000000003</c:v>
                </c:pt>
                <c:pt idx="1246">
                  <c:v>1.16753</c:v>
                </c:pt>
                <c:pt idx="1247">
                  <c:v>0.38887300000000002</c:v>
                </c:pt>
                <c:pt idx="1248">
                  <c:v>0.77801299999999995</c:v>
                </c:pt>
                <c:pt idx="1249">
                  <c:v>1.16798</c:v>
                </c:pt>
                <c:pt idx="1250">
                  <c:v>1.5558700000000001</c:v>
                </c:pt>
                <c:pt idx="1251">
                  <c:v>1.16717</c:v>
                </c:pt>
                <c:pt idx="1252">
                  <c:v>1.1671499999999999</c:v>
                </c:pt>
                <c:pt idx="1253">
                  <c:v>0</c:v>
                </c:pt>
                <c:pt idx="1254">
                  <c:v>1.5567500000000001</c:v>
                </c:pt>
                <c:pt idx="1255">
                  <c:v>0.77806299999999995</c:v>
                </c:pt>
                <c:pt idx="1256">
                  <c:v>0.389511</c:v>
                </c:pt>
                <c:pt idx="1257">
                  <c:v>0.388762</c:v>
                </c:pt>
                <c:pt idx="1258">
                  <c:v>0.38905400000000001</c:v>
                </c:pt>
                <c:pt idx="1259">
                  <c:v>0.38919300000000001</c:v>
                </c:pt>
                <c:pt idx="1260">
                  <c:v>0.77988000000000002</c:v>
                </c:pt>
                <c:pt idx="1261">
                  <c:v>1.1686799999999999</c:v>
                </c:pt>
                <c:pt idx="1262">
                  <c:v>1.5570999999999999</c:v>
                </c:pt>
                <c:pt idx="1263">
                  <c:v>1.16727</c:v>
                </c:pt>
                <c:pt idx="1264">
                  <c:v>1.5582</c:v>
                </c:pt>
                <c:pt idx="1265">
                  <c:v>1.1672</c:v>
                </c:pt>
                <c:pt idx="1266">
                  <c:v>0.38827099999999998</c:v>
                </c:pt>
                <c:pt idx="1267">
                  <c:v>0.38874199999999998</c:v>
                </c:pt>
                <c:pt idx="1268">
                  <c:v>0</c:v>
                </c:pt>
                <c:pt idx="1269">
                  <c:v>1.5570900000000001</c:v>
                </c:pt>
                <c:pt idx="1270">
                  <c:v>1.55579</c:v>
                </c:pt>
                <c:pt idx="1271">
                  <c:v>1.9447300000000001</c:v>
                </c:pt>
                <c:pt idx="1272">
                  <c:v>1.5564899999999999</c:v>
                </c:pt>
                <c:pt idx="1273">
                  <c:v>1.1673100000000001</c:v>
                </c:pt>
                <c:pt idx="1274">
                  <c:v>0</c:v>
                </c:pt>
                <c:pt idx="1275">
                  <c:v>0.38917600000000002</c:v>
                </c:pt>
                <c:pt idx="1276">
                  <c:v>0.38822899999999999</c:v>
                </c:pt>
                <c:pt idx="1277">
                  <c:v>0.38964599999999999</c:v>
                </c:pt>
                <c:pt idx="1278">
                  <c:v>0.389621</c:v>
                </c:pt>
                <c:pt idx="1279">
                  <c:v>0.38903799999999999</c:v>
                </c:pt>
                <c:pt idx="1280">
                  <c:v>1.16662</c:v>
                </c:pt>
                <c:pt idx="1281">
                  <c:v>0</c:v>
                </c:pt>
                <c:pt idx="1282">
                  <c:v>1.1676500000000001</c:v>
                </c:pt>
                <c:pt idx="1283">
                  <c:v>1.5565899999999999</c:v>
                </c:pt>
                <c:pt idx="1284">
                  <c:v>1.93981</c:v>
                </c:pt>
                <c:pt idx="1285">
                  <c:v>0.77770700000000004</c:v>
                </c:pt>
                <c:pt idx="1286">
                  <c:v>1.5569999999999999</c:v>
                </c:pt>
                <c:pt idx="1287">
                  <c:v>0.77815800000000002</c:v>
                </c:pt>
                <c:pt idx="1288">
                  <c:v>0.77822599999999997</c:v>
                </c:pt>
                <c:pt idx="1289">
                  <c:v>0.778223</c:v>
                </c:pt>
                <c:pt idx="1290">
                  <c:v>1.1672199999999999</c:v>
                </c:pt>
                <c:pt idx="1291">
                  <c:v>0.38905099999999998</c:v>
                </c:pt>
                <c:pt idx="1292">
                  <c:v>0.38910899999999998</c:v>
                </c:pt>
                <c:pt idx="1293">
                  <c:v>1.5582499999999999</c:v>
                </c:pt>
                <c:pt idx="1294">
                  <c:v>1.5571600000000001</c:v>
                </c:pt>
                <c:pt idx="1295">
                  <c:v>0</c:v>
                </c:pt>
                <c:pt idx="1296">
                  <c:v>0.38922200000000001</c:v>
                </c:pt>
                <c:pt idx="1297">
                  <c:v>0</c:v>
                </c:pt>
                <c:pt idx="1298">
                  <c:v>0.77865300000000004</c:v>
                </c:pt>
                <c:pt idx="1299">
                  <c:v>0</c:v>
                </c:pt>
                <c:pt idx="1300">
                  <c:v>0</c:v>
                </c:pt>
                <c:pt idx="1301">
                  <c:v>0.39026699999999998</c:v>
                </c:pt>
                <c:pt idx="1302">
                  <c:v>0.39016499999999998</c:v>
                </c:pt>
                <c:pt idx="1303">
                  <c:v>1.16699</c:v>
                </c:pt>
                <c:pt idx="1304">
                  <c:v>0.388824</c:v>
                </c:pt>
                <c:pt idx="1305">
                  <c:v>0.77850600000000003</c:v>
                </c:pt>
                <c:pt idx="1306">
                  <c:v>0.77981900000000004</c:v>
                </c:pt>
                <c:pt idx="1307">
                  <c:v>0</c:v>
                </c:pt>
                <c:pt idx="1308">
                  <c:v>0.38911099999999998</c:v>
                </c:pt>
                <c:pt idx="1309">
                  <c:v>0.78033200000000003</c:v>
                </c:pt>
                <c:pt idx="1310">
                  <c:v>1.16875</c:v>
                </c:pt>
                <c:pt idx="1311">
                  <c:v>0</c:v>
                </c:pt>
                <c:pt idx="1312">
                  <c:v>0.78051199999999998</c:v>
                </c:pt>
                <c:pt idx="1313">
                  <c:v>0</c:v>
                </c:pt>
                <c:pt idx="1314">
                  <c:v>0.360427</c:v>
                </c:pt>
                <c:pt idx="1315">
                  <c:v>1.1634899999999999</c:v>
                </c:pt>
                <c:pt idx="1316">
                  <c:v>0.778308</c:v>
                </c:pt>
                <c:pt idx="1317">
                  <c:v>1.5610299999999999</c:v>
                </c:pt>
                <c:pt idx="1318">
                  <c:v>0.39018700000000001</c:v>
                </c:pt>
                <c:pt idx="1319">
                  <c:v>0.77792099999999997</c:v>
                </c:pt>
                <c:pt idx="1320">
                  <c:v>0.38919399999999998</c:v>
                </c:pt>
                <c:pt idx="1321">
                  <c:v>0.390179</c:v>
                </c:pt>
                <c:pt idx="1322">
                  <c:v>0.77811399999999997</c:v>
                </c:pt>
                <c:pt idx="1323">
                  <c:v>0</c:v>
                </c:pt>
                <c:pt idx="1324">
                  <c:v>0.77841899999999997</c:v>
                </c:pt>
                <c:pt idx="1325">
                  <c:v>0.39025599999999999</c:v>
                </c:pt>
                <c:pt idx="1326">
                  <c:v>0.776111</c:v>
                </c:pt>
                <c:pt idx="1327">
                  <c:v>0.38749299999999998</c:v>
                </c:pt>
                <c:pt idx="1328">
                  <c:v>1.9447099999999999</c:v>
                </c:pt>
                <c:pt idx="1329">
                  <c:v>0</c:v>
                </c:pt>
                <c:pt idx="1330">
                  <c:v>1.1693</c:v>
                </c:pt>
                <c:pt idx="1331">
                  <c:v>1.9457800000000001</c:v>
                </c:pt>
                <c:pt idx="1332">
                  <c:v>1.5594300000000001</c:v>
                </c:pt>
                <c:pt idx="1333">
                  <c:v>1.1667799999999999</c:v>
                </c:pt>
                <c:pt idx="1334">
                  <c:v>0</c:v>
                </c:pt>
                <c:pt idx="1335">
                  <c:v>0.779447</c:v>
                </c:pt>
                <c:pt idx="1336">
                  <c:v>0.38920300000000002</c:v>
                </c:pt>
                <c:pt idx="1337">
                  <c:v>1.1668799999999999</c:v>
                </c:pt>
                <c:pt idx="1338">
                  <c:v>0.38906600000000002</c:v>
                </c:pt>
                <c:pt idx="1339">
                  <c:v>0.77795599999999998</c:v>
                </c:pt>
                <c:pt idx="1340">
                  <c:v>0.77818900000000002</c:v>
                </c:pt>
                <c:pt idx="1341">
                  <c:v>0.38917499999999999</c:v>
                </c:pt>
                <c:pt idx="1342">
                  <c:v>1.5557000000000001</c:v>
                </c:pt>
                <c:pt idx="1343">
                  <c:v>1.55549</c:v>
                </c:pt>
                <c:pt idx="1344">
                  <c:v>1.9506300000000001</c:v>
                </c:pt>
                <c:pt idx="1345">
                  <c:v>1.16683</c:v>
                </c:pt>
                <c:pt idx="1346">
                  <c:v>1.1690100000000001</c:v>
                </c:pt>
                <c:pt idx="1347">
                  <c:v>0.77772699999999995</c:v>
                </c:pt>
                <c:pt idx="1348">
                  <c:v>0.38910699999999998</c:v>
                </c:pt>
                <c:pt idx="1349">
                  <c:v>0</c:v>
                </c:pt>
                <c:pt idx="1350">
                  <c:v>0.38912400000000003</c:v>
                </c:pt>
                <c:pt idx="1351">
                  <c:v>1.55755</c:v>
                </c:pt>
                <c:pt idx="1352">
                  <c:v>0.77861899999999995</c:v>
                </c:pt>
                <c:pt idx="1353">
                  <c:v>1.55688</c:v>
                </c:pt>
                <c:pt idx="1354">
                  <c:v>1.55592</c:v>
                </c:pt>
                <c:pt idx="1355">
                  <c:v>1.5568299999999999</c:v>
                </c:pt>
                <c:pt idx="1356">
                  <c:v>1.5568299999999999</c:v>
                </c:pt>
                <c:pt idx="1357">
                  <c:v>1.5568500000000001</c:v>
                </c:pt>
                <c:pt idx="1358">
                  <c:v>1.5569599999999999</c:v>
                </c:pt>
                <c:pt idx="1359">
                  <c:v>0.77825100000000003</c:v>
                </c:pt>
                <c:pt idx="1360">
                  <c:v>0</c:v>
                </c:pt>
                <c:pt idx="1361">
                  <c:v>0.390239</c:v>
                </c:pt>
                <c:pt idx="1362">
                  <c:v>0.39011000000000001</c:v>
                </c:pt>
                <c:pt idx="1363">
                  <c:v>0.77804099999999998</c:v>
                </c:pt>
                <c:pt idx="1364">
                  <c:v>0.38969500000000001</c:v>
                </c:pt>
                <c:pt idx="1365">
                  <c:v>0.38916699999999999</c:v>
                </c:pt>
                <c:pt idx="1366">
                  <c:v>0.38889899999999999</c:v>
                </c:pt>
                <c:pt idx="1367">
                  <c:v>0</c:v>
                </c:pt>
                <c:pt idx="1368">
                  <c:v>0.76642399999999999</c:v>
                </c:pt>
                <c:pt idx="1369">
                  <c:v>0.77798599999999996</c:v>
                </c:pt>
                <c:pt idx="1370">
                  <c:v>0.38940200000000003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0.38955600000000001</c:v>
                </c:pt>
                <c:pt idx="1375">
                  <c:v>0.38883800000000002</c:v>
                </c:pt>
                <c:pt idx="1376">
                  <c:v>0.77809099999999998</c:v>
                </c:pt>
                <c:pt idx="1377">
                  <c:v>0.38988299999999998</c:v>
                </c:pt>
                <c:pt idx="1378">
                  <c:v>0.38942900000000003</c:v>
                </c:pt>
                <c:pt idx="1379">
                  <c:v>0.39004699999999998</c:v>
                </c:pt>
                <c:pt idx="1380">
                  <c:v>0</c:v>
                </c:pt>
                <c:pt idx="1381">
                  <c:v>0.77960200000000002</c:v>
                </c:pt>
                <c:pt idx="1382">
                  <c:v>0.38844099999999998</c:v>
                </c:pt>
                <c:pt idx="1383">
                  <c:v>1.1669400000000001</c:v>
                </c:pt>
                <c:pt idx="1384">
                  <c:v>0</c:v>
                </c:pt>
                <c:pt idx="1385">
                  <c:v>1.55741</c:v>
                </c:pt>
                <c:pt idx="1386">
                  <c:v>0.389067</c:v>
                </c:pt>
                <c:pt idx="1387">
                  <c:v>0.38999200000000001</c:v>
                </c:pt>
                <c:pt idx="1388">
                  <c:v>0.77873499999999996</c:v>
                </c:pt>
                <c:pt idx="1389">
                  <c:v>0.77903</c:v>
                </c:pt>
                <c:pt idx="1390">
                  <c:v>0.77958400000000005</c:v>
                </c:pt>
                <c:pt idx="1391">
                  <c:v>0.38905200000000001</c:v>
                </c:pt>
                <c:pt idx="1392">
                  <c:v>0</c:v>
                </c:pt>
                <c:pt idx="1393">
                  <c:v>0</c:v>
                </c:pt>
                <c:pt idx="1394">
                  <c:v>0.39022800000000002</c:v>
                </c:pt>
                <c:pt idx="1395">
                  <c:v>0</c:v>
                </c:pt>
                <c:pt idx="1396">
                  <c:v>0.38975599999999999</c:v>
                </c:pt>
                <c:pt idx="1397">
                  <c:v>1.16733</c:v>
                </c:pt>
                <c:pt idx="1398">
                  <c:v>0.38874900000000001</c:v>
                </c:pt>
                <c:pt idx="1399">
                  <c:v>0.74548099999999995</c:v>
                </c:pt>
                <c:pt idx="1400">
                  <c:v>0</c:v>
                </c:pt>
                <c:pt idx="1401">
                  <c:v>0.381992</c:v>
                </c:pt>
                <c:pt idx="1402">
                  <c:v>0</c:v>
                </c:pt>
                <c:pt idx="1403">
                  <c:v>0.170821</c:v>
                </c:pt>
                <c:pt idx="1404">
                  <c:v>0.386328</c:v>
                </c:pt>
                <c:pt idx="1405">
                  <c:v>0.34434700000000001</c:v>
                </c:pt>
                <c:pt idx="1406">
                  <c:v>0</c:v>
                </c:pt>
                <c:pt idx="1407">
                  <c:v>0</c:v>
                </c:pt>
                <c:pt idx="1408">
                  <c:v>0.38766699999999998</c:v>
                </c:pt>
                <c:pt idx="1409">
                  <c:v>0.37921500000000002</c:v>
                </c:pt>
                <c:pt idx="1410">
                  <c:v>0.38979200000000003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0.33320499999999997</c:v>
                </c:pt>
                <c:pt idx="1416">
                  <c:v>0.389986</c:v>
                </c:pt>
                <c:pt idx="1417">
                  <c:v>0.38989000000000001</c:v>
                </c:pt>
                <c:pt idx="1418">
                  <c:v>0.38996500000000001</c:v>
                </c:pt>
                <c:pt idx="1419">
                  <c:v>0.389629</c:v>
                </c:pt>
                <c:pt idx="1420">
                  <c:v>0</c:v>
                </c:pt>
                <c:pt idx="1421">
                  <c:v>0</c:v>
                </c:pt>
                <c:pt idx="1422">
                  <c:v>0.38936599999999999</c:v>
                </c:pt>
                <c:pt idx="1423">
                  <c:v>1.5597799999999999</c:v>
                </c:pt>
                <c:pt idx="1424">
                  <c:v>0.38991999999999999</c:v>
                </c:pt>
                <c:pt idx="1425">
                  <c:v>0.77701299999999995</c:v>
                </c:pt>
                <c:pt idx="1426">
                  <c:v>0.388878</c:v>
                </c:pt>
                <c:pt idx="1427">
                  <c:v>0.39000299999999999</c:v>
                </c:pt>
                <c:pt idx="1428">
                  <c:v>0.77637400000000001</c:v>
                </c:pt>
                <c:pt idx="1429">
                  <c:v>0.38974799999999998</c:v>
                </c:pt>
                <c:pt idx="1430">
                  <c:v>0</c:v>
                </c:pt>
                <c:pt idx="1431">
                  <c:v>1.5547200000000001</c:v>
                </c:pt>
                <c:pt idx="1432">
                  <c:v>1.1655599999999999</c:v>
                </c:pt>
                <c:pt idx="1433">
                  <c:v>1.5543400000000001</c:v>
                </c:pt>
                <c:pt idx="1434">
                  <c:v>1.55244</c:v>
                </c:pt>
                <c:pt idx="1435">
                  <c:v>1.1376500000000001</c:v>
                </c:pt>
                <c:pt idx="1436">
                  <c:v>0.77575400000000005</c:v>
                </c:pt>
                <c:pt idx="1437">
                  <c:v>0</c:v>
                </c:pt>
                <c:pt idx="1438">
                  <c:v>0.389621</c:v>
                </c:pt>
                <c:pt idx="1439">
                  <c:v>1.1651800000000001</c:v>
                </c:pt>
                <c:pt idx="1440">
                  <c:v>1.1402399999999999</c:v>
                </c:pt>
                <c:pt idx="1441">
                  <c:v>0.77710800000000002</c:v>
                </c:pt>
                <c:pt idx="1442">
                  <c:v>0.38847799999999999</c:v>
                </c:pt>
                <c:pt idx="1443">
                  <c:v>0.77865799999999996</c:v>
                </c:pt>
                <c:pt idx="1444">
                  <c:v>1.1633599999999999</c:v>
                </c:pt>
                <c:pt idx="1445">
                  <c:v>1.5540499999999999</c:v>
                </c:pt>
                <c:pt idx="1446">
                  <c:v>1.1653199999999999</c:v>
                </c:pt>
                <c:pt idx="1447">
                  <c:v>1.9429799999999999</c:v>
                </c:pt>
                <c:pt idx="1448">
                  <c:v>1.5548200000000001</c:v>
                </c:pt>
                <c:pt idx="1449">
                  <c:v>0.77704200000000001</c:v>
                </c:pt>
                <c:pt idx="1450">
                  <c:v>0.38845000000000002</c:v>
                </c:pt>
                <c:pt idx="1451">
                  <c:v>0.77757600000000004</c:v>
                </c:pt>
                <c:pt idx="1452">
                  <c:v>0.77719400000000005</c:v>
                </c:pt>
                <c:pt idx="1453">
                  <c:v>1.16568</c:v>
                </c:pt>
                <c:pt idx="1454">
                  <c:v>1.5547200000000001</c:v>
                </c:pt>
                <c:pt idx="1455">
                  <c:v>1.5511200000000001</c:v>
                </c:pt>
                <c:pt idx="1456">
                  <c:v>1.5545800000000001</c:v>
                </c:pt>
                <c:pt idx="1457">
                  <c:v>1.55497</c:v>
                </c:pt>
                <c:pt idx="1458">
                  <c:v>1.5544899999999999</c:v>
                </c:pt>
                <c:pt idx="1459">
                  <c:v>1.1657999999999999</c:v>
                </c:pt>
                <c:pt idx="1460">
                  <c:v>1.5546199999999999</c:v>
                </c:pt>
                <c:pt idx="1461">
                  <c:v>1.55342</c:v>
                </c:pt>
                <c:pt idx="1462">
                  <c:v>1.1657</c:v>
                </c:pt>
                <c:pt idx="1463">
                  <c:v>1.94255</c:v>
                </c:pt>
                <c:pt idx="1464">
                  <c:v>1.55477</c:v>
                </c:pt>
                <c:pt idx="1465">
                  <c:v>0.77491200000000005</c:v>
                </c:pt>
                <c:pt idx="1466">
                  <c:v>0</c:v>
                </c:pt>
                <c:pt idx="1467">
                  <c:v>0</c:v>
                </c:pt>
                <c:pt idx="1468">
                  <c:v>1.17055</c:v>
                </c:pt>
                <c:pt idx="1469">
                  <c:v>1.94191</c:v>
                </c:pt>
                <c:pt idx="1470">
                  <c:v>1.5539499999999999</c:v>
                </c:pt>
                <c:pt idx="1471">
                  <c:v>1.1654</c:v>
                </c:pt>
                <c:pt idx="1472">
                  <c:v>1.5595300000000001</c:v>
                </c:pt>
                <c:pt idx="1473">
                  <c:v>1.5549900000000001</c:v>
                </c:pt>
                <c:pt idx="1474">
                  <c:v>1.9428700000000001</c:v>
                </c:pt>
                <c:pt idx="1475">
                  <c:v>1.9384999999999999</c:v>
                </c:pt>
                <c:pt idx="1476">
                  <c:v>1.16412</c:v>
                </c:pt>
                <c:pt idx="1477">
                  <c:v>1.55853</c:v>
                </c:pt>
                <c:pt idx="1478">
                  <c:v>1.55426</c:v>
                </c:pt>
                <c:pt idx="1479">
                  <c:v>1.5547500000000001</c:v>
                </c:pt>
                <c:pt idx="1480">
                  <c:v>0.77724700000000002</c:v>
                </c:pt>
                <c:pt idx="1481">
                  <c:v>1.94435</c:v>
                </c:pt>
                <c:pt idx="1482">
                  <c:v>1.5539799999999999</c:v>
                </c:pt>
                <c:pt idx="1483">
                  <c:v>1.5558099999999999</c:v>
                </c:pt>
                <c:pt idx="1484">
                  <c:v>1.16612</c:v>
                </c:pt>
                <c:pt idx="1485">
                  <c:v>0.77679299999999996</c:v>
                </c:pt>
                <c:pt idx="1486">
                  <c:v>1.9409799999999999</c:v>
                </c:pt>
                <c:pt idx="1487">
                  <c:v>1.9457500000000001</c:v>
                </c:pt>
                <c:pt idx="1488">
                  <c:v>0.77795000000000003</c:v>
                </c:pt>
                <c:pt idx="1489">
                  <c:v>0.38850800000000002</c:v>
                </c:pt>
                <c:pt idx="1490">
                  <c:v>0.77705000000000002</c:v>
                </c:pt>
                <c:pt idx="1491">
                  <c:v>0.39001799999999998</c:v>
                </c:pt>
                <c:pt idx="1492">
                  <c:v>0.77747699999999997</c:v>
                </c:pt>
                <c:pt idx="1493">
                  <c:v>1.5537099999999999</c:v>
                </c:pt>
                <c:pt idx="1494">
                  <c:v>1.5546599999999999</c:v>
                </c:pt>
                <c:pt idx="1495">
                  <c:v>0.77679699999999996</c:v>
                </c:pt>
                <c:pt idx="1496">
                  <c:v>0</c:v>
                </c:pt>
                <c:pt idx="1497">
                  <c:v>0.38852999999999999</c:v>
                </c:pt>
                <c:pt idx="1498">
                  <c:v>1.1652100000000001</c:v>
                </c:pt>
                <c:pt idx="1499">
                  <c:v>0</c:v>
                </c:pt>
                <c:pt idx="1500">
                  <c:v>0</c:v>
                </c:pt>
                <c:pt idx="1501">
                  <c:v>0.38816299999999998</c:v>
                </c:pt>
                <c:pt idx="1502">
                  <c:v>0.38755000000000001</c:v>
                </c:pt>
                <c:pt idx="1503">
                  <c:v>1.1702399999999999</c:v>
                </c:pt>
                <c:pt idx="1504">
                  <c:v>0.77882200000000001</c:v>
                </c:pt>
                <c:pt idx="1505">
                  <c:v>1.55461</c:v>
                </c:pt>
                <c:pt idx="1506">
                  <c:v>1.55629</c:v>
                </c:pt>
                <c:pt idx="1507">
                  <c:v>1.55216</c:v>
                </c:pt>
                <c:pt idx="1508">
                  <c:v>1.1656</c:v>
                </c:pt>
                <c:pt idx="1509">
                  <c:v>1.9382900000000001</c:v>
                </c:pt>
                <c:pt idx="1510">
                  <c:v>1.94269</c:v>
                </c:pt>
                <c:pt idx="1511">
                  <c:v>1.5529299999999999</c:v>
                </c:pt>
                <c:pt idx="1512">
                  <c:v>0.77705400000000002</c:v>
                </c:pt>
                <c:pt idx="1513">
                  <c:v>0.77873800000000004</c:v>
                </c:pt>
                <c:pt idx="1514">
                  <c:v>1.9460500000000001</c:v>
                </c:pt>
                <c:pt idx="1515">
                  <c:v>1.1661699999999999</c:v>
                </c:pt>
                <c:pt idx="1516">
                  <c:v>0.38899400000000001</c:v>
                </c:pt>
                <c:pt idx="1517">
                  <c:v>0.77521399999999996</c:v>
                </c:pt>
                <c:pt idx="1518">
                  <c:v>0.77882099999999999</c:v>
                </c:pt>
                <c:pt idx="1519">
                  <c:v>1.16713</c:v>
                </c:pt>
                <c:pt idx="1520">
                  <c:v>0.77744999999999997</c:v>
                </c:pt>
                <c:pt idx="1521">
                  <c:v>1.55803</c:v>
                </c:pt>
                <c:pt idx="1522">
                  <c:v>1.1694800000000001</c:v>
                </c:pt>
                <c:pt idx="1523">
                  <c:v>0.77725599999999995</c:v>
                </c:pt>
                <c:pt idx="1524">
                  <c:v>0.77922599999999997</c:v>
                </c:pt>
                <c:pt idx="1525">
                  <c:v>0.38953199999999999</c:v>
                </c:pt>
                <c:pt idx="1526">
                  <c:v>0.77943200000000001</c:v>
                </c:pt>
                <c:pt idx="1527">
                  <c:v>0.77632100000000004</c:v>
                </c:pt>
                <c:pt idx="1528">
                  <c:v>1.16937</c:v>
                </c:pt>
                <c:pt idx="1529">
                  <c:v>0.77722599999999997</c:v>
                </c:pt>
                <c:pt idx="1530">
                  <c:v>0.77967600000000004</c:v>
                </c:pt>
                <c:pt idx="1531">
                  <c:v>0.777447</c:v>
                </c:pt>
                <c:pt idx="1532">
                  <c:v>1.5548500000000001</c:v>
                </c:pt>
                <c:pt idx="1533">
                  <c:v>1.94021</c:v>
                </c:pt>
                <c:pt idx="1534">
                  <c:v>0.77794700000000006</c:v>
                </c:pt>
                <c:pt idx="1535">
                  <c:v>0</c:v>
                </c:pt>
                <c:pt idx="1536">
                  <c:v>0.38857000000000003</c:v>
                </c:pt>
                <c:pt idx="1537">
                  <c:v>0.38852199999999998</c:v>
                </c:pt>
                <c:pt idx="1538">
                  <c:v>0</c:v>
                </c:pt>
                <c:pt idx="1539">
                  <c:v>1.16767</c:v>
                </c:pt>
                <c:pt idx="1540">
                  <c:v>1.5544</c:v>
                </c:pt>
                <c:pt idx="1541">
                  <c:v>1.16716</c:v>
                </c:pt>
                <c:pt idx="1542">
                  <c:v>1.5542899999999999</c:v>
                </c:pt>
                <c:pt idx="1543">
                  <c:v>0.77488299999999999</c:v>
                </c:pt>
                <c:pt idx="1544">
                  <c:v>1.5534399999999999</c:v>
                </c:pt>
                <c:pt idx="1545">
                  <c:v>1.16635</c:v>
                </c:pt>
                <c:pt idx="1546">
                  <c:v>0.77708999999999995</c:v>
                </c:pt>
                <c:pt idx="1547">
                  <c:v>1.94234</c:v>
                </c:pt>
                <c:pt idx="1548">
                  <c:v>1.9427300000000001</c:v>
                </c:pt>
                <c:pt idx="1549">
                  <c:v>1.1683600000000001</c:v>
                </c:pt>
                <c:pt idx="1550">
                  <c:v>0.777563</c:v>
                </c:pt>
                <c:pt idx="1551">
                  <c:v>0.38859700000000003</c:v>
                </c:pt>
                <c:pt idx="1552">
                  <c:v>0</c:v>
                </c:pt>
                <c:pt idx="1553">
                  <c:v>0</c:v>
                </c:pt>
                <c:pt idx="1554">
                  <c:v>1.55481</c:v>
                </c:pt>
                <c:pt idx="1555">
                  <c:v>1.55379</c:v>
                </c:pt>
                <c:pt idx="1556">
                  <c:v>1.1656500000000001</c:v>
                </c:pt>
                <c:pt idx="1557">
                  <c:v>1.1656500000000001</c:v>
                </c:pt>
                <c:pt idx="1558">
                  <c:v>1.94295</c:v>
                </c:pt>
                <c:pt idx="1559">
                  <c:v>1.9424600000000001</c:v>
                </c:pt>
                <c:pt idx="1560">
                  <c:v>1.1654599999999999</c:v>
                </c:pt>
                <c:pt idx="1561">
                  <c:v>1.5541</c:v>
                </c:pt>
                <c:pt idx="1562">
                  <c:v>1.5536300000000001</c:v>
                </c:pt>
                <c:pt idx="1563">
                  <c:v>0.38812200000000002</c:v>
                </c:pt>
                <c:pt idx="1564">
                  <c:v>0.77653099999999997</c:v>
                </c:pt>
                <c:pt idx="1565">
                  <c:v>1.5573600000000001</c:v>
                </c:pt>
                <c:pt idx="1566">
                  <c:v>1.55328</c:v>
                </c:pt>
                <c:pt idx="1567">
                  <c:v>1.1658999999999999</c:v>
                </c:pt>
                <c:pt idx="1568">
                  <c:v>1.9437800000000001</c:v>
                </c:pt>
                <c:pt idx="1569">
                  <c:v>1.9426099999999999</c:v>
                </c:pt>
                <c:pt idx="1570">
                  <c:v>1.94215</c:v>
                </c:pt>
                <c:pt idx="1571">
                  <c:v>1.5556399999999999</c:v>
                </c:pt>
                <c:pt idx="1572">
                  <c:v>1.5596099999999999</c:v>
                </c:pt>
                <c:pt idx="1573">
                  <c:v>1.1643300000000001</c:v>
                </c:pt>
                <c:pt idx="1574">
                  <c:v>1.5568299999999999</c:v>
                </c:pt>
                <c:pt idx="1575">
                  <c:v>1.1649</c:v>
                </c:pt>
                <c:pt idx="1576">
                  <c:v>1.9420900000000001</c:v>
                </c:pt>
                <c:pt idx="1577">
                  <c:v>1.5549500000000001</c:v>
                </c:pt>
                <c:pt idx="1578">
                  <c:v>1.5543100000000001</c:v>
                </c:pt>
                <c:pt idx="1579">
                  <c:v>1.16717</c:v>
                </c:pt>
                <c:pt idx="1580">
                  <c:v>1.94675</c:v>
                </c:pt>
                <c:pt idx="1581">
                  <c:v>0.77709700000000004</c:v>
                </c:pt>
                <c:pt idx="1582">
                  <c:v>1.5515699999999999</c:v>
                </c:pt>
                <c:pt idx="1583">
                  <c:v>1.94208</c:v>
                </c:pt>
                <c:pt idx="1584">
                  <c:v>1.94268</c:v>
                </c:pt>
                <c:pt idx="1585">
                  <c:v>1.5550600000000001</c:v>
                </c:pt>
                <c:pt idx="1586">
                  <c:v>1.94255</c:v>
                </c:pt>
                <c:pt idx="1587">
                  <c:v>1.9419500000000001</c:v>
                </c:pt>
                <c:pt idx="1588">
                  <c:v>1.16614</c:v>
                </c:pt>
                <c:pt idx="1589">
                  <c:v>1.1653100000000001</c:v>
                </c:pt>
                <c:pt idx="1590">
                  <c:v>0</c:v>
                </c:pt>
                <c:pt idx="1591">
                  <c:v>0.38897999999999999</c:v>
                </c:pt>
                <c:pt idx="1592">
                  <c:v>1.556</c:v>
                </c:pt>
                <c:pt idx="1593">
                  <c:v>1.5511999999999999</c:v>
                </c:pt>
                <c:pt idx="1594">
                  <c:v>0.38874900000000001</c:v>
                </c:pt>
                <c:pt idx="1595">
                  <c:v>0.38909199999999999</c:v>
                </c:pt>
                <c:pt idx="1596">
                  <c:v>1.1670499999999999</c:v>
                </c:pt>
                <c:pt idx="1597">
                  <c:v>0.38933099999999998</c:v>
                </c:pt>
                <c:pt idx="1598">
                  <c:v>1.1685700000000001</c:v>
                </c:pt>
                <c:pt idx="1599">
                  <c:v>0</c:v>
                </c:pt>
                <c:pt idx="1600">
                  <c:v>0.77998699999999999</c:v>
                </c:pt>
                <c:pt idx="1601">
                  <c:v>0.77653000000000005</c:v>
                </c:pt>
                <c:pt idx="1602">
                  <c:v>1.1651899999999999</c:v>
                </c:pt>
                <c:pt idx="1603">
                  <c:v>1.94228</c:v>
                </c:pt>
                <c:pt idx="1604">
                  <c:v>1.9425600000000001</c:v>
                </c:pt>
                <c:pt idx="1605">
                  <c:v>1.9429700000000001</c:v>
                </c:pt>
                <c:pt idx="1606">
                  <c:v>1.16564</c:v>
                </c:pt>
                <c:pt idx="1607">
                  <c:v>1.5546899999999999</c:v>
                </c:pt>
                <c:pt idx="1608">
                  <c:v>1.5547</c:v>
                </c:pt>
                <c:pt idx="1609">
                  <c:v>1.1657999999999999</c:v>
                </c:pt>
                <c:pt idx="1610">
                  <c:v>1.9467099999999999</c:v>
                </c:pt>
                <c:pt idx="1611">
                  <c:v>1.5512699999999999</c:v>
                </c:pt>
                <c:pt idx="1612">
                  <c:v>0.77743499999999999</c:v>
                </c:pt>
                <c:pt idx="1613">
                  <c:v>1.5540099999999999</c:v>
                </c:pt>
                <c:pt idx="1614">
                  <c:v>1.1656899999999999</c:v>
                </c:pt>
                <c:pt idx="1615">
                  <c:v>1.9435</c:v>
                </c:pt>
                <c:pt idx="1616">
                  <c:v>1.55844</c:v>
                </c:pt>
                <c:pt idx="1617">
                  <c:v>1.1648499999999999</c:v>
                </c:pt>
                <c:pt idx="1618">
                  <c:v>0</c:v>
                </c:pt>
                <c:pt idx="1619">
                  <c:v>1.16631</c:v>
                </c:pt>
                <c:pt idx="1620">
                  <c:v>0.77741700000000002</c:v>
                </c:pt>
                <c:pt idx="1621">
                  <c:v>1.94065</c:v>
                </c:pt>
                <c:pt idx="1622">
                  <c:v>1.9431700000000001</c:v>
                </c:pt>
                <c:pt idx="1623">
                  <c:v>1.16571</c:v>
                </c:pt>
                <c:pt idx="1624">
                  <c:v>1.5552299999999999</c:v>
                </c:pt>
                <c:pt idx="1625">
                  <c:v>1.55725</c:v>
                </c:pt>
                <c:pt idx="1626">
                  <c:v>1.1675</c:v>
                </c:pt>
                <c:pt idx="1627">
                  <c:v>1.1656299999999999</c:v>
                </c:pt>
                <c:pt idx="1628">
                  <c:v>1.1656299999999999</c:v>
                </c:pt>
                <c:pt idx="1629">
                  <c:v>1.5544</c:v>
                </c:pt>
                <c:pt idx="1630">
                  <c:v>1.5543800000000001</c:v>
                </c:pt>
                <c:pt idx="1631">
                  <c:v>1.5550299999999999</c:v>
                </c:pt>
                <c:pt idx="1632">
                  <c:v>1.1663600000000001</c:v>
                </c:pt>
                <c:pt idx="1633">
                  <c:v>1.55362</c:v>
                </c:pt>
                <c:pt idx="1634">
                  <c:v>1.94221</c:v>
                </c:pt>
                <c:pt idx="1635">
                  <c:v>1.9425300000000001</c:v>
                </c:pt>
                <c:pt idx="1636">
                  <c:v>1.55464</c:v>
                </c:pt>
                <c:pt idx="1637">
                  <c:v>1.55535</c:v>
                </c:pt>
                <c:pt idx="1638">
                  <c:v>1.94082</c:v>
                </c:pt>
                <c:pt idx="1639">
                  <c:v>1.94316</c:v>
                </c:pt>
                <c:pt idx="1640">
                  <c:v>1.55528</c:v>
                </c:pt>
                <c:pt idx="1641">
                  <c:v>0.38791599999999998</c:v>
                </c:pt>
                <c:pt idx="1642">
                  <c:v>0.38963799999999998</c:v>
                </c:pt>
                <c:pt idx="1643">
                  <c:v>1.5603199999999999</c:v>
                </c:pt>
                <c:pt idx="1644">
                  <c:v>1.16472</c:v>
                </c:pt>
                <c:pt idx="1645">
                  <c:v>1.16476</c:v>
                </c:pt>
                <c:pt idx="1646">
                  <c:v>1.1657299999999999</c:v>
                </c:pt>
                <c:pt idx="1647">
                  <c:v>1.5544</c:v>
                </c:pt>
                <c:pt idx="1648">
                  <c:v>1.1649400000000001</c:v>
                </c:pt>
                <c:pt idx="1649">
                  <c:v>0.77539499999999995</c:v>
                </c:pt>
                <c:pt idx="1650">
                  <c:v>0.77579600000000004</c:v>
                </c:pt>
                <c:pt idx="1651">
                  <c:v>0</c:v>
                </c:pt>
                <c:pt idx="1652">
                  <c:v>0.77991600000000005</c:v>
                </c:pt>
                <c:pt idx="1653">
                  <c:v>0.77886900000000003</c:v>
                </c:pt>
                <c:pt idx="1654">
                  <c:v>1.1687000000000001</c:v>
                </c:pt>
                <c:pt idx="1655">
                  <c:v>1.5591699999999999</c:v>
                </c:pt>
                <c:pt idx="1656">
                  <c:v>0</c:v>
                </c:pt>
                <c:pt idx="1657">
                  <c:v>0.38896500000000001</c:v>
                </c:pt>
                <c:pt idx="1658">
                  <c:v>0.38852599999999998</c:v>
                </c:pt>
                <c:pt idx="1659">
                  <c:v>0.38979799999999998</c:v>
                </c:pt>
                <c:pt idx="1660">
                  <c:v>0.77701399999999998</c:v>
                </c:pt>
                <c:pt idx="1661">
                  <c:v>1.5547599999999999</c:v>
                </c:pt>
                <c:pt idx="1662">
                  <c:v>1.16527</c:v>
                </c:pt>
                <c:pt idx="1663">
                  <c:v>1.16848</c:v>
                </c:pt>
                <c:pt idx="1664">
                  <c:v>0</c:v>
                </c:pt>
                <c:pt idx="1665">
                  <c:v>1.5578399999999999</c:v>
                </c:pt>
                <c:pt idx="1666">
                  <c:v>1.1655199999999999</c:v>
                </c:pt>
                <c:pt idx="1667">
                  <c:v>1.1652899999999999</c:v>
                </c:pt>
                <c:pt idx="1668">
                  <c:v>0</c:v>
                </c:pt>
                <c:pt idx="1669">
                  <c:v>0.38807599999999998</c:v>
                </c:pt>
                <c:pt idx="1670">
                  <c:v>1.16659</c:v>
                </c:pt>
                <c:pt idx="1671">
                  <c:v>1.16639</c:v>
                </c:pt>
                <c:pt idx="1672">
                  <c:v>1.94278</c:v>
                </c:pt>
                <c:pt idx="1673">
                  <c:v>0.77732800000000002</c:v>
                </c:pt>
                <c:pt idx="1674">
                  <c:v>1.1660999999999999</c:v>
                </c:pt>
                <c:pt idx="1675">
                  <c:v>0</c:v>
                </c:pt>
                <c:pt idx="1676">
                  <c:v>0.38994899999999999</c:v>
                </c:pt>
                <c:pt idx="1677">
                  <c:v>1.16222</c:v>
                </c:pt>
                <c:pt idx="1678">
                  <c:v>1.16431</c:v>
                </c:pt>
                <c:pt idx="1679">
                  <c:v>0</c:v>
                </c:pt>
                <c:pt idx="1680">
                  <c:v>0.38808999999999999</c:v>
                </c:pt>
                <c:pt idx="1681">
                  <c:v>0</c:v>
                </c:pt>
                <c:pt idx="1682">
                  <c:v>0.387847</c:v>
                </c:pt>
                <c:pt idx="1683">
                  <c:v>0.38927</c:v>
                </c:pt>
                <c:pt idx="1684">
                  <c:v>0.38895299999999999</c:v>
                </c:pt>
                <c:pt idx="1685">
                  <c:v>0.38941900000000002</c:v>
                </c:pt>
                <c:pt idx="1686">
                  <c:v>0.38994000000000001</c:v>
                </c:pt>
                <c:pt idx="1687">
                  <c:v>0.77996799999999999</c:v>
                </c:pt>
                <c:pt idx="1688">
                  <c:v>0.77715000000000001</c:v>
                </c:pt>
                <c:pt idx="1689">
                  <c:v>1.1702300000000001</c:v>
                </c:pt>
                <c:pt idx="1690">
                  <c:v>0</c:v>
                </c:pt>
                <c:pt idx="1691">
                  <c:v>1.1702699999999999</c:v>
                </c:pt>
                <c:pt idx="1692">
                  <c:v>1.5532600000000001</c:v>
                </c:pt>
                <c:pt idx="1693">
                  <c:v>1.1685399999999999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0.38877600000000001</c:v>
                </c:pt>
                <c:pt idx="1698">
                  <c:v>0.77712999999999999</c:v>
                </c:pt>
                <c:pt idx="1699">
                  <c:v>0</c:v>
                </c:pt>
                <c:pt idx="1700">
                  <c:v>0</c:v>
                </c:pt>
                <c:pt idx="1701">
                  <c:v>0.77724899999999997</c:v>
                </c:pt>
                <c:pt idx="1702">
                  <c:v>0.77710299999999999</c:v>
                </c:pt>
                <c:pt idx="1703">
                  <c:v>1.55362</c:v>
                </c:pt>
                <c:pt idx="1704">
                  <c:v>1.17038</c:v>
                </c:pt>
                <c:pt idx="1705">
                  <c:v>1.16577</c:v>
                </c:pt>
                <c:pt idx="1706">
                  <c:v>0.77699300000000004</c:v>
                </c:pt>
                <c:pt idx="1707">
                  <c:v>0.38845800000000003</c:v>
                </c:pt>
                <c:pt idx="1708">
                  <c:v>1.55684</c:v>
                </c:pt>
                <c:pt idx="1709">
                  <c:v>1.9458599999999999</c:v>
                </c:pt>
                <c:pt idx="1710">
                  <c:v>1.1669700000000001</c:v>
                </c:pt>
                <c:pt idx="1711">
                  <c:v>0</c:v>
                </c:pt>
                <c:pt idx="1712">
                  <c:v>0</c:v>
                </c:pt>
                <c:pt idx="1713">
                  <c:v>1.1667799999999999</c:v>
                </c:pt>
                <c:pt idx="1714">
                  <c:v>1.5550900000000001</c:v>
                </c:pt>
                <c:pt idx="1715">
                  <c:v>1.5543</c:v>
                </c:pt>
                <c:pt idx="1716">
                  <c:v>1.1651899999999999</c:v>
                </c:pt>
                <c:pt idx="1717">
                  <c:v>0.38859300000000002</c:v>
                </c:pt>
                <c:pt idx="1718">
                  <c:v>0</c:v>
                </c:pt>
                <c:pt idx="1719">
                  <c:v>0.77703299999999997</c:v>
                </c:pt>
                <c:pt idx="1720">
                  <c:v>0.77717099999999995</c:v>
                </c:pt>
                <c:pt idx="1721">
                  <c:v>0.77743499999999999</c:v>
                </c:pt>
                <c:pt idx="1722">
                  <c:v>0.38716699999999998</c:v>
                </c:pt>
                <c:pt idx="1723">
                  <c:v>0.77851099999999995</c:v>
                </c:pt>
                <c:pt idx="1724">
                  <c:v>0.38852300000000001</c:v>
                </c:pt>
                <c:pt idx="1725">
                  <c:v>0.38829799999999998</c:v>
                </c:pt>
                <c:pt idx="1726">
                  <c:v>0.77986</c:v>
                </c:pt>
                <c:pt idx="1727">
                  <c:v>1.5573399999999999</c:v>
                </c:pt>
                <c:pt idx="1728">
                  <c:v>1.1657900000000001</c:v>
                </c:pt>
                <c:pt idx="1729">
                  <c:v>0</c:v>
                </c:pt>
                <c:pt idx="1730">
                  <c:v>0.77762900000000001</c:v>
                </c:pt>
                <c:pt idx="1731">
                  <c:v>1.5537799999999999</c:v>
                </c:pt>
                <c:pt idx="1732">
                  <c:v>1.16625</c:v>
                </c:pt>
                <c:pt idx="1733">
                  <c:v>1.55457</c:v>
                </c:pt>
                <c:pt idx="1734">
                  <c:v>1.55382</c:v>
                </c:pt>
                <c:pt idx="1735">
                  <c:v>1.55481</c:v>
                </c:pt>
                <c:pt idx="1736">
                  <c:v>1.94207</c:v>
                </c:pt>
                <c:pt idx="1737">
                  <c:v>1.16662</c:v>
                </c:pt>
                <c:pt idx="1738">
                  <c:v>1.94163</c:v>
                </c:pt>
                <c:pt idx="1739">
                  <c:v>0.77616099999999999</c:v>
                </c:pt>
                <c:pt idx="1740">
                  <c:v>0.77651999999999999</c:v>
                </c:pt>
                <c:pt idx="1741">
                  <c:v>0.389596</c:v>
                </c:pt>
                <c:pt idx="1742">
                  <c:v>0.38920100000000002</c:v>
                </c:pt>
                <c:pt idx="1743">
                  <c:v>0.77737800000000001</c:v>
                </c:pt>
                <c:pt idx="1744">
                  <c:v>0.77871699999999999</c:v>
                </c:pt>
                <c:pt idx="1745">
                  <c:v>1.94215</c:v>
                </c:pt>
                <c:pt idx="1746">
                  <c:v>0.38941900000000002</c:v>
                </c:pt>
                <c:pt idx="1747">
                  <c:v>1.16615</c:v>
                </c:pt>
                <c:pt idx="1748">
                  <c:v>0.38881700000000002</c:v>
                </c:pt>
                <c:pt idx="1749">
                  <c:v>0.77422199999999997</c:v>
                </c:pt>
                <c:pt idx="1750">
                  <c:v>0.775343</c:v>
                </c:pt>
                <c:pt idx="1751">
                  <c:v>1.16598</c:v>
                </c:pt>
                <c:pt idx="1752">
                  <c:v>1.16598</c:v>
                </c:pt>
                <c:pt idx="1753">
                  <c:v>1.5542499999999999</c:v>
                </c:pt>
                <c:pt idx="1754">
                  <c:v>1.16537</c:v>
                </c:pt>
                <c:pt idx="1755">
                  <c:v>0.38974900000000001</c:v>
                </c:pt>
                <c:pt idx="1756">
                  <c:v>1.16754</c:v>
                </c:pt>
                <c:pt idx="1757">
                  <c:v>1.1658999999999999</c:v>
                </c:pt>
                <c:pt idx="1758">
                  <c:v>1.1658999999999999</c:v>
                </c:pt>
                <c:pt idx="1759">
                  <c:v>1.55193</c:v>
                </c:pt>
                <c:pt idx="1760">
                  <c:v>1.55392</c:v>
                </c:pt>
                <c:pt idx="1761">
                  <c:v>1.16629</c:v>
                </c:pt>
                <c:pt idx="1762">
                  <c:v>0.77706799999999998</c:v>
                </c:pt>
                <c:pt idx="1763">
                  <c:v>1.1657999999999999</c:v>
                </c:pt>
                <c:pt idx="1764">
                  <c:v>1.55443</c:v>
                </c:pt>
                <c:pt idx="1765">
                  <c:v>1.94371</c:v>
                </c:pt>
                <c:pt idx="1766">
                  <c:v>1.5548</c:v>
                </c:pt>
                <c:pt idx="1767">
                  <c:v>1.5539000000000001</c:v>
                </c:pt>
                <c:pt idx="1768">
                  <c:v>1.1597500000000001</c:v>
                </c:pt>
                <c:pt idx="1769">
                  <c:v>0.77242100000000002</c:v>
                </c:pt>
                <c:pt idx="1770">
                  <c:v>0</c:v>
                </c:pt>
                <c:pt idx="1771">
                  <c:v>0.38910800000000001</c:v>
                </c:pt>
                <c:pt idx="1772">
                  <c:v>1.94604</c:v>
                </c:pt>
                <c:pt idx="1773">
                  <c:v>1.55402</c:v>
                </c:pt>
                <c:pt idx="1774">
                  <c:v>1.1655599999999999</c:v>
                </c:pt>
                <c:pt idx="1775">
                  <c:v>1.5539099999999999</c:v>
                </c:pt>
                <c:pt idx="1776">
                  <c:v>1.94137</c:v>
                </c:pt>
                <c:pt idx="1777">
                  <c:v>1.1660900000000001</c:v>
                </c:pt>
                <c:pt idx="1778">
                  <c:v>1.5543899999999999</c:v>
                </c:pt>
                <c:pt idx="1779">
                  <c:v>1.9441299999999999</c:v>
                </c:pt>
                <c:pt idx="1780">
                  <c:v>1.9435100000000001</c:v>
                </c:pt>
                <c:pt idx="1781">
                  <c:v>1.5545500000000001</c:v>
                </c:pt>
                <c:pt idx="1782">
                  <c:v>0.77711600000000003</c:v>
                </c:pt>
                <c:pt idx="1783">
                  <c:v>1.1657200000000001</c:v>
                </c:pt>
                <c:pt idx="1784">
                  <c:v>0</c:v>
                </c:pt>
                <c:pt idx="1785">
                  <c:v>1.55385</c:v>
                </c:pt>
                <c:pt idx="1786">
                  <c:v>0.38932600000000001</c:v>
                </c:pt>
                <c:pt idx="1787">
                  <c:v>1.94645</c:v>
                </c:pt>
                <c:pt idx="1788">
                  <c:v>1.55078</c:v>
                </c:pt>
                <c:pt idx="1789">
                  <c:v>1.55402</c:v>
                </c:pt>
                <c:pt idx="1790">
                  <c:v>1.16591</c:v>
                </c:pt>
                <c:pt idx="1791">
                  <c:v>1.9431099999999999</c:v>
                </c:pt>
                <c:pt idx="1792">
                  <c:v>1.1657500000000001</c:v>
                </c:pt>
                <c:pt idx="1793">
                  <c:v>0.38841700000000001</c:v>
                </c:pt>
                <c:pt idx="1794">
                  <c:v>1.1657500000000001</c:v>
                </c:pt>
                <c:pt idx="1795">
                  <c:v>1.9423900000000001</c:v>
                </c:pt>
                <c:pt idx="1796">
                  <c:v>1.9434199999999999</c:v>
                </c:pt>
                <c:pt idx="1797">
                  <c:v>0</c:v>
                </c:pt>
                <c:pt idx="1798">
                  <c:v>0.38826300000000002</c:v>
                </c:pt>
                <c:pt idx="1799">
                  <c:v>0.77789799999999998</c:v>
                </c:pt>
                <c:pt idx="1800">
                  <c:v>0.38856099999999999</c:v>
                </c:pt>
                <c:pt idx="1801">
                  <c:v>0.389295</c:v>
                </c:pt>
                <c:pt idx="1802">
                  <c:v>0.77712999999999999</c:v>
                </c:pt>
                <c:pt idx="1803">
                  <c:v>1.5525</c:v>
                </c:pt>
                <c:pt idx="1804">
                  <c:v>1.5545199999999999</c:v>
                </c:pt>
                <c:pt idx="1805">
                  <c:v>1.94184</c:v>
                </c:pt>
                <c:pt idx="1806">
                  <c:v>1.55474</c:v>
                </c:pt>
                <c:pt idx="1807">
                  <c:v>1.16631</c:v>
                </c:pt>
                <c:pt idx="1808">
                  <c:v>1.55335</c:v>
                </c:pt>
                <c:pt idx="1809">
                  <c:v>1.1656500000000001</c:v>
                </c:pt>
                <c:pt idx="1810">
                  <c:v>1.1662300000000001</c:v>
                </c:pt>
                <c:pt idx="1811">
                  <c:v>1.5537000000000001</c:v>
                </c:pt>
                <c:pt idx="1812">
                  <c:v>1.16588</c:v>
                </c:pt>
                <c:pt idx="1813">
                  <c:v>1.5546800000000001</c:v>
                </c:pt>
                <c:pt idx="1814">
                  <c:v>0.38913900000000001</c:v>
                </c:pt>
                <c:pt idx="1815">
                  <c:v>1.1650700000000001</c:v>
                </c:pt>
                <c:pt idx="1816">
                  <c:v>0.77759599999999995</c:v>
                </c:pt>
                <c:pt idx="1817">
                  <c:v>1.5579799999999999</c:v>
                </c:pt>
                <c:pt idx="1818">
                  <c:v>1.1648099999999999</c:v>
                </c:pt>
                <c:pt idx="1819">
                  <c:v>1.5547899999999999</c:v>
                </c:pt>
                <c:pt idx="1820">
                  <c:v>0.77675799999999995</c:v>
                </c:pt>
                <c:pt idx="1821">
                  <c:v>0.388465</c:v>
                </c:pt>
                <c:pt idx="1822">
                  <c:v>0.38872899999999999</c:v>
                </c:pt>
                <c:pt idx="1823">
                  <c:v>1.16564</c:v>
                </c:pt>
                <c:pt idx="1824">
                  <c:v>1.1652499999999999</c:v>
                </c:pt>
                <c:pt idx="1825">
                  <c:v>1.1654899999999999</c:v>
                </c:pt>
                <c:pt idx="1826">
                  <c:v>1.5543100000000001</c:v>
                </c:pt>
                <c:pt idx="1827">
                  <c:v>1.1655500000000001</c:v>
                </c:pt>
                <c:pt idx="1828">
                  <c:v>0.77851899999999996</c:v>
                </c:pt>
                <c:pt idx="1829">
                  <c:v>0.77945399999999998</c:v>
                </c:pt>
                <c:pt idx="1830">
                  <c:v>1.16584</c:v>
                </c:pt>
                <c:pt idx="1831">
                  <c:v>0.389125</c:v>
                </c:pt>
                <c:pt idx="1832">
                  <c:v>0.77530299999999996</c:v>
                </c:pt>
                <c:pt idx="1833">
                  <c:v>0.38978499999999999</c:v>
                </c:pt>
                <c:pt idx="1834">
                  <c:v>0</c:v>
                </c:pt>
                <c:pt idx="1835">
                  <c:v>1.5569900000000001</c:v>
                </c:pt>
                <c:pt idx="1836">
                  <c:v>0.38866899999999999</c:v>
                </c:pt>
                <c:pt idx="1837">
                  <c:v>1.1646399999999999</c:v>
                </c:pt>
                <c:pt idx="1838">
                  <c:v>0.77937500000000004</c:v>
                </c:pt>
                <c:pt idx="1839">
                  <c:v>1.16598</c:v>
                </c:pt>
                <c:pt idx="1840">
                  <c:v>1.5562400000000001</c:v>
                </c:pt>
                <c:pt idx="1841">
                  <c:v>1.1654800000000001</c:v>
                </c:pt>
                <c:pt idx="1842">
                  <c:v>0.77690499999999996</c:v>
                </c:pt>
                <c:pt idx="1843">
                  <c:v>1.1653199999999999</c:v>
                </c:pt>
                <c:pt idx="1844">
                  <c:v>0.38838200000000001</c:v>
                </c:pt>
                <c:pt idx="1845">
                  <c:v>1.1661999999999999</c:v>
                </c:pt>
                <c:pt idx="1846">
                  <c:v>1.16987</c:v>
                </c:pt>
                <c:pt idx="1847">
                  <c:v>0</c:v>
                </c:pt>
                <c:pt idx="1848">
                  <c:v>0.77807000000000004</c:v>
                </c:pt>
                <c:pt idx="1849">
                  <c:v>1.1672800000000001</c:v>
                </c:pt>
                <c:pt idx="1850">
                  <c:v>0.78010599999999997</c:v>
                </c:pt>
                <c:pt idx="1851">
                  <c:v>0.77696100000000001</c:v>
                </c:pt>
                <c:pt idx="1852">
                  <c:v>1.9466699999999999</c:v>
                </c:pt>
                <c:pt idx="1853">
                  <c:v>0.77687200000000001</c:v>
                </c:pt>
                <c:pt idx="1854">
                  <c:v>0.388546</c:v>
                </c:pt>
                <c:pt idx="1855">
                  <c:v>0.38886599999999999</c:v>
                </c:pt>
                <c:pt idx="1856">
                  <c:v>0.77931700000000004</c:v>
                </c:pt>
                <c:pt idx="1857">
                  <c:v>0.77671199999999996</c:v>
                </c:pt>
                <c:pt idx="1858">
                  <c:v>1.1682399999999999</c:v>
                </c:pt>
                <c:pt idx="1859">
                  <c:v>0.77859</c:v>
                </c:pt>
                <c:pt idx="1860">
                  <c:v>0.77719499999999997</c:v>
                </c:pt>
                <c:pt idx="1861">
                  <c:v>1.94346</c:v>
                </c:pt>
                <c:pt idx="1862">
                  <c:v>1.1646399999999999</c:v>
                </c:pt>
                <c:pt idx="1863">
                  <c:v>1.55505</c:v>
                </c:pt>
                <c:pt idx="1864">
                  <c:v>1.55372</c:v>
                </c:pt>
                <c:pt idx="1865">
                  <c:v>0.77632599999999996</c:v>
                </c:pt>
                <c:pt idx="1866">
                  <c:v>0.38689099999999998</c:v>
                </c:pt>
                <c:pt idx="1867">
                  <c:v>0.38963100000000001</c:v>
                </c:pt>
                <c:pt idx="1868">
                  <c:v>0.77635500000000002</c:v>
                </c:pt>
                <c:pt idx="1869">
                  <c:v>1.16543</c:v>
                </c:pt>
                <c:pt idx="1870">
                  <c:v>1.16577</c:v>
                </c:pt>
                <c:pt idx="1871">
                  <c:v>0.38841700000000001</c:v>
                </c:pt>
                <c:pt idx="1872">
                  <c:v>0.77827999999999997</c:v>
                </c:pt>
                <c:pt idx="1873">
                  <c:v>1.9487300000000001</c:v>
                </c:pt>
                <c:pt idx="1874">
                  <c:v>1.1668400000000001</c:v>
                </c:pt>
                <c:pt idx="1875">
                  <c:v>0.388488</c:v>
                </c:pt>
                <c:pt idx="1876">
                  <c:v>0.388492</c:v>
                </c:pt>
                <c:pt idx="1877">
                  <c:v>1.1657599999999999</c:v>
                </c:pt>
                <c:pt idx="1878">
                  <c:v>0.38848899999999997</c:v>
                </c:pt>
                <c:pt idx="1879">
                  <c:v>0.77873099999999995</c:v>
                </c:pt>
                <c:pt idx="1880">
                  <c:v>1.5549500000000001</c:v>
                </c:pt>
                <c:pt idx="1881">
                  <c:v>1.16866</c:v>
                </c:pt>
                <c:pt idx="1882">
                  <c:v>1.5541700000000001</c:v>
                </c:pt>
                <c:pt idx="1883">
                  <c:v>1.94573</c:v>
                </c:pt>
                <c:pt idx="1884">
                  <c:v>0.77656599999999998</c:v>
                </c:pt>
                <c:pt idx="1885">
                  <c:v>0.77709499999999998</c:v>
                </c:pt>
                <c:pt idx="1886">
                  <c:v>0.77802499999999997</c:v>
                </c:pt>
                <c:pt idx="1887">
                  <c:v>0.77716300000000005</c:v>
                </c:pt>
                <c:pt idx="1888">
                  <c:v>0.77700800000000003</c:v>
                </c:pt>
                <c:pt idx="1889">
                  <c:v>1.1660200000000001</c:v>
                </c:pt>
                <c:pt idx="1890">
                  <c:v>0</c:v>
                </c:pt>
                <c:pt idx="1891">
                  <c:v>1.1692899999999999</c:v>
                </c:pt>
                <c:pt idx="1892">
                  <c:v>0</c:v>
                </c:pt>
                <c:pt idx="1893">
                  <c:v>0.38876699999999997</c:v>
                </c:pt>
                <c:pt idx="1894">
                  <c:v>0.77937699999999999</c:v>
                </c:pt>
                <c:pt idx="1895">
                  <c:v>0</c:v>
                </c:pt>
                <c:pt idx="1896">
                  <c:v>0</c:v>
                </c:pt>
                <c:pt idx="1897">
                  <c:v>0.38889400000000002</c:v>
                </c:pt>
                <c:pt idx="1898">
                  <c:v>0.38955099999999998</c:v>
                </c:pt>
                <c:pt idx="1899">
                  <c:v>1.1670400000000001</c:v>
                </c:pt>
                <c:pt idx="1900">
                  <c:v>0.776223</c:v>
                </c:pt>
                <c:pt idx="1901">
                  <c:v>1.55271</c:v>
                </c:pt>
                <c:pt idx="1902">
                  <c:v>0</c:v>
                </c:pt>
                <c:pt idx="1903">
                  <c:v>0.38879900000000001</c:v>
                </c:pt>
                <c:pt idx="1904">
                  <c:v>0</c:v>
                </c:pt>
                <c:pt idx="1905">
                  <c:v>0.77740600000000004</c:v>
                </c:pt>
                <c:pt idx="1906">
                  <c:v>1.16652</c:v>
                </c:pt>
                <c:pt idx="1907">
                  <c:v>0.77874500000000002</c:v>
                </c:pt>
                <c:pt idx="1908">
                  <c:v>0.77942299999999998</c:v>
                </c:pt>
                <c:pt idx="1909">
                  <c:v>1.9421299999999999</c:v>
                </c:pt>
                <c:pt idx="1910">
                  <c:v>0.77508900000000003</c:v>
                </c:pt>
                <c:pt idx="1911">
                  <c:v>0</c:v>
                </c:pt>
                <c:pt idx="1912">
                  <c:v>0.78017800000000004</c:v>
                </c:pt>
                <c:pt idx="1913">
                  <c:v>0.77989699999999995</c:v>
                </c:pt>
                <c:pt idx="1914">
                  <c:v>0</c:v>
                </c:pt>
                <c:pt idx="1915">
                  <c:v>0.38994600000000001</c:v>
                </c:pt>
                <c:pt idx="1916">
                  <c:v>0.38995999999999997</c:v>
                </c:pt>
                <c:pt idx="1917">
                  <c:v>0.389376</c:v>
                </c:pt>
                <c:pt idx="1918">
                  <c:v>0.36497600000000002</c:v>
                </c:pt>
                <c:pt idx="1919">
                  <c:v>0.76515500000000003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1.1686399999999999</c:v>
                </c:pt>
                <c:pt idx="1924">
                  <c:v>1.55158</c:v>
                </c:pt>
                <c:pt idx="1925">
                  <c:v>1.5559700000000001</c:v>
                </c:pt>
                <c:pt idx="1926">
                  <c:v>0</c:v>
                </c:pt>
                <c:pt idx="1927">
                  <c:v>0.38886999999999999</c:v>
                </c:pt>
                <c:pt idx="1928">
                  <c:v>1.16655</c:v>
                </c:pt>
                <c:pt idx="1929">
                  <c:v>1.1666000000000001</c:v>
                </c:pt>
                <c:pt idx="1930">
                  <c:v>0</c:v>
                </c:pt>
                <c:pt idx="1931">
                  <c:v>1.94502</c:v>
                </c:pt>
                <c:pt idx="1932">
                  <c:v>0.38980900000000002</c:v>
                </c:pt>
                <c:pt idx="1933">
                  <c:v>0.389872</c:v>
                </c:pt>
                <c:pt idx="1934">
                  <c:v>0.77428600000000003</c:v>
                </c:pt>
                <c:pt idx="1935">
                  <c:v>0.76914000000000005</c:v>
                </c:pt>
                <c:pt idx="1936">
                  <c:v>1.55118</c:v>
                </c:pt>
                <c:pt idx="1937">
                  <c:v>1.9423900000000001</c:v>
                </c:pt>
                <c:pt idx="1938">
                  <c:v>1.1652899999999999</c:v>
                </c:pt>
                <c:pt idx="1939">
                  <c:v>0.38873000000000002</c:v>
                </c:pt>
                <c:pt idx="1940">
                  <c:v>0.38841900000000001</c:v>
                </c:pt>
                <c:pt idx="1941">
                  <c:v>0.38923099999999999</c:v>
                </c:pt>
                <c:pt idx="1942">
                  <c:v>0.77719800000000006</c:v>
                </c:pt>
                <c:pt idx="1943">
                  <c:v>0</c:v>
                </c:pt>
                <c:pt idx="1944">
                  <c:v>0</c:v>
                </c:pt>
                <c:pt idx="1945">
                  <c:v>0.389183</c:v>
                </c:pt>
                <c:pt idx="1946">
                  <c:v>0</c:v>
                </c:pt>
                <c:pt idx="1947">
                  <c:v>0.38964100000000002</c:v>
                </c:pt>
                <c:pt idx="1948">
                  <c:v>0.38900800000000002</c:v>
                </c:pt>
                <c:pt idx="1949">
                  <c:v>0</c:v>
                </c:pt>
                <c:pt idx="1950">
                  <c:v>0.77818100000000001</c:v>
                </c:pt>
                <c:pt idx="1951">
                  <c:v>0.77964699999999998</c:v>
                </c:pt>
                <c:pt idx="1952">
                  <c:v>1.5544199999999999</c:v>
                </c:pt>
                <c:pt idx="1953">
                  <c:v>1.55379</c:v>
                </c:pt>
                <c:pt idx="1954">
                  <c:v>0.77899499999999999</c:v>
                </c:pt>
                <c:pt idx="1955">
                  <c:v>0.38800800000000002</c:v>
                </c:pt>
                <c:pt idx="1956">
                  <c:v>0.38772099999999998</c:v>
                </c:pt>
                <c:pt idx="1957">
                  <c:v>0.77754900000000005</c:v>
                </c:pt>
                <c:pt idx="1958">
                  <c:v>0.77815800000000002</c:v>
                </c:pt>
                <c:pt idx="1959">
                  <c:v>0.77955200000000002</c:v>
                </c:pt>
                <c:pt idx="1960">
                  <c:v>1.1639600000000001</c:v>
                </c:pt>
                <c:pt idx="1961">
                  <c:v>0.77745699999999995</c:v>
                </c:pt>
                <c:pt idx="1962">
                  <c:v>0.77705100000000005</c:v>
                </c:pt>
                <c:pt idx="1963">
                  <c:v>1.5543400000000001</c:v>
                </c:pt>
                <c:pt idx="1964">
                  <c:v>1.5541400000000001</c:v>
                </c:pt>
                <c:pt idx="1965">
                  <c:v>1.1682999999999999</c:v>
                </c:pt>
                <c:pt idx="1966">
                  <c:v>0.3891</c:v>
                </c:pt>
                <c:pt idx="1967">
                  <c:v>0.77660099999999999</c:v>
                </c:pt>
                <c:pt idx="1968">
                  <c:v>0</c:v>
                </c:pt>
                <c:pt idx="1969">
                  <c:v>0</c:v>
                </c:pt>
                <c:pt idx="1970">
                  <c:v>1.1700299999999999</c:v>
                </c:pt>
                <c:pt idx="1971">
                  <c:v>1.55446</c:v>
                </c:pt>
                <c:pt idx="1972">
                  <c:v>1.16818</c:v>
                </c:pt>
                <c:pt idx="1973">
                  <c:v>1.5481100000000001</c:v>
                </c:pt>
                <c:pt idx="1974">
                  <c:v>0.77721399999999996</c:v>
                </c:pt>
                <c:pt idx="1975">
                  <c:v>1.1657999999999999</c:v>
                </c:pt>
                <c:pt idx="1976">
                  <c:v>1.5531299999999999</c:v>
                </c:pt>
                <c:pt idx="1977">
                  <c:v>0.38857999999999998</c:v>
                </c:pt>
                <c:pt idx="1978">
                  <c:v>0.77739199999999997</c:v>
                </c:pt>
                <c:pt idx="1979">
                  <c:v>0.77738300000000005</c:v>
                </c:pt>
                <c:pt idx="1980">
                  <c:v>1.55392</c:v>
                </c:pt>
                <c:pt idx="1981">
                  <c:v>1.9431400000000001</c:v>
                </c:pt>
                <c:pt idx="1982">
                  <c:v>1.9476599999999999</c:v>
                </c:pt>
                <c:pt idx="1983">
                  <c:v>1.9399200000000001</c:v>
                </c:pt>
                <c:pt idx="1984">
                  <c:v>0.77743200000000001</c:v>
                </c:pt>
                <c:pt idx="1985">
                  <c:v>0.38809900000000003</c:v>
                </c:pt>
                <c:pt idx="1986">
                  <c:v>1.16791</c:v>
                </c:pt>
                <c:pt idx="1987">
                  <c:v>1.55321</c:v>
                </c:pt>
                <c:pt idx="1988">
                  <c:v>0</c:v>
                </c:pt>
                <c:pt idx="1989">
                  <c:v>0.77742</c:v>
                </c:pt>
                <c:pt idx="1990">
                  <c:v>0.38895099999999999</c:v>
                </c:pt>
                <c:pt idx="1991">
                  <c:v>0.388573</c:v>
                </c:pt>
                <c:pt idx="1992">
                  <c:v>1.1657900000000001</c:v>
                </c:pt>
                <c:pt idx="1993">
                  <c:v>1.55341</c:v>
                </c:pt>
                <c:pt idx="1994">
                  <c:v>1.16503</c:v>
                </c:pt>
                <c:pt idx="1995">
                  <c:v>0.38838699999999998</c:v>
                </c:pt>
                <c:pt idx="1996">
                  <c:v>0</c:v>
                </c:pt>
                <c:pt idx="1997">
                  <c:v>0.38891100000000001</c:v>
                </c:pt>
                <c:pt idx="1998">
                  <c:v>1.16849</c:v>
                </c:pt>
                <c:pt idx="1999">
                  <c:v>0.77790300000000001</c:v>
                </c:pt>
                <c:pt idx="2000">
                  <c:v>0</c:v>
                </c:pt>
                <c:pt idx="2001">
                  <c:v>0.77647299999999997</c:v>
                </c:pt>
                <c:pt idx="2002">
                  <c:v>1.1656899999999999</c:v>
                </c:pt>
                <c:pt idx="2003">
                  <c:v>1.9426000000000001</c:v>
                </c:pt>
                <c:pt idx="2004">
                  <c:v>1.16574</c:v>
                </c:pt>
                <c:pt idx="2005">
                  <c:v>1.16581</c:v>
                </c:pt>
                <c:pt idx="2006">
                  <c:v>0.38909300000000002</c:v>
                </c:pt>
                <c:pt idx="2007">
                  <c:v>0</c:v>
                </c:pt>
                <c:pt idx="2008">
                  <c:v>0.38888800000000001</c:v>
                </c:pt>
                <c:pt idx="2009">
                  <c:v>0</c:v>
                </c:pt>
                <c:pt idx="2010">
                  <c:v>0.77984600000000004</c:v>
                </c:pt>
                <c:pt idx="2011">
                  <c:v>1.5587899999999999</c:v>
                </c:pt>
                <c:pt idx="2012">
                  <c:v>1.5542899999999999</c:v>
                </c:pt>
                <c:pt idx="2013">
                  <c:v>1.1656500000000001</c:v>
                </c:pt>
                <c:pt idx="2014">
                  <c:v>0.77671199999999996</c:v>
                </c:pt>
                <c:pt idx="2015">
                  <c:v>0.38891900000000001</c:v>
                </c:pt>
                <c:pt idx="2016">
                  <c:v>0</c:v>
                </c:pt>
                <c:pt idx="2017">
                  <c:v>0.77919799999999995</c:v>
                </c:pt>
                <c:pt idx="2018">
                  <c:v>1.56027</c:v>
                </c:pt>
                <c:pt idx="2019">
                  <c:v>1.1669099999999999</c:v>
                </c:pt>
                <c:pt idx="2020">
                  <c:v>1.16689</c:v>
                </c:pt>
                <c:pt idx="2021">
                  <c:v>1.1653199999999999</c:v>
                </c:pt>
                <c:pt idx="2022">
                  <c:v>1.55379</c:v>
                </c:pt>
                <c:pt idx="2023">
                  <c:v>1.1658999999999999</c:v>
                </c:pt>
                <c:pt idx="2024">
                  <c:v>1.1662999999999999</c:v>
                </c:pt>
                <c:pt idx="2025">
                  <c:v>0.77735200000000004</c:v>
                </c:pt>
                <c:pt idx="2026">
                  <c:v>1.55305</c:v>
                </c:pt>
                <c:pt idx="2027">
                  <c:v>0.77677600000000002</c:v>
                </c:pt>
                <c:pt idx="2028">
                  <c:v>0.77747999999999995</c:v>
                </c:pt>
                <c:pt idx="2029">
                  <c:v>1.16873</c:v>
                </c:pt>
                <c:pt idx="2030">
                  <c:v>0.77543700000000004</c:v>
                </c:pt>
                <c:pt idx="2031">
                  <c:v>1.16561</c:v>
                </c:pt>
                <c:pt idx="2032">
                  <c:v>0.388878</c:v>
                </c:pt>
                <c:pt idx="2033">
                  <c:v>1.55532</c:v>
                </c:pt>
                <c:pt idx="2034">
                  <c:v>1.1685700000000001</c:v>
                </c:pt>
                <c:pt idx="2035">
                  <c:v>0.389934</c:v>
                </c:pt>
                <c:pt idx="2036">
                  <c:v>0</c:v>
                </c:pt>
                <c:pt idx="2037">
                  <c:v>1.5533999999999999</c:v>
                </c:pt>
                <c:pt idx="2038">
                  <c:v>1.94553</c:v>
                </c:pt>
                <c:pt idx="2039">
                  <c:v>1.5523400000000001</c:v>
                </c:pt>
                <c:pt idx="2040">
                  <c:v>1.16536</c:v>
                </c:pt>
                <c:pt idx="2041">
                  <c:v>0.77986999999999995</c:v>
                </c:pt>
                <c:pt idx="2042">
                  <c:v>0.38955800000000002</c:v>
                </c:pt>
                <c:pt idx="2043">
                  <c:v>0.77714099999999997</c:v>
                </c:pt>
                <c:pt idx="2044">
                  <c:v>1.5571200000000001</c:v>
                </c:pt>
                <c:pt idx="2045">
                  <c:v>1.16578</c:v>
                </c:pt>
                <c:pt idx="2046">
                  <c:v>0.38833000000000001</c:v>
                </c:pt>
                <c:pt idx="2047">
                  <c:v>1.55701</c:v>
                </c:pt>
                <c:pt idx="2048">
                  <c:v>1.5543800000000001</c:v>
                </c:pt>
                <c:pt idx="2049">
                  <c:v>0.389903</c:v>
                </c:pt>
                <c:pt idx="2050">
                  <c:v>1.1597599999999999</c:v>
                </c:pt>
                <c:pt idx="2051">
                  <c:v>1.16974</c:v>
                </c:pt>
                <c:pt idx="2052">
                  <c:v>0.77839000000000003</c:v>
                </c:pt>
                <c:pt idx="2053">
                  <c:v>0.39007999999999998</c:v>
                </c:pt>
                <c:pt idx="2054">
                  <c:v>0</c:v>
                </c:pt>
                <c:pt idx="2055">
                  <c:v>0.38965100000000003</c:v>
                </c:pt>
                <c:pt idx="2056">
                  <c:v>0.38782899999999998</c:v>
                </c:pt>
                <c:pt idx="2057">
                  <c:v>0</c:v>
                </c:pt>
                <c:pt idx="2058">
                  <c:v>0.77740600000000004</c:v>
                </c:pt>
                <c:pt idx="2059">
                  <c:v>0</c:v>
                </c:pt>
                <c:pt idx="2060">
                  <c:v>0.77964299999999997</c:v>
                </c:pt>
                <c:pt idx="2061">
                  <c:v>0.77917499999999995</c:v>
                </c:pt>
                <c:pt idx="2062">
                  <c:v>0.38856000000000002</c:v>
                </c:pt>
                <c:pt idx="2063">
                  <c:v>0.38840000000000002</c:v>
                </c:pt>
                <c:pt idx="2064">
                  <c:v>1.5541799999999999</c:v>
                </c:pt>
                <c:pt idx="2065">
                  <c:v>1.16618</c:v>
                </c:pt>
                <c:pt idx="2066">
                  <c:v>1.5544100000000001</c:v>
                </c:pt>
                <c:pt idx="2067">
                  <c:v>1.16909</c:v>
                </c:pt>
                <c:pt idx="2068">
                  <c:v>1.5588</c:v>
                </c:pt>
                <c:pt idx="2069">
                  <c:v>1.5478400000000001</c:v>
                </c:pt>
                <c:pt idx="2070">
                  <c:v>0.389982</c:v>
                </c:pt>
                <c:pt idx="2071">
                  <c:v>0.389596</c:v>
                </c:pt>
                <c:pt idx="2072">
                  <c:v>0</c:v>
                </c:pt>
                <c:pt idx="2073">
                  <c:v>0.388733</c:v>
                </c:pt>
                <c:pt idx="2074">
                  <c:v>0</c:v>
                </c:pt>
                <c:pt idx="2075">
                  <c:v>0.38996900000000001</c:v>
                </c:pt>
                <c:pt idx="2076">
                  <c:v>0.77676199999999995</c:v>
                </c:pt>
                <c:pt idx="2077">
                  <c:v>0.38844299999999998</c:v>
                </c:pt>
                <c:pt idx="2078">
                  <c:v>0.77663800000000005</c:v>
                </c:pt>
                <c:pt idx="2079">
                  <c:v>0.38789099999999999</c:v>
                </c:pt>
                <c:pt idx="2080">
                  <c:v>1.54861</c:v>
                </c:pt>
                <c:pt idx="2081">
                  <c:v>0</c:v>
                </c:pt>
                <c:pt idx="2082">
                  <c:v>0.38895099999999999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0.77767200000000003</c:v>
                </c:pt>
                <c:pt idx="2087">
                  <c:v>0.77539800000000003</c:v>
                </c:pt>
                <c:pt idx="2088">
                  <c:v>0.77643499999999999</c:v>
                </c:pt>
                <c:pt idx="2089">
                  <c:v>1.16551</c:v>
                </c:pt>
                <c:pt idx="2090">
                  <c:v>0.77654800000000002</c:v>
                </c:pt>
                <c:pt idx="2091">
                  <c:v>1.5577099999999999</c:v>
                </c:pt>
                <c:pt idx="2092">
                  <c:v>1.1651899999999999</c:v>
                </c:pt>
                <c:pt idx="2093">
                  <c:v>0.38915300000000003</c:v>
                </c:pt>
                <c:pt idx="2094">
                  <c:v>0.38794400000000001</c:v>
                </c:pt>
                <c:pt idx="2095">
                  <c:v>0.77484500000000001</c:v>
                </c:pt>
                <c:pt idx="2096">
                  <c:v>0.77565200000000001</c:v>
                </c:pt>
                <c:pt idx="2097">
                  <c:v>1.16717</c:v>
                </c:pt>
                <c:pt idx="2098">
                  <c:v>1.55308</c:v>
                </c:pt>
                <c:pt idx="2099">
                  <c:v>0.77969699999999997</c:v>
                </c:pt>
                <c:pt idx="2100">
                  <c:v>0.77818399999999999</c:v>
                </c:pt>
                <c:pt idx="2101">
                  <c:v>0</c:v>
                </c:pt>
                <c:pt idx="2102">
                  <c:v>0.77731399999999995</c:v>
                </c:pt>
                <c:pt idx="2103">
                  <c:v>0.38690000000000002</c:v>
                </c:pt>
                <c:pt idx="2104">
                  <c:v>0</c:v>
                </c:pt>
                <c:pt idx="2105">
                  <c:v>1.16622</c:v>
                </c:pt>
                <c:pt idx="2106">
                  <c:v>0.77783199999999997</c:v>
                </c:pt>
                <c:pt idx="2107">
                  <c:v>0.77635799999999999</c:v>
                </c:pt>
                <c:pt idx="2108">
                  <c:v>0.38941199999999998</c:v>
                </c:pt>
                <c:pt idx="2109">
                  <c:v>0</c:v>
                </c:pt>
                <c:pt idx="2110">
                  <c:v>0</c:v>
                </c:pt>
                <c:pt idx="2111">
                  <c:v>0.77624599999999999</c:v>
                </c:pt>
                <c:pt idx="2112">
                  <c:v>1.5553399999999999</c:v>
                </c:pt>
                <c:pt idx="2113">
                  <c:v>0.38698100000000002</c:v>
                </c:pt>
                <c:pt idx="2114">
                  <c:v>0.38980500000000001</c:v>
                </c:pt>
                <c:pt idx="2115">
                  <c:v>0</c:v>
                </c:pt>
                <c:pt idx="2116">
                  <c:v>0</c:v>
                </c:pt>
                <c:pt idx="2117">
                  <c:v>1.55522</c:v>
                </c:pt>
                <c:pt idx="2118">
                  <c:v>0.38862200000000002</c:v>
                </c:pt>
                <c:pt idx="2119">
                  <c:v>0.77718900000000002</c:v>
                </c:pt>
                <c:pt idx="2120">
                  <c:v>0.78004099999999998</c:v>
                </c:pt>
                <c:pt idx="2121">
                  <c:v>0.38980500000000001</c:v>
                </c:pt>
                <c:pt idx="2122">
                  <c:v>0.38980799999999999</c:v>
                </c:pt>
                <c:pt idx="2123">
                  <c:v>1.1693100000000001</c:v>
                </c:pt>
                <c:pt idx="2124">
                  <c:v>0.77678400000000003</c:v>
                </c:pt>
                <c:pt idx="2125">
                  <c:v>0.389324</c:v>
                </c:pt>
                <c:pt idx="2126">
                  <c:v>0.77875000000000005</c:v>
                </c:pt>
                <c:pt idx="2127">
                  <c:v>1.9481200000000001</c:v>
                </c:pt>
                <c:pt idx="2128">
                  <c:v>1.5542499999999999</c:v>
                </c:pt>
                <c:pt idx="2129">
                  <c:v>1.5544800000000001</c:v>
                </c:pt>
                <c:pt idx="2130">
                  <c:v>1.5587800000000001</c:v>
                </c:pt>
                <c:pt idx="2131">
                  <c:v>1.5564199999999999</c:v>
                </c:pt>
                <c:pt idx="2132">
                  <c:v>0</c:v>
                </c:pt>
                <c:pt idx="2133">
                  <c:v>1.16672</c:v>
                </c:pt>
                <c:pt idx="2134">
                  <c:v>0.77760899999999999</c:v>
                </c:pt>
                <c:pt idx="2135">
                  <c:v>0.77761999999999998</c:v>
                </c:pt>
                <c:pt idx="2136">
                  <c:v>1.5577000000000001</c:v>
                </c:pt>
                <c:pt idx="2137">
                  <c:v>0.77674500000000002</c:v>
                </c:pt>
                <c:pt idx="2138">
                  <c:v>0.38974199999999998</c:v>
                </c:pt>
                <c:pt idx="2139">
                  <c:v>0.77761800000000003</c:v>
                </c:pt>
                <c:pt idx="2140">
                  <c:v>0.77482899999999999</c:v>
                </c:pt>
                <c:pt idx="2141">
                  <c:v>0</c:v>
                </c:pt>
                <c:pt idx="2142">
                  <c:v>0</c:v>
                </c:pt>
                <c:pt idx="2143">
                  <c:v>0.77727199999999996</c:v>
                </c:pt>
                <c:pt idx="2144">
                  <c:v>0.38842700000000002</c:v>
                </c:pt>
                <c:pt idx="2145">
                  <c:v>0.38839600000000002</c:v>
                </c:pt>
                <c:pt idx="2146">
                  <c:v>0.78014799999999995</c:v>
                </c:pt>
                <c:pt idx="2147">
                  <c:v>1.5588500000000001</c:v>
                </c:pt>
                <c:pt idx="2148">
                  <c:v>0</c:v>
                </c:pt>
                <c:pt idx="2149">
                  <c:v>1.1666300000000001</c:v>
                </c:pt>
                <c:pt idx="2150">
                  <c:v>0.77472200000000002</c:v>
                </c:pt>
                <c:pt idx="2151">
                  <c:v>0.77658799999999995</c:v>
                </c:pt>
                <c:pt idx="2152">
                  <c:v>0.77960099999999999</c:v>
                </c:pt>
                <c:pt idx="2153">
                  <c:v>0.77882600000000002</c:v>
                </c:pt>
                <c:pt idx="2154">
                  <c:v>0</c:v>
                </c:pt>
                <c:pt idx="2155">
                  <c:v>0.38850499999999999</c:v>
                </c:pt>
                <c:pt idx="2156">
                  <c:v>0.389849</c:v>
                </c:pt>
                <c:pt idx="2157">
                  <c:v>1.16954</c:v>
                </c:pt>
                <c:pt idx="2158">
                  <c:v>1.1657500000000001</c:v>
                </c:pt>
                <c:pt idx="2159">
                  <c:v>0.77990300000000001</c:v>
                </c:pt>
                <c:pt idx="2160">
                  <c:v>0.77648799999999996</c:v>
                </c:pt>
                <c:pt idx="2161">
                  <c:v>1.5545500000000001</c:v>
                </c:pt>
                <c:pt idx="2162">
                  <c:v>1.55399</c:v>
                </c:pt>
                <c:pt idx="2163">
                  <c:v>0.77713200000000004</c:v>
                </c:pt>
                <c:pt idx="2164">
                  <c:v>0.77910599999999997</c:v>
                </c:pt>
                <c:pt idx="2165">
                  <c:v>1.16882</c:v>
                </c:pt>
                <c:pt idx="2166">
                  <c:v>1.1703600000000001</c:v>
                </c:pt>
                <c:pt idx="2167">
                  <c:v>0.77710500000000005</c:v>
                </c:pt>
                <c:pt idx="2168">
                  <c:v>1.54928</c:v>
                </c:pt>
                <c:pt idx="2169">
                  <c:v>0.77995599999999998</c:v>
                </c:pt>
                <c:pt idx="2170">
                  <c:v>1.1644399999999999</c:v>
                </c:pt>
                <c:pt idx="2171">
                  <c:v>0</c:v>
                </c:pt>
                <c:pt idx="2172">
                  <c:v>0.39005099999999998</c:v>
                </c:pt>
                <c:pt idx="2173">
                  <c:v>0.77943200000000001</c:v>
                </c:pt>
                <c:pt idx="2174">
                  <c:v>0.7772</c:v>
                </c:pt>
                <c:pt idx="2175">
                  <c:v>0.38908100000000001</c:v>
                </c:pt>
                <c:pt idx="2176">
                  <c:v>1.5597000000000001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1.55464</c:v>
                </c:pt>
                <c:pt idx="2181">
                  <c:v>0.38957199999999997</c:v>
                </c:pt>
                <c:pt idx="2182">
                  <c:v>1.16991</c:v>
                </c:pt>
                <c:pt idx="2183">
                  <c:v>1.1650400000000001</c:v>
                </c:pt>
                <c:pt idx="2184">
                  <c:v>0.388604</c:v>
                </c:pt>
                <c:pt idx="2185">
                  <c:v>1.1654500000000001</c:v>
                </c:pt>
                <c:pt idx="2186">
                  <c:v>0.38825199999999999</c:v>
                </c:pt>
                <c:pt idx="2187">
                  <c:v>0.38849400000000001</c:v>
                </c:pt>
                <c:pt idx="2188">
                  <c:v>0.77701699999999996</c:v>
                </c:pt>
                <c:pt idx="2189">
                  <c:v>0</c:v>
                </c:pt>
                <c:pt idx="2190">
                  <c:v>0</c:v>
                </c:pt>
                <c:pt idx="2191">
                  <c:v>0.77746300000000002</c:v>
                </c:pt>
                <c:pt idx="2192">
                  <c:v>1.1653500000000001</c:v>
                </c:pt>
                <c:pt idx="2193">
                  <c:v>1.5551699999999999</c:v>
                </c:pt>
                <c:pt idx="2194">
                  <c:v>1.1649</c:v>
                </c:pt>
                <c:pt idx="2195">
                  <c:v>0.77804099999999998</c:v>
                </c:pt>
                <c:pt idx="2196">
                  <c:v>1.1573500000000001</c:v>
                </c:pt>
                <c:pt idx="2197">
                  <c:v>1.5535000000000001</c:v>
                </c:pt>
                <c:pt idx="2198">
                  <c:v>1.5583800000000001</c:v>
                </c:pt>
                <c:pt idx="2199">
                  <c:v>0.77762900000000001</c:v>
                </c:pt>
                <c:pt idx="2200">
                  <c:v>0</c:v>
                </c:pt>
                <c:pt idx="2201">
                  <c:v>0.38951200000000002</c:v>
                </c:pt>
                <c:pt idx="2202">
                  <c:v>0.38899299999999998</c:v>
                </c:pt>
                <c:pt idx="2203">
                  <c:v>0</c:v>
                </c:pt>
                <c:pt idx="2204">
                  <c:v>0.38604300000000003</c:v>
                </c:pt>
                <c:pt idx="2205">
                  <c:v>0</c:v>
                </c:pt>
                <c:pt idx="2206">
                  <c:v>0.38885199999999998</c:v>
                </c:pt>
                <c:pt idx="2207">
                  <c:v>0.38957199999999997</c:v>
                </c:pt>
                <c:pt idx="2208">
                  <c:v>0.38970100000000002</c:v>
                </c:pt>
                <c:pt idx="2209">
                  <c:v>1.16825</c:v>
                </c:pt>
                <c:pt idx="2210">
                  <c:v>1.1626799999999999</c:v>
                </c:pt>
                <c:pt idx="2211">
                  <c:v>1.5594699999999999</c:v>
                </c:pt>
                <c:pt idx="2212">
                  <c:v>1.5541700000000001</c:v>
                </c:pt>
                <c:pt idx="2213">
                  <c:v>1.55124</c:v>
                </c:pt>
                <c:pt idx="2214">
                  <c:v>1.1635899999999999</c:v>
                </c:pt>
                <c:pt idx="2215">
                  <c:v>0</c:v>
                </c:pt>
                <c:pt idx="2216">
                  <c:v>0.77807400000000004</c:v>
                </c:pt>
                <c:pt idx="2217">
                  <c:v>0.38993</c:v>
                </c:pt>
                <c:pt idx="2218">
                  <c:v>0.38974700000000001</c:v>
                </c:pt>
                <c:pt idx="2219">
                  <c:v>0.388291</c:v>
                </c:pt>
                <c:pt idx="2220">
                  <c:v>0.38953599999999999</c:v>
                </c:pt>
                <c:pt idx="2221">
                  <c:v>1.1654599999999999</c:v>
                </c:pt>
                <c:pt idx="2222">
                  <c:v>1.1693100000000001</c:v>
                </c:pt>
                <c:pt idx="2223">
                  <c:v>1.5564</c:v>
                </c:pt>
                <c:pt idx="2224">
                  <c:v>1.1625399999999999</c:v>
                </c:pt>
                <c:pt idx="2225">
                  <c:v>1.55583</c:v>
                </c:pt>
                <c:pt idx="2226">
                  <c:v>0.77644100000000005</c:v>
                </c:pt>
                <c:pt idx="2227">
                  <c:v>0.388241</c:v>
                </c:pt>
                <c:pt idx="2228">
                  <c:v>0.38804699999999998</c:v>
                </c:pt>
                <c:pt idx="2229">
                  <c:v>0</c:v>
                </c:pt>
                <c:pt idx="2230">
                  <c:v>1.9439599999999999</c:v>
                </c:pt>
                <c:pt idx="2231">
                  <c:v>1.55948</c:v>
                </c:pt>
                <c:pt idx="2232">
                  <c:v>1.1684000000000001</c:v>
                </c:pt>
                <c:pt idx="2233">
                  <c:v>1.16686</c:v>
                </c:pt>
                <c:pt idx="2234">
                  <c:v>0.77714000000000005</c:v>
                </c:pt>
                <c:pt idx="2235">
                  <c:v>0.77487399999999995</c:v>
                </c:pt>
                <c:pt idx="2236">
                  <c:v>1.55528</c:v>
                </c:pt>
                <c:pt idx="2237">
                  <c:v>1.5503400000000001</c:v>
                </c:pt>
                <c:pt idx="2238">
                  <c:v>0.38856600000000002</c:v>
                </c:pt>
                <c:pt idx="2239">
                  <c:v>0.77703900000000004</c:v>
                </c:pt>
                <c:pt idx="2240">
                  <c:v>0.38805400000000001</c:v>
                </c:pt>
                <c:pt idx="2241">
                  <c:v>0.77654100000000004</c:v>
                </c:pt>
                <c:pt idx="2242">
                  <c:v>1.55389</c:v>
                </c:pt>
                <c:pt idx="2243">
                  <c:v>1.9361999999999999</c:v>
                </c:pt>
                <c:pt idx="2244">
                  <c:v>1.55294</c:v>
                </c:pt>
                <c:pt idx="2245">
                  <c:v>1.1667700000000001</c:v>
                </c:pt>
                <c:pt idx="2246">
                  <c:v>1.1650799999999999</c:v>
                </c:pt>
                <c:pt idx="2247">
                  <c:v>1.1698</c:v>
                </c:pt>
                <c:pt idx="2248">
                  <c:v>1.16598</c:v>
                </c:pt>
                <c:pt idx="2249">
                  <c:v>1.55481</c:v>
                </c:pt>
                <c:pt idx="2250">
                  <c:v>0.77734599999999998</c:v>
                </c:pt>
                <c:pt idx="2251">
                  <c:v>0</c:v>
                </c:pt>
                <c:pt idx="2252">
                  <c:v>0.77424199999999999</c:v>
                </c:pt>
                <c:pt idx="2253">
                  <c:v>0.38869199999999998</c:v>
                </c:pt>
                <c:pt idx="2254">
                  <c:v>0.38846799999999998</c:v>
                </c:pt>
                <c:pt idx="2255">
                  <c:v>1.1652400000000001</c:v>
                </c:pt>
                <c:pt idx="2256">
                  <c:v>1.5545599999999999</c:v>
                </c:pt>
                <c:pt idx="2257">
                  <c:v>0.38862600000000003</c:v>
                </c:pt>
                <c:pt idx="2258">
                  <c:v>1.16686</c:v>
                </c:pt>
                <c:pt idx="2259">
                  <c:v>1.1654</c:v>
                </c:pt>
                <c:pt idx="2260">
                  <c:v>0.77771999999999997</c:v>
                </c:pt>
                <c:pt idx="2261">
                  <c:v>1.55324</c:v>
                </c:pt>
                <c:pt idx="2262">
                  <c:v>0.77671800000000002</c:v>
                </c:pt>
                <c:pt idx="2263">
                  <c:v>1.1644399999999999</c:v>
                </c:pt>
                <c:pt idx="2264">
                  <c:v>1.1654899999999999</c:v>
                </c:pt>
                <c:pt idx="2265">
                  <c:v>1.5546</c:v>
                </c:pt>
                <c:pt idx="2266">
                  <c:v>1.1658900000000001</c:v>
                </c:pt>
                <c:pt idx="2267">
                  <c:v>1.16543</c:v>
                </c:pt>
                <c:pt idx="2268">
                  <c:v>0.38844899999999999</c:v>
                </c:pt>
                <c:pt idx="2269">
                  <c:v>0.77522199999999997</c:v>
                </c:pt>
                <c:pt idx="2270">
                  <c:v>0.772702</c:v>
                </c:pt>
                <c:pt idx="2271">
                  <c:v>0.77727199999999996</c:v>
                </c:pt>
                <c:pt idx="2272">
                  <c:v>0.388463</c:v>
                </c:pt>
                <c:pt idx="2273">
                  <c:v>0.38830900000000002</c:v>
                </c:pt>
                <c:pt idx="2274">
                  <c:v>0.77734800000000004</c:v>
                </c:pt>
                <c:pt idx="2275">
                  <c:v>0.38830799999999999</c:v>
                </c:pt>
                <c:pt idx="2276">
                  <c:v>0.77717800000000004</c:v>
                </c:pt>
                <c:pt idx="2277">
                  <c:v>0.77866900000000006</c:v>
                </c:pt>
                <c:pt idx="2278">
                  <c:v>0.38807700000000001</c:v>
                </c:pt>
                <c:pt idx="2279">
                  <c:v>0.38914799999999999</c:v>
                </c:pt>
                <c:pt idx="2280">
                  <c:v>0.38844699999999999</c:v>
                </c:pt>
                <c:pt idx="2281">
                  <c:v>0.38838299999999998</c:v>
                </c:pt>
                <c:pt idx="2282">
                  <c:v>1.1691</c:v>
                </c:pt>
                <c:pt idx="2283">
                  <c:v>1.16534</c:v>
                </c:pt>
                <c:pt idx="2284">
                  <c:v>0.77689699999999995</c:v>
                </c:pt>
                <c:pt idx="2285">
                  <c:v>1.1685300000000001</c:v>
                </c:pt>
                <c:pt idx="2286">
                  <c:v>0.389237</c:v>
                </c:pt>
                <c:pt idx="2287">
                  <c:v>0.77599899999999999</c:v>
                </c:pt>
                <c:pt idx="2288">
                  <c:v>0.77735799999999999</c:v>
                </c:pt>
                <c:pt idx="2289">
                  <c:v>1.5537399999999999</c:v>
                </c:pt>
                <c:pt idx="2290">
                  <c:v>1.55413</c:v>
                </c:pt>
                <c:pt idx="2291">
                  <c:v>1.1676599999999999</c:v>
                </c:pt>
                <c:pt idx="2292">
                  <c:v>1.1646799999999999</c:v>
                </c:pt>
                <c:pt idx="2293">
                  <c:v>1.1681999999999999</c:v>
                </c:pt>
                <c:pt idx="2294">
                  <c:v>1.946</c:v>
                </c:pt>
                <c:pt idx="2295">
                  <c:v>1.9432100000000001</c:v>
                </c:pt>
                <c:pt idx="2296">
                  <c:v>1.1652199999999999</c:v>
                </c:pt>
                <c:pt idx="2297">
                  <c:v>1.1651199999999999</c:v>
                </c:pt>
                <c:pt idx="2298">
                  <c:v>1.1621999999999999</c:v>
                </c:pt>
                <c:pt idx="2299">
                  <c:v>1.1653100000000001</c:v>
                </c:pt>
                <c:pt idx="2300">
                  <c:v>0.388797</c:v>
                </c:pt>
                <c:pt idx="2301">
                  <c:v>1.1652400000000001</c:v>
                </c:pt>
                <c:pt idx="2302">
                  <c:v>1.9483299999999999</c:v>
                </c:pt>
                <c:pt idx="2303">
                  <c:v>1.55508</c:v>
                </c:pt>
                <c:pt idx="2304">
                  <c:v>0.776509</c:v>
                </c:pt>
                <c:pt idx="2305">
                  <c:v>0</c:v>
                </c:pt>
                <c:pt idx="2306">
                  <c:v>0.77753399999999995</c:v>
                </c:pt>
                <c:pt idx="2307">
                  <c:v>0.38875799999999999</c:v>
                </c:pt>
                <c:pt idx="2308">
                  <c:v>0.38835700000000001</c:v>
                </c:pt>
                <c:pt idx="2309">
                  <c:v>0</c:v>
                </c:pt>
                <c:pt idx="2310">
                  <c:v>1.9422600000000001</c:v>
                </c:pt>
                <c:pt idx="2311">
                  <c:v>1.5545599999999999</c:v>
                </c:pt>
                <c:pt idx="2312">
                  <c:v>1.1657299999999999</c:v>
                </c:pt>
                <c:pt idx="2313">
                  <c:v>1.94259</c:v>
                </c:pt>
                <c:pt idx="2314">
                  <c:v>0.777034</c:v>
                </c:pt>
                <c:pt idx="2315">
                  <c:v>0.38846900000000001</c:v>
                </c:pt>
                <c:pt idx="2316">
                  <c:v>0.389399</c:v>
                </c:pt>
                <c:pt idx="2317">
                  <c:v>0.38839800000000002</c:v>
                </c:pt>
                <c:pt idx="2318">
                  <c:v>0.38852900000000001</c:v>
                </c:pt>
                <c:pt idx="2319">
                  <c:v>0.38891599999999998</c:v>
                </c:pt>
                <c:pt idx="2320">
                  <c:v>0</c:v>
                </c:pt>
                <c:pt idx="2321">
                  <c:v>0.77813100000000002</c:v>
                </c:pt>
                <c:pt idx="2322">
                  <c:v>0.777223</c:v>
                </c:pt>
                <c:pt idx="2323">
                  <c:v>1.5565100000000001</c:v>
                </c:pt>
                <c:pt idx="2324">
                  <c:v>1.16744</c:v>
                </c:pt>
                <c:pt idx="2325">
                  <c:v>1.5532900000000001</c:v>
                </c:pt>
                <c:pt idx="2326">
                  <c:v>0</c:v>
                </c:pt>
                <c:pt idx="2327">
                  <c:v>1.16598</c:v>
                </c:pt>
                <c:pt idx="2328">
                  <c:v>1.16483</c:v>
                </c:pt>
                <c:pt idx="2329">
                  <c:v>0.38981199999999999</c:v>
                </c:pt>
                <c:pt idx="2330">
                  <c:v>0.77825200000000005</c:v>
                </c:pt>
                <c:pt idx="2331">
                  <c:v>0.38865</c:v>
                </c:pt>
                <c:pt idx="2332">
                  <c:v>0</c:v>
                </c:pt>
                <c:pt idx="2333">
                  <c:v>0.38870399999999999</c:v>
                </c:pt>
                <c:pt idx="2334">
                  <c:v>0.38872400000000001</c:v>
                </c:pt>
                <c:pt idx="2335">
                  <c:v>0</c:v>
                </c:pt>
                <c:pt idx="2336">
                  <c:v>0.389598</c:v>
                </c:pt>
                <c:pt idx="2337">
                  <c:v>0.38998500000000003</c:v>
                </c:pt>
                <c:pt idx="2338">
                  <c:v>0</c:v>
                </c:pt>
                <c:pt idx="2339">
                  <c:v>0.38999299999999998</c:v>
                </c:pt>
                <c:pt idx="2340">
                  <c:v>0.78001799999999999</c:v>
                </c:pt>
                <c:pt idx="2341">
                  <c:v>1.17018</c:v>
                </c:pt>
                <c:pt idx="2342">
                  <c:v>1.1665300000000001</c:v>
                </c:pt>
                <c:pt idx="2343">
                  <c:v>0.77840600000000004</c:v>
                </c:pt>
                <c:pt idx="2344">
                  <c:v>0</c:v>
                </c:pt>
                <c:pt idx="2345">
                  <c:v>0.78000499999999995</c:v>
                </c:pt>
                <c:pt idx="2346">
                  <c:v>0.38547500000000001</c:v>
                </c:pt>
                <c:pt idx="2347">
                  <c:v>0.38897399999999999</c:v>
                </c:pt>
                <c:pt idx="2348">
                  <c:v>1.55674</c:v>
                </c:pt>
                <c:pt idx="2349">
                  <c:v>1.1664099999999999</c:v>
                </c:pt>
                <c:pt idx="2350">
                  <c:v>0.38871299999999998</c:v>
                </c:pt>
                <c:pt idx="2351">
                  <c:v>0</c:v>
                </c:pt>
                <c:pt idx="2352">
                  <c:v>0</c:v>
                </c:pt>
                <c:pt idx="2353">
                  <c:v>1.1662999999999999</c:v>
                </c:pt>
                <c:pt idx="2354">
                  <c:v>1.16628</c:v>
                </c:pt>
                <c:pt idx="2355">
                  <c:v>1.1678299999999999</c:v>
                </c:pt>
                <c:pt idx="2356">
                  <c:v>0.38833099999999998</c:v>
                </c:pt>
                <c:pt idx="2357">
                  <c:v>0.77963000000000005</c:v>
                </c:pt>
                <c:pt idx="2358">
                  <c:v>0.38841300000000001</c:v>
                </c:pt>
                <c:pt idx="2359">
                  <c:v>1.16879</c:v>
                </c:pt>
                <c:pt idx="2360">
                  <c:v>1.9417899999999999</c:v>
                </c:pt>
                <c:pt idx="2361">
                  <c:v>0</c:v>
                </c:pt>
                <c:pt idx="2362">
                  <c:v>1.16764</c:v>
                </c:pt>
                <c:pt idx="2363">
                  <c:v>1.1696899999999999</c:v>
                </c:pt>
                <c:pt idx="2364">
                  <c:v>0.77743799999999996</c:v>
                </c:pt>
                <c:pt idx="2365">
                  <c:v>1.16736</c:v>
                </c:pt>
                <c:pt idx="2366">
                  <c:v>1.1661699999999999</c:v>
                </c:pt>
                <c:pt idx="2367">
                  <c:v>0.38908799999999999</c:v>
                </c:pt>
                <c:pt idx="2368">
                  <c:v>0</c:v>
                </c:pt>
                <c:pt idx="2369">
                  <c:v>0.38945200000000002</c:v>
                </c:pt>
                <c:pt idx="2370">
                  <c:v>1.55461</c:v>
                </c:pt>
                <c:pt idx="2371">
                  <c:v>1.54969</c:v>
                </c:pt>
                <c:pt idx="2372">
                  <c:v>1.16995</c:v>
                </c:pt>
                <c:pt idx="2373">
                  <c:v>1.5604199999999999</c:v>
                </c:pt>
                <c:pt idx="2374">
                  <c:v>1.1644000000000001</c:v>
                </c:pt>
                <c:pt idx="2375">
                  <c:v>1.55413</c:v>
                </c:pt>
                <c:pt idx="2376">
                  <c:v>0</c:v>
                </c:pt>
                <c:pt idx="2377">
                  <c:v>0.38846700000000001</c:v>
                </c:pt>
                <c:pt idx="2378">
                  <c:v>0.38849099999999998</c:v>
                </c:pt>
                <c:pt idx="2379">
                  <c:v>0.38842100000000002</c:v>
                </c:pt>
                <c:pt idx="2380">
                  <c:v>0</c:v>
                </c:pt>
                <c:pt idx="2381">
                  <c:v>0.38803100000000001</c:v>
                </c:pt>
                <c:pt idx="2382">
                  <c:v>0.77697499999999997</c:v>
                </c:pt>
                <c:pt idx="2383">
                  <c:v>1.5538799999999999</c:v>
                </c:pt>
                <c:pt idx="2384">
                  <c:v>1.1659200000000001</c:v>
                </c:pt>
                <c:pt idx="2385">
                  <c:v>1.94215</c:v>
                </c:pt>
                <c:pt idx="2386">
                  <c:v>1.5544800000000001</c:v>
                </c:pt>
                <c:pt idx="2387">
                  <c:v>1.16659</c:v>
                </c:pt>
                <c:pt idx="2388">
                  <c:v>1.5570999999999999</c:v>
                </c:pt>
                <c:pt idx="2389">
                  <c:v>1.94249</c:v>
                </c:pt>
                <c:pt idx="2390">
                  <c:v>1.1659900000000001</c:v>
                </c:pt>
                <c:pt idx="2391">
                  <c:v>1.54539</c:v>
                </c:pt>
                <c:pt idx="2392">
                  <c:v>1.94295</c:v>
                </c:pt>
                <c:pt idx="2393">
                  <c:v>1.55593</c:v>
                </c:pt>
                <c:pt idx="2394">
                  <c:v>1.1653</c:v>
                </c:pt>
                <c:pt idx="2395">
                  <c:v>1.1655500000000001</c:v>
                </c:pt>
                <c:pt idx="2396">
                  <c:v>1.9425600000000001</c:v>
                </c:pt>
                <c:pt idx="2397">
                  <c:v>1.5540400000000001</c:v>
                </c:pt>
                <c:pt idx="2398">
                  <c:v>1.55444</c:v>
                </c:pt>
                <c:pt idx="2399">
                  <c:v>0.77723600000000004</c:v>
                </c:pt>
                <c:pt idx="2400">
                  <c:v>1.55505</c:v>
                </c:pt>
                <c:pt idx="2401">
                  <c:v>1.16551</c:v>
                </c:pt>
                <c:pt idx="2402">
                  <c:v>0.38773099999999999</c:v>
                </c:pt>
                <c:pt idx="2403">
                  <c:v>0.780057</c:v>
                </c:pt>
                <c:pt idx="2404">
                  <c:v>0.77674299999999996</c:v>
                </c:pt>
                <c:pt idx="2405">
                  <c:v>0.38868599999999998</c:v>
                </c:pt>
                <c:pt idx="2406">
                  <c:v>1.1684000000000001</c:v>
                </c:pt>
                <c:pt idx="2407">
                  <c:v>1.94326</c:v>
                </c:pt>
                <c:pt idx="2408">
                  <c:v>1.5543100000000001</c:v>
                </c:pt>
                <c:pt idx="2409">
                  <c:v>1.55443</c:v>
                </c:pt>
                <c:pt idx="2410">
                  <c:v>1.94363</c:v>
                </c:pt>
                <c:pt idx="2411">
                  <c:v>1.5553999999999999</c:v>
                </c:pt>
                <c:pt idx="2412">
                  <c:v>0.77667200000000003</c:v>
                </c:pt>
                <c:pt idx="2413">
                  <c:v>0.77663700000000002</c:v>
                </c:pt>
                <c:pt idx="2414">
                  <c:v>0.388432</c:v>
                </c:pt>
                <c:pt idx="2415">
                  <c:v>1.5536000000000001</c:v>
                </c:pt>
                <c:pt idx="2416">
                  <c:v>0.77791200000000005</c:v>
                </c:pt>
                <c:pt idx="2417">
                  <c:v>1.94262</c:v>
                </c:pt>
                <c:pt idx="2418">
                  <c:v>1.94723</c:v>
                </c:pt>
                <c:pt idx="2419">
                  <c:v>1.55932</c:v>
                </c:pt>
                <c:pt idx="2420">
                  <c:v>1.16553</c:v>
                </c:pt>
                <c:pt idx="2421">
                  <c:v>1.9424600000000001</c:v>
                </c:pt>
                <c:pt idx="2422">
                  <c:v>1.54941</c:v>
                </c:pt>
                <c:pt idx="2423">
                  <c:v>1.16547</c:v>
                </c:pt>
                <c:pt idx="2424">
                  <c:v>1.94276</c:v>
                </c:pt>
                <c:pt idx="2425">
                  <c:v>1.94296</c:v>
                </c:pt>
                <c:pt idx="2426">
                  <c:v>1.9424600000000001</c:v>
                </c:pt>
                <c:pt idx="2427">
                  <c:v>1.94146</c:v>
                </c:pt>
                <c:pt idx="2428">
                  <c:v>1.9428799999999999</c:v>
                </c:pt>
                <c:pt idx="2429">
                  <c:v>1.5535600000000001</c:v>
                </c:pt>
                <c:pt idx="2430">
                  <c:v>1.16544</c:v>
                </c:pt>
                <c:pt idx="2431">
                  <c:v>1.5540700000000001</c:v>
                </c:pt>
                <c:pt idx="2432">
                  <c:v>1.5506599999999999</c:v>
                </c:pt>
                <c:pt idx="2433">
                  <c:v>1.5541700000000001</c:v>
                </c:pt>
                <c:pt idx="2434">
                  <c:v>0.39003100000000002</c:v>
                </c:pt>
                <c:pt idx="2435">
                  <c:v>0.77841300000000002</c:v>
                </c:pt>
                <c:pt idx="2436">
                  <c:v>0.77730399999999999</c:v>
                </c:pt>
                <c:pt idx="2437">
                  <c:v>1.1661900000000001</c:v>
                </c:pt>
                <c:pt idx="2438">
                  <c:v>0</c:v>
                </c:pt>
                <c:pt idx="2439">
                  <c:v>0.389488</c:v>
                </c:pt>
                <c:pt idx="2440">
                  <c:v>1.16448</c:v>
                </c:pt>
                <c:pt idx="2441">
                  <c:v>0.77715500000000004</c:v>
                </c:pt>
                <c:pt idx="2442">
                  <c:v>0.77518500000000001</c:v>
                </c:pt>
                <c:pt idx="2443">
                  <c:v>1.16533</c:v>
                </c:pt>
                <c:pt idx="2444">
                  <c:v>0.38921800000000001</c:v>
                </c:pt>
                <c:pt idx="2445">
                  <c:v>0.388461</c:v>
                </c:pt>
                <c:pt idx="2446">
                  <c:v>1.1655899999999999</c:v>
                </c:pt>
                <c:pt idx="2447">
                  <c:v>1.9442200000000001</c:v>
                </c:pt>
                <c:pt idx="2448">
                  <c:v>1.1653500000000001</c:v>
                </c:pt>
                <c:pt idx="2449">
                  <c:v>1.55446</c:v>
                </c:pt>
                <c:pt idx="2450">
                  <c:v>1.16506</c:v>
                </c:pt>
                <c:pt idx="2451">
                  <c:v>0.38965899999999998</c:v>
                </c:pt>
                <c:pt idx="2452">
                  <c:v>0.38899400000000001</c:v>
                </c:pt>
                <c:pt idx="2453">
                  <c:v>0.77962100000000001</c:v>
                </c:pt>
                <c:pt idx="2454">
                  <c:v>0</c:v>
                </c:pt>
                <c:pt idx="2455">
                  <c:v>0.77689399999999997</c:v>
                </c:pt>
                <c:pt idx="2456">
                  <c:v>1.5543400000000001</c:v>
                </c:pt>
                <c:pt idx="2457">
                  <c:v>1.94187</c:v>
                </c:pt>
                <c:pt idx="2458">
                  <c:v>0.38864700000000002</c:v>
                </c:pt>
                <c:pt idx="2459">
                  <c:v>1.5538799999999999</c:v>
                </c:pt>
                <c:pt idx="2460">
                  <c:v>0.77783999999999998</c:v>
                </c:pt>
                <c:pt idx="2461">
                  <c:v>0.38845600000000002</c:v>
                </c:pt>
                <c:pt idx="2462">
                  <c:v>0.38853300000000002</c:v>
                </c:pt>
                <c:pt idx="2463">
                  <c:v>1.93638</c:v>
                </c:pt>
                <c:pt idx="2464">
                  <c:v>1.1655500000000001</c:v>
                </c:pt>
                <c:pt idx="2465">
                  <c:v>1.5543800000000001</c:v>
                </c:pt>
                <c:pt idx="2466">
                  <c:v>0.77662900000000001</c:v>
                </c:pt>
                <c:pt idx="2467">
                  <c:v>1.9436800000000001</c:v>
                </c:pt>
                <c:pt idx="2468">
                  <c:v>1.94225</c:v>
                </c:pt>
                <c:pt idx="2469">
                  <c:v>1.5571600000000001</c:v>
                </c:pt>
                <c:pt idx="2470">
                  <c:v>1.9415899999999999</c:v>
                </c:pt>
                <c:pt idx="2471">
                  <c:v>1.9439</c:v>
                </c:pt>
                <c:pt idx="2472">
                  <c:v>1.1657500000000001</c:v>
                </c:pt>
                <c:pt idx="2473">
                  <c:v>1.93862</c:v>
                </c:pt>
                <c:pt idx="2474">
                  <c:v>0.776918</c:v>
                </c:pt>
                <c:pt idx="2475">
                  <c:v>0.38949800000000001</c:v>
                </c:pt>
                <c:pt idx="2476">
                  <c:v>0.77694799999999997</c:v>
                </c:pt>
                <c:pt idx="2477">
                  <c:v>0.38872499999999999</c:v>
                </c:pt>
                <c:pt idx="2478">
                  <c:v>0.388793</c:v>
                </c:pt>
                <c:pt idx="2479">
                  <c:v>1.1661900000000001</c:v>
                </c:pt>
                <c:pt idx="2480">
                  <c:v>1.55338</c:v>
                </c:pt>
                <c:pt idx="2481">
                  <c:v>1.94269</c:v>
                </c:pt>
                <c:pt idx="2482">
                  <c:v>1.5536399999999999</c:v>
                </c:pt>
                <c:pt idx="2483">
                  <c:v>1.16567</c:v>
                </c:pt>
                <c:pt idx="2484">
                  <c:v>0.38844299999999998</c:v>
                </c:pt>
                <c:pt idx="2485">
                  <c:v>1.1692499999999999</c:v>
                </c:pt>
                <c:pt idx="2486">
                  <c:v>1.1654500000000001</c:v>
                </c:pt>
                <c:pt idx="2487">
                  <c:v>1.55376</c:v>
                </c:pt>
                <c:pt idx="2488">
                  <c:v>1.5543499999999999</c:v>
                </c:pt>
                <c:pt idx="2489">
                  <c:v>1.1635899999999999</c:v>
                </c:pt>
                <c:pt idx="2490">
                  <c:v>0.77696799999999999</c:v>
                </c:pt>
                <c:pt idx="2491">
                  <c:v>0.38833800000000002</c:v>
                </c:pt>
                <c:pt idx="2492">
                  <c:v>0.76816200000000001</c:v>
                </c:pt>
                <c:pt idx="2493">
                  <c:v>1.1657</c:v>
                </c:pt>
                <c:pt idx="2494">
                  <c:v>0.77818799999999999</c:v>
                </c:pt>
                <c:pt idx="2495">
                  <c:v>1.1637</c:v>
                </c:pt>
                <c:pt idx="2496">
                  <c:v>0.38865899999999998</c:v>
                </c:pt>
                <c:pt idx="2497">
                  <c:v>0</c:v>
                </c:pt>
                <c:pt idx="2498">
                  <c:v>0</c:v>
                </c:pt>
                <c:pt idx="2499">
                  <c:v>0.38868799999999998</c:v>
                </c:pt>
                <c:pt idx="2500">
                  <c:v>1.55782</c:v>
                </c:pt>
                <c:pt idx="2501">
                  <c:v>1.5558700000000001</c:v>
                </c:pt>
                <c:pt idx="2502">
                  <c:v>1.94337</c:v>
                </c:pt>
                <c:pt idx="2503">
                  <c:v>1.55386</c:v>
                </c:pt>
                <c:pt idx="2504">
                  <c:v>1.55402</c:v>
                </c:pt>
                <c:pt idx="2505">
                  <c:v>1.5542899999999999</c:v>
                </c:pt>
                <c:pt idx="2506">
                  <c:v>1.5541400000000001</c:v>
                </c:pt>
                <c:pt idx="2507">
                  <c:v>1.16597</c:v>
                </c:pt>
                <c:pt idx="2508">
                  <c:v>0</c:v>
                </c:pt>
                <c:pt idx="2509">
                  <c:v>0</c:v>
                </c:pt>
                <c:pt idx="2510">
                  <c:v>0.38877299999999998</c:v>
                </c:pt>
                <c:pt idx="2511">
                  <c:v>1.1653800000000001</c:v>
                </c:pt>
                <c:pt idx="2512">
                  <c:v>0.77470000000000006</c:v>
                </c:pt>
                <c:pt idx="2513">
                  <c:v>0.77853499999999998</c:v>
                </c:pt>
                <c:pt idx="2514">
                  <c:v>1.1652899999999999</c:v>
                </c:pt>
                <c:pt idx="2515">
                  <c:v>1.5543899999999999</c:v>
                </c:pt>
                <c:pt idx="2516">
                  <c:v>1.1656500000000001</c:v>
                </c:pt>
                <c:pt idx="2517">
                  <c:v>1.95035</c:v>
                </c:pt>
                <c:pt idx="2518">
                  <c:v>1.1669400000000001</c:v>
                </c:pt>
                <c:pt idx="2519">
                  <c:v>0</c:v>
                </c:pt>
                <c:pt idx="2520">
                  <c:v>0.38895099999999999</c:v>
                </c:pt>
                <c:pt idx="2521">
                  <c:v>1.1657299999999999</c:v>
                </c:pt>
                <c:pt idx="2522">
                  <c:v>1.1633199999999999</c:v>
                </c:pt>
                <c:pt idx="2523">
                  <c:v>1.9420500000000001</c:v>
                </c:pt>
                <c:pt idx="2524">
                  <c:v>1.1657500000000001</c:v>
                </c:pt>
                <c:pt idx="2525">
                  <c:v>1.16764</c:v>
                </c:pt>
                <c:pt idx="2526">
                  <c:v>1.55453</c:v>
                </c:pt>
                <c:pt idx="2527">
                  <c:v>0.77725</c:v>
                </c:pt>
                <c:pt idx="2528">
                  <c:v>1.5538700000000001</c:v>
                </c:pt>
                <c:pt idx="2529">
                  <c:v>1.9417800000000001</c:v>
                </c:pt>
                <c:pt idx="2530">
                  <c:v>1.5536799999999999</c:v>
                </c:pt>
                <c:pt idx="2531">
                  <c:v>1.55463</c:v>
                </c:pt>
                <c:pt idx="2532">
                  <c:v>1.5565599999999999</c:v>
                </c:pt>
                <c:pt idx="2533">
                  <c:v>1.55684</c:v>
                </c:pt>
                <c:pt idx="2534">
                  <c:v>1.9439299999999999</c:v>
                </c:pt>
                <c:pt idx="2535">
                  <c:v>1.5535300000000001</c:v>
                </c:pt>
                <c:pt idx="2536">
                  <c:v>1.9430400000000001</c:v>
                </c:pt>
                <c:pt idx="2537">
                  <c:v>1.16553</c:v>
                </c:pt>
                <c:pt idx="2538">
                  <c:v>1.55345</c:v>
                </c:pt>
                <c:pt idx="2539">
                  <c:v>1.1656599999999999</c:v>
                </c:pt>
                <c:pt idx="2540">
                  <c:v>1.9429799999999999</c:v>
                </c:pt>
                <c:pt idx="2541">
                  <c:v>0.78029000000000004</c:v>
                </c:pt>
                <c:pt idx="2542">
                  <c:v>1.16635</c:v>
                </c:pt>
                <c:pt idx="2543">
                  <c:v>1.9456199999999999</c:v>
                </c:pt>
                <c:pt idx="2544">
                  <c:v>1.55446</c:v>
                </c:pt>
                <c:pt idx="2545">
                  <c:v>1.55287</c:v>
                </c:pt>
                <c:pt idx="2546">
                  <c:v>1.5542499999999999</c:v>
                </c:pt>
                <c:pt idx="2547">
                  <c:v>1.94791</c:v>
                </c:pt>
                <c:pt idx="2548">
                  <c:v>1.16862</c:v>
                </c:pt>
                <c:pt idx="2549">
                  <c:v>1.94174</c:v>
                </c:pt>
                <c:pt idx="2550">
                  <c:v>1.55507</c:v>
                </c:pt>
                <c:pt idx="2551">
                  <c:v>1.93336</c:v>
                </c:pt>
                <c:pt idx="2552">
                  <c:v>1.94249</c:v>
                </c:pt>
                <c:pt idx="2553">
                  <c:v>0.777223</c:v>
                </c:pt>
                <c:pt idx="2554">
                  <c:v>1.9421299999999999</c:v>
                </c:pt>
                <c:pt idx="2555">
                  <c:v>1.5527899999999999</c:v>
                </c:pt>
                <c:pt idx="2556">
                  <c:v>1.1655800000000001</c:v>
                </c:pt>
                <c:pt idx="2557">
                  <c:v>0.77707599999999999</c:v>
                </c:pt>
                <c:pt idx="2558">
                  <c:v>1.9424999999999999</c:v>
                </c:pt>
                <c:pt idx="2559">
                  <c:v>1.5543899999999999</c:v>
                </c:pt>
                <c:pt idx="2560">
                  <c:v>1.5546199999999999</c:v>
                </c:pt>
                <c:pt idx="2561">
                  <c:v>1.9402200000000001</c:v>
                </c:pt>
                <c:pt idx="2562">
                  <c:v>0.77722100000000005</c:v>
                </c:pt>
                <c:pt idx="2563">
                  <c:v>0.38984799999999997</c:v>
                </c:pt>
                <c:pt idx="2564">
                  <c:v>0.77724800000000005</c:v>
                </c:pt>
                <c:pt idx="2565">
                  <c:v>1.55474</c:v>
                </c:pt>
                <c:pt idx="2566">
                  <c:v>0.38861200000000001</c:v>
                </c:pt>
                <c:pt idx="2567">
                  <c:v>1.16622</c:v>
                </c:pt>
                <c:pt idx="2568">
                  <c:v>0.38852500000000001</c:v>
                </c:pt>
                <c:pt idx="2569">
                  <c:v>0.77651000000000003</c:v>
                </c:pt>
                <c:pt idx="2570">
                  <c:v>0.387936</c:v>
                </c:pt>
                <c:pt idx="2571">
                  <c:v>0.776918</c:v>
                </c:pt>
                <c:pt idx="2572">
                  <c:v>0</c:v>
                </c:pt>
                <c:pt idx="2573">
                  <c:v>0</c:v>
                </c:pt>
                <c:pt idx="2574">
                  <c:v>0.38876500000000003</c:v>
                </c:pt>
                <c:pt idx="2575">
                  <c:v>1.55518</c:v>
                </c:pt>
                <c:pt idx="2576">
                  <c:v>0.77706299999999995</c:v>
                </c:pt>
                <c:pt idx="2577">
                  <c:v>1.1657599999999999</c:v>
                </c:pt>
                <c:pt idx="2578">
                  <c:v>0</c:v>
                </c:pt>
                <c:pt idx="2579">
                  <c:v>1.1676500000000001</c:v>
                </c:pt>
                <c:pt idx="2580">
                  <c:v>0.78003800000000001</c:v>
                </c:pt>
                <c:pt idx="2581">
                  <c:v>1.55297</c:v>
                </c:pt>
                <c:pt idx="2582">
                  <c:v>0.776644</c:v>
                </c:pt>
                <c:pt idx="2583">
                  <c:v>1.16622</c:v>
                </c:pt>
                <c:pt idx="2584">
                  <c:v>1.94655</c:v>
                </c:pt>
                <c:pt idx="2585">
                  <c:v>1.5548</c:v>
                </c:pt>
                <c:pt idx="2586">
                  <c:v>0.776312</c:v>
                </c:pt>
                <c:pt idx="2587">
                  <c:v>0.38860299999999998</c:v>
                </c:pt>
                <c:pt idx="2588">
                  <c:v>0</c:v>
                </c:pt>
                <c:pt idx="2589">
                  <c:v>0.38867200000000002</c:v>
                </c:pt>
                <c:pt idx="2590">
                  <c:v>1.1642300000000001</c:v>
                </c:pt>
                <c:pt idx="2591">
                  <c:v>2.33033</c:v>
                </c:pt>
                <c:pt idx="2592">
                  <c:v>1.1656599999999999</c:v>
                </c:pt>
                <c:pt idx="2593">
                  <c:v>1.1657299999999999</c:v>
                </c:pt>
                <c:pt idx="2594">
                  <c:v>1.5543499999999999</c:v>
                </c:pt>
                <c:pt idx="2595">
                  <c:v>1.55423</c:v>
                </c:pt>
                <c:pt idx="2596">
                  <c:v>1.16998</c:v>
                </c:pt>
                <c:pt idx="2597">
                  <c:v>1.55402</c:v>
                </c:pt>
                <c:pt idx="2598">
                  <c:v>0.38829900000000001</c:v>
                </c:pt>
                <c:pt idx="2599">
                  <c:v>0.77676400000000001</c:v>
                </c:pt>
                <c:pt idx="2600">
                  <c:v>1.55257</c:v>
                </c:pt>
                <c:pt idx="2601">
                  <c:v>0.77683899999999995</c:v>
                </c:pt>
                <c:pt idx="2602">
                  <c:v>1.5542899999999999</c:v>
                </c:pt>
                <c:pt idx="2603">
                  <c:v>1.16581</c:v>
                </c:pt>
                <c:pt idx="2604">
                  <c:v>1.5539499999999999</c:v>
                </c:pt>
                <c:pt idx="2605">
                  <c:v>1.5540799999999999</c:v>
                </c:pt>
                <c:pt idx="2606">
                  <c:v>1.55507</c:v>
                </c:pt>
                <c:pt idx="2607">
                  <c:v>0.77710699999999999</c:v>
                </c:pt>
                <c:pt idx="2608">
                  <c:v>0.389239</c:v>
                </c:pt>
                <c:pt idx="2609">
                  <c:v>1.1613</c:v>
                </c:pt>
                <c:pt idx="2610">
                  <c:v>1.5541199999999999</c:v>
                </c:pt>
                <c:pt idx="2611">
                  <c:v>1.93604</c:v>
                </c:pt>
                <c:pt idx="2612">
                  <c:v>1.9432100000000001</c:v>
                </c:pt>
                <c:pt idx="2613">
                  <c:v>1.1677599999999999</c:v>
                </c:pt>
                <c:pt idx="2614">
                  <c:v>1.5564</c:v>
                </c:pt>
                <c:pt idx="2615">
                  <c:v>1.1663600000000001</c:v>
                </c:pt>
                <c:pt idx="2616">
                  <c:v>1.9424699999999999</c:v>
                </c:pt>
                <c:pt idx="2617">
                  <c:v>0.77814700000000003</c:v>
                </c:pt>
                <c:pt idx="2618">
                  <c:v>1.16547</c:v>
                </c:pt>
                <c:pt idx="2619">
                  <c:v>1.5544899999999999</c:v>
                </c:pt>
                <c:pt idx="2620">
                  <c:v>1.55332</c:v>
                </c:pt>
                <c:pt idx="2621">
                  <c:v>1.15778</c:v>
                </c:pt>
                <c:pt idx="2622">
                  <c:v>1.1658200000000001</c:v>
                </c:pt>
                <c:pt idx="2623">
                  <c:v>1.55463</c:v>
                </c:pt>
                <c:pt idx="2624">
                  <c:v>0</c:v>
                </c:pt>
                <c:pt idx="2625">
                  <c:v>1.9463200000000001</c:v>
                </c:pt>
                <c:pt idx="2626">
                  <c:v>0.77715599999999996</c:v>
                </c:pt>
                <c:pt idx="2627">
                  <c:v>1.5541400000000001</c:v>
                </c:pt>
                <c:pt idx="2628">
                  <c:v>1.5591900000000001</c:v>
                </c:pt>
                <c:pt idx="2629">
                  <c:v>1.9466600000000001</c:v>
                </c:pt>
                <c:pt idx="2630">
                  <c:v>1.94032</c:v>
                </c:pt>
                <c:pt idx="2631">
                  <c:v>1.1657200000000001</c:v>
                </c:pt>
                <c:pt idx="2632">
                  <c:v>0.77786900000000003</c:v>
                </c:pt>
                <c:pt idx="2633">
                  <c:v>1.9418599999999999</c:v>
                </c:pt>
                <c:pt idx="2634">
                  <c:v>0.77681199999999995</c:v>
                </c:pt>
                <c:pt idx="2635">
                  <c:v>0.77658000000000005</c:v>
                </c:pt>
                <c:pt idx="2636">
                  <c:v>1.55386</c:v>
                </c:pt>
                <c:pt idx="2637">
                  <c:v>0.77739599999999998</c:v>
                </c:pt>
                <c:pt idx="2638">
                  <c:v>1.94506</c:v>
                </c:pt>
                <c:pt idx="2639">
                  <c:v>1.16744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0.38878200000000002</c:v>
                </c:pt>
                <c:pt idx="2644">
                  <c:v>1.1652199999999999</c:v>
                </c:pt>
                <c:pt idx="2645">
                  <c:v>1.94282</c:v>
                </c:pt>
                <c:pt idx="2646">
                  <c:v>1.55538</c:v>
                </c:pt>
                <c:pt idx="2647">
                  <c:v>0.777613</c:v>
                </c:pt>
                <c:pt idx="2648">
                  <c:v>0.77568599999999999</c:v>
                </c:pt>
                <c:pt idx="2649">
                  <c:v>0.776339</c:v>
                </c:pt>
                <c:pt idx="2650">
                  <c:v>1.5536399999999999</c:v>
                </c:pt>
                <c:pt idx="2651">
                  <c:v>0.77721499999999999</c:v>
                </c:pt>
                <c:pt idx="2652">
                  <c:v>0</c:v>
                </c:pt>
                <c:pt idx="2653">
                  <c:v>0.38853300000000002</c:v>
                </c:pt>
                <c:pt idx="2654">
                  <c:v>0</c:v>
                </c:pt>
                <c:pt idx="2655">
                  <c:v>1.16625</c:v>
                </c:pt>
                <c:pt idx="2656">
                  <c:v>1.5537799999999999</c:v>
                </c:pt>
                <c:pt idx="2657">
                  <c:v>0</c:v>
                </c:pt>
                <c:pt idx="2658">
                  <c:v>0.38858700000000002</c:v>
                </c:pt>
                <c:pt idx="2659">
                  <c:v>0.77683599999999997</c:v>
                </c:pt>
                <c:pt idx="2660">
                  <c:v>1.16584</c:v>
                </c:pt>
                <c:pt idx="2661">
                  <c:v>0</c:v>
                </c:pt>
                <c:pt idx="2662">
                  <c:v>0</c:v>
                </c:pt>
                <c:pt idx="2663">
                  <c:v>1.5569200000000001</c:v>
                </c:pt>
                <c:pt idx="2664">
                  <c:v>1.55548</c:v>
                </c:pt>
                <c:pt idx="2665">
                  <c:v>0.77734599999999998</c:v>
                </c:pt>
                <c:pt idx="2666">
                  <c:v>1.1657900000000001</c:v>
                </c:pt>
                <c:pt idx="2667">
                  <c:v>1.9431499999999999</c:v>
                </c:pt>
                <c:pt idx="2668">
                  <c:v>1.55497</c:v>
                </c:pt>
                <c:pt idx="2669">
                  <c:v>1.1657999999999999</c:v>
                </c:pt>
                <c:pt idx="2670">
                  <c:v>0.77665700000000004</c:v>
                </c:pt>
                <c:pt idx="2671">
                  <c:v>0.38833099999999998</c:v>
                </c:pt>
                <c:pt idx="2672">
                  <c:v>0.38864199999999999</c:v>
                </c:pt>
                <c:pt idx="2673">
                  <c:v>0.38853500000000002</c:v>
                </c:pt>
                <c:pt idx="2674">
                  <c:v>0</c:v>
                </c:pt>
                <c:pt idx="2675">
                  <c:v>1.1667400000000001</c:v>
                </c:pt>
                <c:pt idx="2676">
                  <c:v>1.5542</c:v>
                </c:pt>
                <c:pt idx="2677">
                  <c:v>0.778972</c:v>
                </c:pt>
                <c:pt idx="2678">
                  <c:v>1.17031</c:v>
                </c:pt>
                <c:pt idx="2679">
                  <c:v>0.389934</c:v>
                </c:pt>
                <c:pt idx="2680">
                  <c:v>0</c:v>
                </c:pt>
                <c:pt idx="2681">
                  <c:v>1.5550299999999999</c:v>
                </c:pt>
                <c:pt idx="2682">
                  <c:v>1.5539799999999999</c:v>
                </c:pt>
                <c:pt idx="2683">
                  <c:v>1.5543400000000001</c:v>
                </c:pt>
                <c:pt idx="2684">
                  <c:v>1.1658500000000001</c:v>
                </c:pt>
                <c:pt idx="2685">
                  <c:v>1.55389</c:v>
                </c:pt>
                <c:pt idx="2686">
                  <c:v>0.77760899999999999</c:v>
                </c:pt>
                <c:pt idx="2687">
                  <c:v>1.5556700000000001</c:v>
                </c:pt>
                <c:pt idx="2688">
                  <c:v>0.77560499999999999</c:v>
                </c:pt>
                <c:pt idx="2689">
                  <c:v>0.77752699999999997</c:v>
                </c:pt>
                <c:pt idx="2690">
                  <c:v>1.5443800000000001</c:v>
                </c:pt>
                <c:pt idx="2691">
                  <c:v>1.55358</c:v>
                </c:pt>
                <c:pt idx="2692">
                  <c:v>1.1655500000000001</c:v>
                </c:pt>
                <c:pt idx="2693">
                  <c:v>1.1668700000000001</c:v>
                </c:pt>
                <c:pt idx="2694">
                  <c:v>0</c:v>
                </c:pt>
                <c:pt idx="2695">
                  <c:v>0.38888899999999998</c:v>
                </c:pt>
                <c:pt idx="2696">
                  <c:v>0.77630399999999999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0.38870900000000003</c:v>
                </c:pt>
                <c:pt idx="2701">
                  <c:v>1.5541799999999999</c:v>
                </c:pt>
                <c:pt idx="2702">
                  <c:v>1.5547599999999999</c:v>
                </c:pt>
                <c:pt idx="2703">
                  <c:v>1.5547899999999999</c:v>
                </c:pt>
                <c:pt idx="2704">
                  <c:v>1.94245</c:v>
                </c:pt>
                <c:pt idx="2705">
                  <c:v>1.94282</c:v>
                </c:pt>
                <c:pt idx="2706">
                  <c:v>1.1660299999999999</c:v>
                </c:pt>
                <c:pt idx="2707">
                  <c:v>0.77961599999999998</c:v>
                </c:pt>
                <c:pt idx="2708">
                  <c:v>0.77927100000000005</c:v>
                </c:pt>
                <c:pt idx="2709">
                  <c:v>0.38916499999999998</c:v>
                </c:pt>
                <c:pt idx="2710">
                  <c:v>0.77698699999999998</c:v>
                </c:pt>
                <c:pt idx="2711">
                  <c:v>1.16553</c:v>
                </c:pt>
                <c:pt idx="2712">
                  <c:v>1.1666000000000001</c:v>
                </c:pt>
                <c:pt idx="2713">
                  <c:v>0</c:v>
                </c:pt>
                <c:pt idx="2714">
                  <c:v>1.16923</c:v>
                </c:pt>
                <c:pt idx="2715">
                  <c:v>1.55653</c:v>
                </c:pt>
                <c:pt idx="2716">
                  <c:v>1.1666300000000001</c:v>
                </c:pt>
                <c:pt idx="2717">
                  <c:v>1.1692899999999999</c:v>
                </c:pt>
                <c:pt idx="2718">
                  <c:v>0</c:v>
                </c:pt>
                <c:pt idx="2719">
                  <c:v>0.38892199999999999</c:v>
                </c:pt>
                <c:pt idx="2720">
                  <c:v>0.77699099999999999</c:v>
                </c:pt>
                <c:pt idx="2721">
                  <c:v>1.55671</c:v>
                </c:pt>
                <c:pt idx="2722">
                  <c:v>1.1651899999999999</c:v>
                </c:pt>
                <c:pt idx="2723">
                  <c:v>0</c:v>
                </c:pt>
                <c:pt idx="2724">
                  <c:v>0.77756599999999998</c:v>
                </c:pt>
                <c:pt idx="2725">
                  <c:v>1.9411499999999999</c:v>
                </c:pt>
                <c:pt idx="2726">
                  <c:v>0.77532900000000005</c:v>
                </c:pt>
                <c:pt idx="2727">
                  <c:v>0.77685199999999999</c:v>
                </c:pt>
                <c:pt idx="2728">
                  <c:v>0.38854300000000003</c:v>
                </c:pt>
                <c:pt idx="2729">
                  <c:v>1.1656899999999999</c:v>
                </c:pt>
                <c:pt idx="2730">
                  <c:v>1.1675199999999999</c:v>
                </c:pt>
                <c:pt idx="2731">
                  <c:v>1.55403</c:v>
                </c:pt>
                <c:pt idx="2732">
                  <c:v>1.16709</c:v>
                </c:pt>
                <c:pt idx="2733">
                  <c:v>0.38863199999999998</c:v>
                </c:pt>
                <c:pt idx="2734">
                  <c:v>1.16648</c:v>
                </c:pt>
                <c:pt idx="2735">
                  <c:v>0.77722100000000005</c:v>
                </c:pt>
                <c:pt idx="2736">
                  <c:v>1.55047</c:v>
                </c:pt>
                <c:pt idx="2737">
                  <c:v>1.1650700000000001</c:v>
                </c:pt>
                <c:pt idx="2738">
                  <c:v>0.77709300000000003</c:v>
                </c:pt>
                <c:pt idx="2739">
                  <c:v>0</c:v>
                </c:pt>
                <c:pt idx="2740">
                  <c:v>1.1652100000000001</c:v>
                </c:pt>
                <c:pt idx="2741">
                  <c:v>0.38862400000000002</c:v>
                </c:pt>
                <c:pt idx="2742">
                  <c:v>0.77620100000000003</c:v>
                </c:pt>
                <c:pt idx="2743">
                  <c:v>0.77744899999999995</c:v>
                </c:pt>
                <c:pt idx="2744">
                  <c:v>0.77706699999999995</c:v>
                </c:pt>
                <c:pt idx="2745">
                  <c:v>1.1647400000000001</c:v>
                </c:pt>
                <c:pt idx="2746">
                  <c:v>1.55785</c:v>
                </c:pt>
                <c:pt idx="2747">
                  <c:v>1.16452</c:v>
                </c:pt>
                <c:pt idx="2748">
                  <c:v>1.55437</c:v>
                </c:pt>
                <c:pt idx="2749">
                  <c:v>1.16567</c:v>
                </c:pt>
                <c:pt idx="2750">
                  <c:v>1.94275</c:v>
                </c:pt>
                <c:pt idx="2751">
                  <c:v>1.16547</c:v>
                </c:pt>
                <c:pt idx="2752">
                  <c:v>0.77735100000000001</c:v>
                </c:pt>
                <c:pt idx="2753">
                  <c:v>0.77684200000000003</c:v>
                </c:pt>
                <c:pt idx="2754">
                  <c:v>0.779281</c:v>
                </c:pt>
                <c:pt idx="2755">
                  <c:v>1.9440200000000001</c:v>
                </c:pt>
                <c:pt idx="2756">
                  <c:v>1.16499</c:v>
                </c:pt>
                <c:pt idx="2757">
                  <c:v>1.1628000000000001</c:v>
                </c:pt>
                <c:pt idx="2758">
                  <c:v>0.77788500000000005</c:v>
                </c:pt>
                <c:pt idx="2759">
                  <c:v>0.776976</c:v>
                </c:pt>
                <c:pt idx="2760">
                  <c:v>1.5573399999999999</c:v>
                </c:pt>
                <c:pt idx="2761">
                  <c:v>0.38858399999999998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0.38918700000000001</c:v>
                </c:pt>
                <c:pt idx="2766">
                  <c:v>0</c:v>
                </c:pt>
                <c:pt idx="2767">
                  <c:v>1.16754</c:v>
                </c:pt>
                <c:pt idx="2768">
                  <c:v>0.38875599999999999</c:v>
                </c:pt>
                <c:pt idx="2769">
                  <c:v>0.38852100000000001</c:v>
                </c:pt>
                <c:pt idx="2770">
                  <c:v>0.38818799999999998</c:v>
                </c:pt>
                <c:pt idx="2771">
                  <c:v>0.38835500000000001</c:v>
                </c:pt>
                <c:pt idx="2772">
                  <c:v>0.775092</c:v>
                </c:pt>
                <c:pt idx="2773">
                  <c:v>1.1672499999999999</c:v>
                </c:pt>
                <c:pt idx="2774">
                  <c:v>1.1664699999999999</c:v>
                </c:pt>
                <c:pt idx="2775">
                  <c:v>1.16909</c:v>
                </c:pt>
                <c:pt idx="2776">
                  <c:v>0.77707499999999996</c:v>
                </c:pt>
                <c:pt idx="2777">
                  <c:v>1.16554</c:v>
                </c:pt>
                <c:pt idx="2778">
                  <c:v>0.38953700000000002</c:v>
                </c:pt>
                <c:pt idx="2779">
                  <c:v>0.38857700000000001</c:v>
                </c:pt>
                <c:pt idx="2780">
                  <c:v>1.1652400000000001</c:v>
                </c:pt>
                <c:pt idx="2781">
                  <c:v>0</c:v>
                </c:pt>
                <c:pt idx="2782">
                  <c:v>0.77763099999999996</c:v>
                </c:pt>
                <c:pt idx="2783">
                  <c:v>1.1691100000000001</c:v>
                </c:pt>
                <c:pt idx="2784">
                  <c:v>1.16578</c:v>
                </c:pt>
                <c:pt idx="2785">
                  <c:v>1.5537000000000001</c:v>
                </c:pt>
                <c:pt idx="2786">
                  <c:v>1.9429099999999999</c:v>
                </c:pt>
                <c:pt idx="2787">
                  <c:v>1.9432</c:v>
                </c:pt>
                <c:pt idx="2788">
                  <c:v>1.5542499999999999</c:v>
                </c:pt>
                <c:pt idx="2789">
                  <c:v>1.94268</c:v>
                </c:pt>
                <c:pt idx="2790">
                  <c:v>1.55494</c:v>
                </c:pt>
                <c:pt idx="2791">
                  <c:v>1.9426300000000001</c:v>
                </c:pt>
                <c:pt idx="2792">
                  <c:v>1.1659900000000001</c:v>
                </c:pt>
                <c:pt idx="2793">
                  <c:v>1.94259</c:v>
                </c:pt>
                <c:pt idx="2794">
                  <c:v>1.1689000000000001</c:v>
                </c:pt>
                <c:pt idx="2795">
                  <c:v>0.780111</c:v>
                </c:pt>
                <c:pt idx="2796">
                  <c:v>0.77744000000000002</c:v>
                </c:pt>
                <c:pt idx="2797">
                  <c:v>0.38843800000000001</c:v>
                </c:pt>
                <c:pt idx="2798">
                  <c:v>0.77732800000000002</c:v>
                </c:pt>
                <c:pt idx="2799">
                  <c:v>0.77691299999999996</c:v>
                </c:pt>
                <c:pt idx="2800">
                  <c:v>1.5543800000000001</c:v>
                </c:pt>
                <c:pt idx="2801">
                  <c:v>1.5535399999999999</c:v>
                </c:pt>
                <c:pt idx="2802">
                  <c:v>1.5545</c:v>
                </c:pt>
                <c:pt idx="2803">
                  <c:v>1.1658299999999999</c:v>
                </c:pt>
                <c:pt idx="2804">
                  <c:v>0.77617800000000003</c:v>
                </c:pt>
                <c:pt idx="2805">
                  <c:v>1.1684099999999999</c:v>
                </c:pt>
                <c:pt idx="2806">
                  <c:v>1.16865</c:v>
                </c:pt>
                <c:pt idx="2807">
                  <c:v>0.38859199999999999</c:v>
                </c:pt>
                <c:pt idx="2808">
                  <c:v>0.38850099999999999</c:v>
                </c:pt>
                <c:pt idx="2809">
                  <c:v>0.77887099999999998</c:v>
                </c:pt>
                <c:pt idx="2810">
                  <c:v>0.38847100000000001</c:v>
                </c:pt>
                <c:pt idx="2811">
                  <c:v>0.39005899999999999</c:v>
                </c:pt>
                <c:pt idx="2812">
                  <c:v>1.1656500000000001</c:v>
                </c:pt>
                <c:pt idx="2813">
                  <c:v>1.55047</c:v>
                </c:pt>
                <c:pt idx="2814">
                  <c:v>1.5567800000000001</c:v>
                </c:pt>
                <c:pt idx="2815">
                  <c:v>1.55504</c:v>
                </c:pt>
                <c:pt idx="2816">
                  <c:v>1.1694</c:v>
                </c:pt>
                <c:pt idx="2817">
                  <c:v>1.9431400000000001</c:v>
                </c:pt>
                <c:pt idx="2818">
                  <c:v>1.55464</c:v>
                </c:pt>
                <c:pt idx="2819">
                  <c:v>1.16568</c:v>
                </c:pt>
                <c:pt idx="2820">
                  <c:v>0.38851599999999997</c:v>
                </c:pt>
                <c:pt idx="2821">
                  <c:v>1.1650499999999999</c:v>
                </c:pt>
                <c:pt idx="2822">
                  <c:v>0.38863500000000001</c:v>
                </c:pt>
                <c:pt idx="2823">
                  <c:v>1.1627000000000001</c:v>
                </c:pt>
                <c:pt idx="2824">
                  <c:v>0.388546</c:v>
                </c:pt>
                <c:pt idx="2825">
                  <c:v>0.38833899999999999</c:v>
                </c:pt>
                <c:pt idx="2826">
                  <c:v>0</c:v>
                </c:pt>
                <c:pt idx="2827">
                  <c:v>0</c:v>
                </c:pt>
                <c:pt idx="2828">
                  <c:v>0.780227</c:v>
                </c:pt>
                <c:pt idx="2829">
                  <c:v>0.38964900000000002</c:v>
                </c:pt>
                <c:pt idx="2830">
                  <c:v>1.1654199999999999</c:v>
                </c:pt>
                <c:pt idx="2831">
                  <c:v>0.39002900000000001</c:v>
                </c:pt>
                <c:pt idx="2832">
                  <c:v>0.77504099999999998</c:v>
                </c:pt>
                <c:pt idx="2833">
                  <c:v>1.5542100000000001</c:v>
                </c:pt>
                <c:pt idx="2834">
                  <c:v>1.5547800000000001</c:v>
                </c:pt>
                <c:pt idx="2835">
                  <c:v>1.1678599999999999</c:v>
                </c:pt>
                <c:pt idx="2836">
                  <c:v>1.16865</c:v>
                </c:pt>
                <c:pt idx="2837">
                  <c:v>1.1663600000000001</c:v>
                </c:pt>
                <c:pt idx="2838">
                  <c:v>1.1563600000000001</c:v>
                </c:pt>
                <c:pt idx="2839">
                  <c:v>1.5568599999999999</c:v>
                </c:pt>
                <c:pt idx="2840">
                  <c:v>1.16516</c:v>
                </c:pt>
                <c:pt idx="2841">
                  <c:v>1.55522</c:v>
                </c:pt>
                <c:pt idx="2842">
                  <c:v>1.16801</c:v>
                </c:pt>
                <c:pt idx="2843">
                  <c:v>0.389961</c:v>
                </c:pt>
                <c:pt idx="2844">
                  <c:v>0.779999</c:v>
                </c:pt>
                <c:pt idx="2845">
                  <c:v>0.38836900000000002</c:v>
                </c:pt>
                <c:pt idx="2846">
                  <c:v>1.1696899999999999</c:v>
                </c:pt>
                <c:pt idx="2847">
                  <c:v>0.38923799999999997</c:v>
                </c:pt>
                <c:pt idx="2848">
                  <c:v>0</c:v>
                </c:pt>
                <c:pt idx="2849">
                  <c:v>1.56054</c:v>
                </c:pt>
                <c:pt idx="2850">
                  <c:v>1.16953</c:v>
                </c:pt>
                <c:pt idx="2851">
                  <c:v>0.387131</c:v>
                </c:pt>
                <c:pt idx="2852">
                  <c:v>0.77782499999999999</c:v>
                </c:pt>
                <c:pt idx="2853">
                  <c:v>0.38822699999999999</c:v>
                </c:pt>
                <c:pt idx="2854">
                  <c:v>0</c:v>
                </c:pt>
                <c:pt idx="2855">
                  <c:v>1.16553</c:v>
                </c:pt>
                <c:pt idx="2856">
                  <c:v>1.5541400000000001</c:v>
                </c:pt>
                <c:pt idx="2857">
                  <c:v>1.16564</c:v>
                </c:pt>
                <c:pt idx="2858">
                  <c:v>0.77761800000000003</c:v>
                </c:pt>
                <c:pt idx="2859">
                  <c:v>1.1664099999999999</c:v>
                </c:pt>
                <c:pt idx="2860">
                  <c:v>1.1679999999999999</c:v>
                </c:pt>
                <c:pt idx="2861">
                  <c:v>0.38853900000000002</c:v>
                </c:pt>
                <c:pt idx="2862">
                  <c:v>1.1649700000000001</c:v>
                </c:pt>
                <c:pt idx="2863">
                  <c:v>1.55477</c:v>
                </c:pt>
                <c:pt idx="2864">
                  <c:v>1.5533999999999999</c:v>
                </c:pt>
                <c:pt idx="2865">
                  <c:v>1.5539000000000001</c:v>
                </c:pt>
                <c:pt idx="2866">
                  <c:v>1.55444</c:v>
                </c:pt>
                <c:pt idx="2867">
                  <c:v>1.9429700000000001</c:v>
                </c:pt>
                <c:pt idx="2868">
                  <c:v>0</c:v>
                </c:pt>
                <c:pt idx="2869">
                  <c:v>0.38907799999999998</c:v>
                </c:pt>
                <c:pt idx="2870">
                  <c:v>1.16543</c:v>
                </c:pt>
                <c:pt idx="2871">
                  <c:v>1.5525899999999999</c:v>
                </c:pt>
                <c:pt idx="2872">
                  <c:v>1.5526500000000001</c:v>
                </c:pt>
                <c:pt idx="2873">
                  <c:v>1.5543499999999999</c:v>
                </c:pt>
                <c:pt idx="2874">
                  <c:v>0.77881299999999998</c:v>
                </c:pt>
                <c:pt idx="2875">
                  <c:v>0.77761999999999998</c:v>
                </c:pt>
                <c:pt idx="2876">
                  <c:v>0</c:v>
                </c:pt>
                <c:pt idx="2877">
                  <c:v>0</c:v>
                </c:pt>
                <c:pt idx="2878">
                  <c:v>0.77740200000000004</c:v>
                </c:pt>
                <c:pt idx="2879">
                  <c:v>1.9404999999999999</c:v>
                </c:pt>
                <c:pt idx="2880">
                  <c:v>1.5545500000000001</c:v>
                </c:pt>
                <c:pt idx="2881">
                  <c:v>0.38862999999999998</c:v>
                </c:pt>
                <c:pt idx="2882">
                  <c:v>1.55094</c:v>
                </c:pt>
                <c:pt idx="2883">
                  <c:v>1.9358</c:v>
                </c:pt>
                <c:pt idx="2884">
                  <c:v>1.55507</c:v>
                </c:pt>
                <c:pt idx="2885">
                  <c:v>1.16588</c:v>
                </c:pt>
                <c:pt idx="2886">
                  <c:v>1.55528</c:v>
                </c:pt>
                <c:pt idx="2887">
                  <c:v>0.77721600000000002</c:v>
                </c:pt>
                <c:pt idx="2888">
                  <c:v>0.38928699999999999</c:v>
                </c:pt>
                <c:pt idx="2889">
                  <c:v>1.1689799999999999</c:v>
                </c:pt>
                <c:pt idx="2890">
                  <c:v>1.9387000000000001</c:v>
                </c:pt>
                <c:pt idx="2891">
                  <c:v>1.55427</c:v>
                </c:pt>
                <c:pt idx="2892">
                  <c:v>0.388575</c:v>
                </c:pt>
                <c:pt idx="2893">
                  <c:v>1.1626300000000001</c:v>
                </c:pt>
                <c:pt idx="2894">
                  <c:v>0.77818500000000002</c:v>
                </c:pt>
                <c:pt idx="2895">
                  <c:v>1.1657999999999999</c:v>
                </c:pt>
                <c:pt idx="2896">
                  <c:v>1.1653100000000001</c:v>
                </c:pt>
                <c:pt idx="2897">
                  <c:v>0.77674399999999999</c:v>
                </c:pt>
                <c:pt idx="2898">
                  <c:v>0.77706699999999995</c:v>
                </c:pt>
                <c:pt idx="2899">
                  <c:v>1.5533600000000001</c:v>
                </c:pt>
                <c:pt idx="2900">
                  <c:v>1.1660299999999999</c:v>
                </c:pt>
                <c:pt idx="2901">
                  <c:v>0.38854100000000003</c:v>
                </c:pt>
                <c:pt idx="2902">
                  <c:v>0.38848199999999999</c:v>
                </c:pt>
                <c:pt idx="2903">
                  <c:v>0.38767600000000002</c:v>
                </c:pt>
                <c:pt idx="2904">
                  <c:v>0.38974599999999998</c:v>
                </c:pt>
                <c:pt idx="2905">
                  <c:v>1.5571200000000001</c:v>
                </c:pt>
                <c:pt idx="2906">
                  <c:v>1.1674100000000001</c:v>
                </c:pt>
                <c:pt idx="2907">
                  <c:v>1.16509</c:v>
                </c:pt>
                <c:pt idx="2908">
                  <c:v>1.16903</c:v>
                </c:pt>
                <c:pt idx="2909">
                  <c:v>0.39005800000000002</c:v>
                </c:pt>
                <c:pt idx="2910">
                  <c:v>0.77923699999999996</c:v>
                </c:pt>
                <c:pt idx="2911">
                  <c:v>0.77938399999999997</c:v>
                </c:pt>
                <c:pt idx="2912">
                  <c:v>1.55349</c:v>
                </c:pt>
                <c:pt idx="2913">
                  <c:v>0.78002800000000005</c:v>
                </c:pt>
                <c:pt idx="2914">
                  <c:v>0.38839699999999999</c:v>
                </c:pt>
                <c:pt idx="2915">
                  <c:v>0.38856200000000002</c:v>
                </c:pt>
                <c:pt idx="2916">
                  <c:v>0.77830999999999995</c:v>
                </c:pt>
                <c:pt idx="2917">
                  <c:v>1.1677900000000001</c:v>
                </c:pt>
                <c:pt idx="2918">
                  <c:v>1.1659600000000001</c:v>
                </c:pt>
                <c:pt idx="2919">
                  <c:v>0.77760600000000002</c:v>
                </c:pt>
                <c:pt idx="2920">
                  <c:v>1.1677299999999999</c:v>
                </c:pt>
                <c:pt idx="2921">
                  <c:v>1.5498499999999999</c:v>
                </c:pt>
                <c:pt idx="2922">
                  <c:v>0</c:v>
                </c:pt>
                <c:pt idx="2923">
                  <c:v>0.77887499999999998</c:v>
                </c:pt>
                <c:pt idx="2924">
                  <c:v>1.55362</c:v>
                </c:pt>
                <c:pt idx="2925">
                  <c:v>1.5586500000000001</c:v>
                </c:pt>
                <c:pt idx="2926">
                  <c:v>1.1656299999999999</c:v>
                </c:pt>
                <c:pt idx="2927">
                  <c:v>1.94611</c:v>
                </c:pt>
                <c:pt idx="2928">
                  <c:v>1.5540400000000001</c:v>
                </c:pt>
                <c:pt idx="2929">
                  <c:v>1.55505</c:v>
                </c:pt>
                <c:pt idx="2930">
                  <c:v>0.77542699999999998</c:v>
                </c:pt>
                <c:pt idx="2931">
                  <c:v>0.77685199999999999</c:v>
                </c:pt>
                <c:pt idx="2932">
                  <c:v>0</c:v>
                </c:pt>
                <c:pt idx="2933">
                  <c:v>1.94455</c:v>
                </c:pt>
                <c:pt idx="2934">
                  <c:v>1.1649</c:v>
                </c:pt>
                <c:pt idx="2935">
                  <c:v>1.55444</c:v>
                </c:pt>
                <c:pt idx="2936">
                  <c:v>1.16561</c:v>
                </c:pt>
                <c:pt idx="2937">
                  <c:v>1.9477500000000001</c:v>
                </c:pt>
                <c:pt idx="2938">
                  <c:v>1.1653199999999999</c:v>
                </c:pt>
                <c:pt idx="2939">
                  <c:v>0.77719199999999999</c:v>
                </c:pt>
                <c:pt idx="2940">
                  <c:v>1.5537099999999999</c:v>
                </c:pt>
                <c:pt idx="2941">
                  <c:v>1.16568</c:v>
                </c:pt>
                <c:pt idx="2942">
                  <c:v>0.77715500000000004</c:v>
                </c:pt>
                <c:pt idx="2943">
                  <c:v>0</c:v>
                </c:pt>
                <c:pt idx="2944">
                  <c:v>0</c:v>
                </c:pt>
                <c:pt idx="2945">
                  <c:v>1.16655</c:v>
                </c:pt>
                <c:pt idx="2946">
                  <c:v>1.9417800000000001</c:v>
                </c:pt>
                <c:pt idx="2947">
                  <c:v>1.55471</c:v>
                </c:pt>
                <c:pt idx="2948">
                  <c:v>1.5546599999999999</c:v>
                </c:pt>
                <c:pt idx="2949">
                  <c:v>0.77577300000000005</c:v>
                </c:pt>
                <c:pt idx="2950">
                  <c:v>1.5531200000000001</c:v>
                </c:pt>
                <c:pt idx="2951">
                  <c:v>1.9421200000000001</c:v>
                </c:pt>
                <c:pt idx="2952">
                  <c:v>1.9434800000000001</c:v>
                </c:pt>
                <c:pt idx="2953">
                  <c:v>1.5589500000000001</c:v>
                </c:pt>
                <c:pt idx="2954">
                  <c:v>1.9432400000000001</c:v>
                </c:pt>
                <c:pt idx="2955">
                  <c:v>0.77677300000000005</c:v>
                </c:pt>
                <c:pt idx="2956">
                  <c:v>1.1678200000000001</c:v>
                </c:pt>
                <c:pt idx="2957">
                  <c:v>0.77768400000000004</c:v>
                </c:pt>
                <c:pt idx="2958">
                  <c:v>1.16638</c:v>
                </c:pt>
                <c:pt idx="2959">
                  <c:v>0.77749599999999996</c:v>
                </c:pt>
                <c:pt idx="2960">
                  <c:v>0.77928200000000003</c:v>
                </c:pt>
                <c:pt idx="2961">
                  <c:v>1.16544</c:v>
                </c:pt>
                <c:pt idx="2962">
                  <c:v>1.5542100000000001</c:v>
                </c:pt>
                <c:pt idx="2963">
                  <c:v>0</c:v>
                </c:pt>
                <c:pt idx="2964">
                  <c:v>0.777443</c:v>
                </c:pt>
                <c:pt idx="2965">
                  <c:v>1.55385</c:v>
                </c:pt>
                <c:pt idx="2966">
                  <c:v>1.5540400000000001</c:v>
                </c:pt>
                <c:pt idx="2967">
                  <c:v>1.17045</c:v>
                </c:pt>
                <c:pt idx="2968">
                  <c:v>1.1658999999999999</c:v>
                </c:pt>
                <c:pt idx="2969">
                  <c:v>1.16909</c:v>
                </c:pt>
                <c:pt idx="2970">
                  <c:v>1.55463</c:v>
                </c:pt>
                <c:pt idx="2971">
                  <c:v>1.5541199999999999</c:v>
                </c:pt>
                <c:pt idx="2972">
                  <c:v>0.77757600000000004</c:v>
                </c:pt>
                <c:pt idx="2973">
                  <c:v>0.38906499999999999</c:v>
                </c:pt>
                <c:pt idx="2974">
                  <c:v>0</c:v>
                </c:pt>
                <c:pt idx="2975">
                  <c:v>0.77918799999999999</c:v>
                </c:pt>
                <c:pt idx="2976">
                  <c:v>0.38853799999999999</c:v>
                </c:pt>
                <c:pt idx="2977">
                  <c:v>1.1654899999999999</c:v>
                </c:pt>
                <c:pt idx="2978">
                  <c:v>0.38857000000000003</c:v>
                </c:pt>
                <c:pt idx="2979">
                  <c:v>0.776953</c:v>
                </c:pt>
                <c:pt idx="2980">
                  <c:v>1.16568</c:v>
                </c:pt>
                <c:pt idx="2981">
                  <c:v>0.38867800000000002</c:v>
                </c:pt>
                <c:pt idx="2982">
                  <c:v>1.1658999999999999</c:v>
                </c:pt>
                <c:pt idx="2983">
                  <c:v>1.1660999999999999</c:v>
                </c:pt>
                <c:pt idx="2984">
                  <c:v>0</c:v>
                </c:pt>
                <c:pt idx="2985">
                  <c:v>0.38824900000000001</c:v>
                </c:pt>
                <c:pt idx="2986">
                  <c:v>0.77709600000000001</c:v>
                </c:pt>
                <c:pt idx="2987">
                  <c:v>0.77660200000000001</c:v>
                </c:pt>
                <c:pt idx="2988">
                  <c:v>1.1656500000000001</c:v>
                </c:pt>
                <c:pt idx="2989">
                  <c:v>1.16536</c:v>
                </c:pt>
                <c:pt idx="2990">
                  <c:v>1.94309</c:v>
                </c:pt>
                <c:pt idx="2991">
                  <c:v>1.5567299999999999</c:v>
                </c:pt>
                <c:pt idx="2992">
                  <c:v>1.1648499999999999</c:v>
                </c:pt>
                <c:pt idx="2993">
                  <c:v>1.5542100000000001</c:v>
                </c:pt>
                <c:pt idx="2994">
                  <c:v>1.1652499999999999</c:v>
                </c:pt>
                <c:pt idx="2995">
                  <c:v>0.77980499999999997</c:v>
                </c:pt>
                <c:pt idx="2996">
                  <c:v>1.55446</c:v>
                </c:pt>
                <c:pt idx="2997">
                  <c:v>0.77731899999999998</c:v>
                </c:pt>
                <c:pt idx="2998">
                  <c:v>0.38868999999999998</c:v>
                </c:pt>
                <c:pt idx="2999">
                  <c:v>0.38853100000000002</c:v>
                </c:pt>
                <c:pt idx="3000">
                  <c:v>0</c:v>
                </c:pt>
                <c:pt idx="3001">
                  <c:v>0.77978000000000003</c:v>
                </c:pt>
                <c:pt idx="3002">
                  <c:v>0.77725699999999998</c:v>
                </c:pt>
                <c:pt idx="3003">
                  <c:v>0.38849600000000001</c:v>
                </c:pt>
                <c:pt idx="3004">
                  <c:v>0.388484</c:v>
                </c:pt>
                <c:pt idx="3005">
                  <c:v>0.38684800000000003</c:v>
                </c:pt>
                <c:pt idx="3006">
                  <c:v>0.77702499999999997</c:v>
                </c:pt>
                <c:pt idx="3007">
                  <c:v>1.9441200000000001</c:v>
                </c:pt>
                <c:pt idx="3008">
                  <c:v>1.5541100000000001</c:v>
                </c:pt>
                <c:pt idx="3009">
                  <c:v>0.38866899999999999</c:v>
                </c:pt>
                <c:pt idx="3010">
                  <c:v>1.16676</c:v>
                </c:pt>
                <c:pt idx="3011">
                  <c:v>0.38906000000000002</c:v>
                </c:pt>
                <c:pt idx="3012">
                  <c:v>0.38986100000000001</c:v>
                </c:pt>
                <c:pt idx="3013">
                  <c:v>0</c:v>
                </c:pt>
                <c:pt idx="3014">
                  <c:v>0</c:v>
                </c:pt>
                <c:pt idx="3015">
                  <c:v>1.5549200000000001</c:v>
                </c:pt>
                <c:pt idx="3016">
                  <c:v>0.38839400000000002</c:v>
                </c:pt>
                <c:pt idx="3017">
                  <c:v>0.389544</c:v>
                </c:pt>
                <c:pt idx="3018">
                  <c:v>0.38963100000000001</c:v>
                </c:pt>
                <c:pt idx="3019">
                  <c:v>0.38832100000000003</c:v>
                </c:pt>
                <c:pt idx="3020">
                  <c:v>0.38841300000000001</c:v>
                </c:pt>
                <c:pt idx="3021">
                  <c:v>0.38983800000000002</c:v>
                </c:pt>
                <c:pt idx="3022">
                  <c:v>0.38979900000000001</c:v>
                </c:pt>
                <c:pt idx="3023">
                  <c:v>0.780115</c:v>
                </c:pt>
                <c:pt idx="3024">
                  <c:v>1.1690400000000001</c:v>
                </c:pt>
                <c:pt idx="3025">
                  <c:v>0</c:v>
                </c:pt>
                <c:pt idx="3026">
                  <c:v>0.388652</c:v>
                </c:pt>
                <c:pt idx="3027">
                  <c:v>0</c:v>
                </c:pt>
                <c:pt idx="3028">
                  <c:v>0.77776100000000004</c:v>
                </c:pt>
                <c:pt idx="3029">
                  <c:v>0.38978800000000002</c:v>
                </c:pt>
                <c:pt idx="3030">
                  <c:v>0.77895499999999995</c:v>
                </c:pt>
                <c:pt idx="3031">
                  <c:v>1.1662600000000001</c:v>
                </c:pt>
                <c:pt idx="3032">
                  <c:v>0.77693100000000004</c:v>
                </c:pt>
                <c:pt idx="3033">
                  <c:v>0.38917200000000002</c:v>
                </c:pt>
                <c:pt idx="3034">
                  <c:v>0.39007399999999998</c:v>
                </c:pt>
                <c:pt idx="3035">
                  <c:v>1.1703300000000001</c:v>
                </c:pt>
                <c:pt idx="3036">
                  <c:v>0.38850800000000002</c:v>
                </c:pt>
                <c:pt idx="3037">
                  <c:v>1.55359</c:v>
                </c:pt>
                <c:pt idx="3038">
                  <c:v>1.5542199999999999</c:v>
                </c:pt>
                <c:pt idx="3039">
                  <c:v>0.77947200000000005</c:v>
                </c:pt>
                <c:pt idx="3040">
                  <c:v>0.38819900000000002</c:v>
                </c:pt>
                <c:pt idx="3041">
                  <c:v>0.389567</c:v>
                </c:pt>
                <c:pt idx="3042">
                  <c:v>0.38851999999999998</c:v>
                </c:pt>
                <c:pt idx="3043">
                  <c:v>0.78000800000000003</c:v>
                </c:pt>
                <c:pt idx="3044">
                  <c:v>1.1693199999999999</c:v>
                </c:pt>
                <c:pt idx="3045">
                  <c:v>0.77687600000000001</c:v>
                </c:pt>
                <c:pt idx="3046">
                  <c:v>0.77734599999999998</c:v>
                </c:pt>
                <c:pt idx="3047">
                  <c:v>1.1654199999999999</c:v>
                </c:pt>
                <c:pt idx="3048">
                  <c:v>1.1670499999999999</c:v>
                </c:pt>
                <c:pt idx="3049">
                  <c:v>0</c:v>
                </c:pt>
                <c:pt idx="3050">
                  <c:v>0.77814899999999998</c:v>
                </c:pt>
                <c:pt idx="3051">
                  <c:v>0.38949800000000001</c:v>
                </c:pt>
                <c:pt idx="3052">
                  <c:v>1.5566899999999999</c:v>
                </c:pt>
                <c:pt idx="3053">
                  <c:v>1.1662699999999999</c:v>
                </c:pt>
                <c:pt idx="3054">
                  <c:v>1.55471</c:v>
                </c:pt>
                <c:pt idx="3055">
                  <c:v>1.94234</c:v>
                </c:pt>
                <c:pt idx="3056">
                  <c:v>1.9423600000000001</c:v>
                </c:pt>
                <c:pt idx="3057">
                  <c:v>1.55688</c:v>
                </c:pt>
                <c:pt idx="3058">
                  <c:v>1.1648499999999999</c:v>
                </c:pt>
                <c:pt idx="3059">
                  <c:v>0.78028399999999998</c:v>
                </c:pt>
                <c:pt idx="3060">
                  <c:v>1.1655800000000001</c:v>
                </c:pt>
                <c:pt idx="3061">
                  <c:v>0.38822099999999998</c:v>
                </c:pt>
                <c:pt idx="3062">
                  <c:v>0.77507599999999999</c:v>
                </c:pt>
                <c:pt idx="3063">
                  <c:v>0.77700499999999995</c:v>
                </c:pt>
                <c:pt idx="3064">
                  <c:v>0.77875799999999995</c:v>
                </c:pt>
                <c:pt idx="3065">
                  <c:v>1.1688700000000001</c:v>
                </c:pt>
                <c:pt idx="3066">
                  <c:v>1.5534399999999999</c:v>
                </c:pt>
                <c:pt idx="3067">
                  <c:v>1.55627</c:v>
                </c:pt>
                <c:pt idx="3068">
                  <c:v>0.77717099999999995</c:v>
                </c:pt>
                <c:pt idx="3069">
                  <c:v>0</c:v>
                </c:pt>
                <c:pt idx="3070">
                  <c:v>1.16971</c:v>
                </c:pt>
                <c:pt idx="3071">
                  <c:v>1.5540700000000001</c:v>
                </c:pt>
                <c:pt idx="3072">
                  <c:v>1.55501</c:v>
                </c:pt>
                <c:pt idx="3073">
                  <c:v>0.77726399999999995</c:v>
                </c:pt>
                <c:pt idx="3074">
                  <c:v>0.77690700000000001</c:v>
                </c:pt>
                <c:pt idx="3075">
                  <c:v>0.77685999999999999</c:v>
                </c:pt>
                <c:pt idx="3076">
                  <c:v>1.1703300000000001</c:v>
                </c:pt>
                <c:pt idx="3077">
                  <c:v>0.77721099999999999</c:v>
                </c:pt>
                <c:pt idx="3078">
                  <c:v>1.16571</c:v>
                </c:pt>
                <c:pt idx="3079">
                  <c:v>1.16475</c:v>
                </c:pt>
                <c:pt idx="3080">
                  <c:v>1.16696</c:v>
                </c:pt>
                <c:pt idx="3081">
                  <c:v>0.77510299999999999</c:v>
                </c:pt>
                <c:pt idx="3082">
                  <c:v>0.388407</c:v>
                </c:pt>
                <c:pt idx="3083">
                  <c:v>0.77679600000000004</c:v>
                </c:pt>
                <c:pt idx="3084">
                  <c:v>0.38880399999999998</c:v>
                </c:pt>
                <c:pt idx="3085">
                  <c:v>0.38849499999999998</c:v>
                </c:pt>
                <c:pt idx="3086">
                  <c:v>0</c:v>
                </c:pt>
                <c:pt idx="3087">
                  <c:v>0.77764200000000006</c:v>
                </c:pt>
                <c:pt idx="3088">
                  <c:v>0.390065</c:v>
                </c:pt>
                <c:pt idx="3089">
                  <c:v>0.77925199999999994</c:v>
                </c:pt>
                <c:pt idx="3090">
                  <c:v>0</c:v>
                </c:pt>
                <c:pt idx="3091">
                  <c:v>0.38875799999999999</c:v>
                </c:pt>
                <c:pt idx="3092">
                  <c:v>0</c:v>
                </c:pt>
                <c:pt idx="3093">
                  <c:v>0</c:v>
                </c:pt>
                <c:pt idx="3094">
                  <c:v>0.38997599999999999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0.38872899999999999</c:v>
                </c:pt>
                <c:pt idx="3101">
                  <c:v>0.77971100000000004</c:v>
                </c:pt>
                <c:pt idx="3102">
                  <c:v>0.38790000000000002</c:v>
                </c:pt>
                <c:pt idx="3103">
                  <c:v>0.77421700000000004</c:v>
                </c:pt>
                <c:pt idx="3104">
                  <c:v>0.38932499999999998</c:v>
                </c:pt>
                <c:pt idx="3105">
                  <c:v>0.78015199999999996</c:v>
                </c:pt>
                <c:pt idx="3106">
                  <c:v>0.77643200000000001</c:v>
                </c:pt>
                <c:pt idx="3107">
                  <c:v>0.77349500000000004</c:v>
                </c:pt>
                <c:pt idx="3108">
                  <c:v>0.37746200000000002</c:v>
                </c:pt>
                <c:pt idx="3109">
                  <c:v>1.55244</c:v>
                </c:pt>
                <c:pt idx="3110">
                  <c:v>1.5583899999999999</c:v>
                </c:pt>
                <c:pt idx="3111">
                  <c:v>1.1646300000000001</c:v>
                </c:pt>
                <c:pt idx="3112">
                  <c:v>0.38967600000000002</c:v>
                </c:pt>
                <c:pt idx="3113">
                  <c:v>0.38754699999999997</c:v>
                </c:pt>
                <c:pt idx="3114">
                  <c:v>0.77802199999999999</c:v>
                </c:pt>
                <c:pt idx="3115">
                  <c:v>1.16744</c:v>
                </c:pt>
                <c:pt idx="3116">
                  <c:v>0.389542</c:v>
                </c:pt>
                <c:pt idx="3117">
                  <c:v>0.77934000000000003</c:v>
                </c:pt>
                <c:pt idx="3118">
                  <c:v>0.77640799999999999</c:v>
                </c:pt>
                <c:pt idx="3119">
                  <c:v>0.388185</c:v>
                </c:pt>
                <c:pt idx="3120">
                  <c:v>0</c:v>
                </c:pt>
                <c:pt idx="3121">
                  <c:v>0.38936999999999999</c:v>
                </c:pt>
                <c:pt idx="3122">
                  <c:v>0.77740900000000002</c:v>
                </c:pt>
                <c:pt idx="3123">
                  <c:v>0</c:v>
                </c:pt>
                <c:pt idx="3124">
                  <c:v>0.38875900000000002</c:v>
                </c:pt>
                <c:pt idx="3125">
                  <c:v>0.38864300000000002</c:v>
                </c:pt>
                <c:pt idx="3126">
                  <c:v>1.1668700000000001</c:v>
                </c:pt>
                <c:pt idx="3127">
                  <c:v>0.77192799999999995</c:v>
                </c:pt>
                <c:pt idx="3128">
                  <c:v>0.77621899999999999</c:v>
                </c:pt>
                <c:pt idx="3129">
                  <c:v>1.55443</c:v>
                </c:pt>
                <c:pt idx="3130">
                  <c:v>1.9430000000000001</c:v>
                </c:pt>
                <c:pt idx="3131">
                  <c:v>1.16534</c:v>
                </c:pt>
                <c:pt idx="3132">
                  <c:v>1.94323</c:v>
                </c:pt>
                <c:pt idx="3133">
                  <c:v>1.94608</c:v>
                </c:pt>
                <c:pt idx="3134">
                  <c:v>1.5595000000000001</c:v>
                </c:pt>
                <c:pt idx="3135">
                  <c:v>1.1671499999999999</c:v>
                </c:pt>
                <c:pt idx="3136">
                  <c:v>1.1652100000000001</c:v>
                </c:pt>
                <c:pt idx="3137">
                  <c:v>1.55446</c:v>
                </c:pt>
                <c:pt idx="3138">
                  <c:v>1.1647400000000001</c:v>
                </c:pt>
                <c:pt idx="3139">
                  <c:v>0.77729599999999999</c:v>
                </c:pt>
                <c:pt idx="3140">
                  <c:v>1.1650700000000001</c:v>
                </c:pt>
                <c:pt idx="3141">
                  <c:v>0.38851999999999998</c:v>
                </c:pt>
                <c:pt idx="3142">
                  <c:v>1.1653100000000001</c:v>
                </c:pt>
                <c:pt idx="3143">
                  <c:v>1.5533999999999999</c:v>
                </c:pt>
                <c:pt idx="3144">
                  <c:v>1.5553399999999999</c:v>
                </c:pt>
                <c:pt idx="3145">
                  <c:v>1.55463</c:v>
                </c:pt>
                <c:pt idx="3146">
                  <c:v>1.5518799999999999</c:v>
                </c:pt>
                <c:pt idx="3147">
                  <c:v>0.77495400000000003</c:v>
                </c:pt>
                <c:pt idx="3148">
                  <c:v>0.77557500000000001</c:v>
                </c:pt>
                <c:pt idx="3149">
                  <c:v>0.388959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0.38871899999999998</c:v>
                </c:pt>
                <c:pt idx="3154">
                  <c:v>0.38931500000000002</c:v>
                </c:pt>
                <c:pt idx="3155">
                  <c:v>0.39002900000000001</c:v>
                </c:pt>
                <c:pt idx="3156">
                  <c:v>1.16492</c:v>
                </c:pt>
                <c:pt idx="3157">
                  <c:v>0.77704300000000004</c:v>
                </c:pt>
                <c:pt idx="3158">
                  <c:v>0.38893299999999997</c:v>
                </c:pt>
                <c:pt idx="3159">
                  <c:v>0</c:v>
                </c:pt>
                <c:pt idx="3160">
                  <c:v>0.77940399999999999</c:v>
                </c:pt>
                <c:pt idx="3161">
                  <c:v>0</c:v>
                </c:pt>
                <c:pt idx="3162">
                  <c:v>1.06738</c:v>
                </c:pt>
                <c:pt idx="3163">
                  <c:v>1.5531200000000001</c:v>
                </c:pt>
                <c:pt idx="3164">
                  <c:v>1.16587</c:v>
                </c:pt>
                <c:pt idx="3165">
                  <c:v>1.1657900000000001</c:v>
                </c:pt>
                <c:pt idx="3166">
                  <c:v>1.16605</c:v>
                </c:pt>
                <c:pt idx="3167">
                  <c:v>1.55393</c:v>
                </c:pt>
                <c:pt idx="3168">
                  <c:v>1.16537</c:v>
                </c:pt>
                <c:pt idx="3169">
                  <c:v>1.1657500000000001</c:v>
                </c:pt>
                <c:pt idx="3170">
                  <c:v>0.778609</c:v>
                </c:pt>
                <c:pt idx="3171">
                  <c:v>0.77676800000000001</c:v>
                </c:pt>
                <c:pt idx="3172">
                  <c:v>1.16537</c:v>
                </c:pt>
                <c:pt idx="3173">
                  <c:v>0.38970199999999999</c:v>
                </c:pt>
                <c:pt idx="3174">
                  <c:v>0</c:v>
                </c:pt>
                <c:pt idx="3175">
                  <c:v>0</c:v>
                </c:pt>
                <c:pt idx="3176">
                  <c:v>0.77983199999999997</c:v>
                </c:pt>
                <c:pt idx="3177">
                  <c:v>0.38919799999999999</c:v>
                </c:pt>
                <c:pt idx="3178">
                  <c:v>0</c:v>
                </c:pt>
                <c:pt idx="3179">
                  <c:v>0.39012200000000002</c:v>
                </c:pt>
                <c:pt idx="3180">
                  <c:v>0.77973000000000003</c:v>
                </c:pt>
                <c:pt idx="3181">
                  <c:v>1.9401999999999999</c:v>
                </c:pt>
                <c:pt idx="3182">
                  <c:v>0.38804300000000003</c:v>
                </c:pt>
                <c:pt idx="3183">
                  <c:v>0.38833800000000002</c:v>
                </c:pt>
                <c:pt idx="3184">
                  <c:v>0.77976999999999996</c:v>
                </c:pt>
                <c:pt idx="3185">
                  <c:v>1.16876</c:v>
                </c:pt>
                <c:pt idx="3186">
                  <c:v>1.5567800000000001</c:v>
                </c:pt>
                <c:pt idx="3187">
                  <c:v>0.77540900000000001</c:v>
                </c:pt>
                <c:pt idx="3188">
                  <c:v>0.77805400000000002</c:v>
                </c:pt>
                <c:pt idx="3189">
                  <c:v>1.16544</c:v>
                </c:pt>
                <c:pt idx="3190">
                  <c:v>0.386459</c:v>
                </c:pt>
                <c:pt idx="3191">
                  <c:v>1.16893</c:v>
                </c:pt>
                <c:pt idx="3192">
                  <c:v>1.16574</c:v>
                </c:pt>
                <c:pt idx="3193">
                  <c:v>0.77946199999999999</c:v>
                </c:pt>
                <c:pt idx="3194">
                  <c:v>0.38853700000000002</c:v>
                </c:pt>
                <c:pt idx="3195">
                  <c:v>0.77727000000000002</c:v>
                </c:pt>
                <c:pt idx="3196">
                  <c:v>0</c:v>
                </c:pt>
                <c:pt idx="3197">
                  <c:v>0.38852900000000001</c:v>
                </c:pt>
                <c:pt idx="3198">
                  <c:v>1.1654899999999999</c:v>
                </c:pt>
                <c:pt idx="3199">
                  <c:v>0.77709499999999998</c:v>
                </c:pt>
                <c:pt idx="3200">
                  <c:v>0.77819300000000002</c:v>
                </c:pt>
                <c:pt idx="3201">
                  <c:v>1.1701600000000001</c:v>
                </c:pt>
                <c:pt idx="3202">
                  <c:v>1.1653899999999999</c:v>
                </c:pt>
                <c:pt idx="3203">
                  <c:v>1.55419</c:v>
                </c:pt>
                <c:pt idx="3204">
                  <c:v>0.77708600000000005</c:v>
                </c:pt>
                <c:pt idx="3205">
                  <c:v>0.77687099999999998</c:v>
                </c:pt>
                <c:pt idx="3206">
                  <c:v>1.5531699999999999</c:v>
                </c:pt>
                <c:pt idx="3207">
                  <c:v>1.94278</c:v>
                </c:pt>
                <c:pt idx="3208">
                  <c:v>1.5536099999999999</c:v>
                </c:pt>
                <c:pt idx="3209">
                  <c:v>1.1625000000000001</c:v>
                </c:pt>
                <c:pt idx="3210">
                  <c:v>1.5523100000000001</c:v>
                </c:pt>
                <c:pt idx="3211">
                  <c:v>1.94218</c:v>
                </c:pt>
                <c:pt idx="3212">
                  <c:v>1.55484</c:v>
                </c:pt>
                <c:pt idx="3213">
                  <c:v>1.9428099999999999</c:v>
                </c:pt>
                <c:pt idx="3214">
                  <c:v>1.9421999999999999</c:v>
                </c:pt>
                <c:pt idx="3215">
                  <c:v>1.55691</c:v>
                </c:pt>
                <c:pt idx="3216">
                  <c:v>1.1678999999999999</c:v>
                </c:pt>
                <c:pt idx="3217">
                  <c:v>1.5532999999999999</c:v>
                </c:pt>
                <c:pt idx="3218">
                  <c:v>1.5536000000000001</c:v>
                </c:pt>
                <c:pt idx="3219">
                  <c:v>1.1629400000000001</c:v>
                </c:pt>
                <c:pt idx="3220">
                  <c:v>1.5531200000000001</c:v>
                </c:pt>
                <c:pt idx="3221">
                  <c:v>1.55406</c:v>
                </c:pt>
                <c:pt idx="3222">
                  <c:v>1.55464</c:v>
                </c:pt>
                <c:pt idx="3223">
                  <c:v>1.1655</c:v>
                </c:pt>
                <c:pt idx="3224">
                  <c:v>0</c:v>
                </c:pt>
                <c:pt idx="3225">
                  <c:v>0.78025999999999995</c:v>
                </c:pt>
                <c:pt idx="3226">
                  <c:v>1.16059</c:v>
                </c:pt>
                <c:pt idx="3227">
                  <c:v>1.1670799999999999</c:v>
                </c:pt>
                <c:pt idx="3228">
                  <c:v>0.38481399999999999</c:v>
                </c:pt>
                <c:pt idx="3229">
                  <c:v>1.5513300000000001</c:v>
                </c:pt>
                <c:pt idx="3230">
                  <c:v>0.77982700000000005</c:v>
                </c:pt>
                <c:pt idx="3231">
                  <c:v>0.77732699999999999</c:v>
                </c:pt>
                <c:pt idx="3232">
                  <c:v>0.38975799999999999</c:v>
                </c:pt>
                <c:pt idx="3233">
                  <c:v>0.77830600000000005</c:v>
                </c:pt>
                <c:pt idx="3234">
                  <c:v>0.77960600000000002</c:v>
                </c:pt>
                <c:pt idx="3235">
                  <c:v>0.77584900000000001</c:v>
                </c:pt>
                <c:pt idx="3236">
                  <c:v>0.771262</c:v>
                </c:pt>
                <c:pt idx="3237">
                  <c:v>0.77226600000000001</c:v>
                </c:pt>
                <c:pt idx="3238">
                  <c:v>0.38966099999999998</c:v>
                </c:pt>
                <c:pt idx="3239">
                  <c:v>1.55355</c:v>
                </c:pt>
                <c:pt idx="3240">
                  <c:v>0</c:v>
                </c:pt>
                <c:pt idx="3241">
                  <c:v>1.1682600000000001</c:v>
                </c:pt>
                <c:pt idx="3242">
                  <c:v>0.77976900000000005</c:v>
                </c:pt>
                <c:pt idx="3243">
                  <c:v>1.16604</c:v>
                </c:pt>
                <c:pt idx="3244">
                  <c:v>0.77882700000000005</c:v>
                </c:pt>
                <c:pt idx="3245">
                  <c:v>0</c:v>
                </c:pt>
                <c:pt idx="3246">
                  <c:v>1.1663600000000001</c:v>
                </c:pt>
                <c:pt idx="3247">
                  <c:v>1.5538400000000001</c:v>
                </c:pt>
                <c:pt idx="3248">
                  <c:v>0.77802099999999996</c:v>
                </c:pt>
                <c:pt idx="3249">
                  <c:v>1.9418200000000001</c:v>
                </c:pt>
                <c:pt idx="3250">
                  <c:v>1.5518799999999999</c:v>
                </c:pt>
                <c:pt idx="3251">
                  <c:v>0.77853600000000001</c:v>
                </c:pt>
                <c:pt idx="3252">
                  <c:v>1.1657500000000001</c:v>
                </c:pt>
                <c:pt idx="3253">
                  <c:v>1.16598</c:v>
                </c:pt>
                <c:pt idx="3254">
                  <c:v>0.77669500000000002</c:v>
                </c:pt>
                <c:pt idx="3255">
                  <c:v>1.1666799999999999</c:v>
                </c:pt>
                <c:pt idx="3256">
                  <c:v>0.77870399999999995</c:v>
                </c:pt>
                <c:pt idx="3257">
                  <c:v>0.38947100000000001</c:v>
                </c:pt>
                <c:pt idx="3258">
                  <c:v>0.38902300000000001</c:v>
                </c:pt>
                <c:pt idx="3259">
                  <c:v>0.39011200000000001</c:v>
                </c:pt>
                <c:pt idx="3260">
                  <c:v>0.77941899999999997</c:v>
                </c:pt>
                <c:pt idx="3261">
                  <c:v>0.77856000000000003</c:v>
                </c:pt>
                <c:pt idx="3262">
                  <c:v>0.77807700000000002</c:v>
                </c:pt>
                <c:pt idx="3263">
                  <c:v>0.38870700000000002</c:v>
                </c:pt>
                <c:pt idx="3264">
                  <c:v>0.77666199999999996</c:v>
                </c:pt>
                <c:pt idx="3265">
                  <c:v>0</c:v>
                </c:pt>
                <c:pt idx="3266">
                  <c:v>1.1663399999999999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0.38875599999999999</c:v>
                </c:pt>
                <c:pt idx="3272">
                  <c:v>0.77766199999999996</c:v>
                </c:pt>
                <c:pt idx="3273">
                  <c:v>1.55392</c:v>
                </c:pt>
                <c:pt idx="3274">
                  <c:v>1.9423600000000001</c:v>
                </c:pt>
                <c:pt idx="3275">
                  <c:v>1.5546</c:v>
                </c:pt>
                <c:pt idx="3276">
                  <c:v>0.38970700000000003</c:v>
                </c:pt>
                <c:pt idx="3277">
                  <c:v>0</c:v>
                </c:pt>
                <c:pt idx="3278">
                  <c:v>0</c:v>
                </c:pt>
                <c:pt idx="3279">
                  <c:v>0.38977000000000001</c:v>
                </c:pt>
                <c:pt idx="3280">
                  <c:v>1.1648499999999999</c:v>
                </c:pt>
                <c:pt idx="3281">
                  <c:v>1.1697</c:v>
                </c:pt>
                <c:pt idx="3282">
                  <c:v>1.5547599999999999</c:v>
                </c:pt>
                <c:pt idx="3283">
                  <c:v>0.77742999999999995</c:v>
                </c:pt>
                <c:pt idx="3284">
                  <c:v>0.77604799999999996</c:v>
                </c:pt>
                <c:pt idx="3285">
                  <c:v>0.39001599999999997</c:v>
                </c:pt>
                <c:pt idx="3286">
                  <c:v>1.55911</c:v>
                </c:pt>
                <c:pt idx="3287">
                  <c:v>0.38993</c:v>
                </c:pt>
                <c:pt idx="3288">
                  <c:v>0.77725299999999997</c:v>
                </c:pt>
                <c:pt idx="3289">
                  <c:v>0.39012999999999998</c:v>
                </c:pt>
                <c:pt idx="3290">
                  <c:v>1.55427</c:v>
                </c:pt>
                <c:pt idx="3291">
                  <c:v>1.16673</c:v>
                </c:pt>
                <c:pt idx="3292">
                  <c:v>1.1677500000000001</c:v>
                </c:pt>
                <c:pt idx="3293">
                  <c:v>2.3310599999999999</c:v>
                </c:pt>
                <c:pt idx="3294">
                  <c:v>1.55019</c:v>
                </c:pt>
                <c:pt idx="3295">
                  <c:v>1.5507299999999999</c:v>
                </c:pt>
                <c:pt idx="3296">
                  <c:v>1.5536700000000001</c:v>
                </c:pt>
                <c:pt idx="3297">
                  <c:v>1.16533</c:v>
                </c:pt>
                <c:pt idx="3298">
                  <c:v>1.944</c:v>
                </c:pt>
                <c:pt idx="3299">
                  <c:v>0.388484</c:v>
                </c:pt>
                <c:pt idx="3300">
                  <c:v>0</c:v>
                </c:pt>
                <c:pt idx="3301">
                  <c:v>0.38893899999999998</c:v>
                </c:pt>
                <c:pt idx="3302">
                  <c:v>0.38333</c:v>
                </c:pt>
                <c:pt idx="3303">
                  <c:v>0.35541899999999998</c:v>
                </c:pt>
                <c:pt idx="3304">
                  <c:v>0</c:v>
                </c:pt>
                <c:pt idx="3305">
                  <c:v>0.38983400000000001</c:v>
                </c:pt>
                <c:pt idx="3306">
                  <c:v>0.77998800000000001</c:v>
                </c:pt>
                <c:pt idx="3307">
                  <c:v>1.16503</c:v>
                </c:pt>
                <c:pt idx="3308">
                  <c:v>0</c:v>
                </c:pt>
                <c:pt idx="3309">
                  <c:v>1.5548500000000001</c:v>
                </c:pt>
                <c:pt idx="3310">
                  <c:v>1.16886</c:v>
                </c:pt>
                <c:pt idx="3311">
                  <c:v>1.9481200000000001</c:v>
                </c:pt>
                <c:pt idx="3312">
                  <c:v>0.38857399999999997</c:v>
                </c:pt>
                <c:pt idx="3313">
                  <c:v>0.38993299999999997</c:v>
                </c:pt>
                <c:pt idx="3314">
                  <c:v>0.38995000000000002</c:v>
                </c:pt>
                <c:pt idx="3315">
                  <c:v>0.770177</c:v>
                </c:pt>
                <c:pt idx="3316">
                  <c:v>1.15005</c:v>
                </c:pt>
                <c:pt idx="3317">
                  <c:v>0.75792400000000004</c:v>
                </c:pt>
                <c:pt idx="3318">
                  <c:v>0.38918900000000001</c:v>
                </c:pt>
                <c:pt idx="3319">
                  <c:v>0.38922699999999999</c:v>
                </c:pt>
                <c:pt idx="3320">
                  <c:v>1.5541799999999999</c:v>
                </c:pt>
                <c:pt idx="3321">
                  <c:v>0.38875300000000002</c:v>
                </c:pt>
                <c:pt idx="3322">
                  <c:v>0.38944600000000001</c:v>
                </c:pt>
                <c:pt idx="3323">
                  <c:v>0.38969599999999999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1.15415</c:v>
                </c:pt>
                <c:pt idx="3328">
                  <c:v>0</c:v>
                </c:pt>
                <c:pt idx="3329">
                  <c:v>0.77742299999999998</c:v>
                </c:pt>
                <c:pt idx="3330">
                  <c:v>0.38995000000000002</c:v>
                </c:pt>
                <c:pt idx="3331">
                  <c:v>0</c:v>
                </c:pt>
                <c:pt idx="3332">
                  <c:v>1.53565</c:v>
                </c:pt>
                <c:pt idx="3333">
                  <c:v>0.38875700000000002</c:v>
                </c:pt>
                <c:pt idx="3334">
                  <c:v>0.77928399999999998</c:v>
                </c:pt>
                <c:pt idx="3335">
                  <c:v>1.55383</c:v>
                </c:pt>
                <c:pt idx="3336">
                  <c:v>1.1666300000000001</c:v>
                </c:pt>
                <c:pt idx="3337">
                  <c:v>0.77713399999999999</c:v>
                </c:pt>
                <c:pt idx="3338">
                  <c:v>0.77992399999999995</c:v>
                </c:pt>
                <c:pt idx="3339">
                  <c:v>0.77646999999999999</c:v>
                </c:pt>
                <c:pt idx="3340">
                  <c:v>0.38801400000000003</c:v>
                </c:pt>
                <c:pt idx="3341">
                  <c:v>1.5483499999999999</c:v>
                </c:pt>
                <c:pt idx="3342">
                  <c:v>0</c:v>
                </c:pt>
                <c:pt idx="3343">
                  <c:v>0</c:v>
                </c:pt>
                <c:pt idx="3344">
                  <c:v>0.77825900000000003</c:v>
                </c:pt>
                <c:pt idx="3345">
                  <c:v>0.38963500000000001</c:v>
                </c:pt>
                <c:pt idx="3346">
                  <c:v>0.38907599999999998</c:v>
                </c:pt>
                <c:pt idx="3347">
                  <c:v>1.1694500000000001</c:v>
                </c:pt>
                <c:pt idx="3348">
                  <c:v>0.77501900000000001</c:v>
                </c:pt>
                <c:pt idx="3349">
                  <c:v>0.77188500000000004</c:v>
                </c:pt>
                <c:pt idx="3350">
                  <c:v>0.38826500000000003</c:v>
                </c:pt>
                <c:pt idx="3351">
                  <c:v>1.1671100000000001</c:v>
                </c:pt>
                <c:pt idx="3352">
                  <c:v>1.16547</c:v>
                </c:pt>
                <c:pt idx="3353">
                  <c:v>0.77661999999999998</c:v>
                </c:pt>
                <c:pt idx="3354">
                  <c:v>0.38929900000000001</c:v>
                </c:pt>
                <c:pt idx="3355">
                  <c:v>0.77501399999999998</c:v>
                </c:pt>
                <c:pt idx="3356">
                  <c:v>0.77672699999999995</c:v>
                </c:pt>
                <c:pt idx="3357">
                  <c:v>0.38851799999999997</c:v>
                </c:pt>
                <c:pt idx="3358">
                  <c:v>0.77933699999999995</c:v>
                </c:pt>
                <c:pt idx="3359">
                  <c:v>1.94221</c:v>
                </c:pt>
                <c:pt idx="3360">
                  <c:v>1.1672100000000001</c:v>
                </c:pt>
                <c:pt idx="3361">
                  <c:v>0</c:v>
                </c:pt>
                <c:pt idx="3362">
                  <c:v>1.1665700000000001</c:v>
                </c:pt>
                <c:pt idx="3363">
                  <c:v>0.77646499999999996</c:v>
                </c:pt>
                <c:pt idx="3364">
                  <c:v>0.38933200000000001</c:v>
                </c:pt>
                <c:pt idx="3365">
                  <c:v>0.77664699999999998</c:v>
                </c:pt>
                <c:pt idx="3366">
                  <c:v>0</c:v>
                </c:pt>
                <c:pt idx="3367">
                  <c:v>0</c:v>
                </c:pt>
                <c:pt idx="3368">
                  <c:v>1.16791</c:v>
                </c:pt>
                <c:pt idx="3369">
                  <c:v>1.16716</c:v>
                </c:pt>
                <c:pt idx="3370">
                  <c:v>1.169</c:v>
                </c:pt>
                <c:pt idx="3371">
                  <c:v>0.38934400000000002</c:v>
                </c:pt>
                <c:pt idx="3372">
                  <c:v>1.5508299999999999</c:v>
                </c:pt>
                <c:pt idx="3373">
                  <c:v>0.38896900000000001</c:v>
                </c:pt>
                <c:pt idx="3374">
                  <c:v>0.38846700000000001</c:v>
                </c:pt>
                <c:pt idx="3375">
                  <c:v>0</c:v>
                </c:pt>
                <c:pt idx="3376">
                  <c:v>0</c:v>
                </c:pt>
                <c:pt idx="3377">
                  <c:v>0.38985799999999998</c:v>
                </c:pt>
                <c:pt idx="3378">
                  <c:v>0.78007800000000005</c:v>
                </c:pt>
                <c:pt idx="3379">
                  <c:v>0.77997099999999997</c:v>
                </c:pt>
                <c:pt idx="3380">
                  <c:v>0</c:v>
                </c:pt>
                <c:pt idx="3381">
                  <c:v>0.389982</c:v>
                </c:pt>
                <c:pt idx="3382">
                  <c:v>0.38797500000000001</c:v>
                </c:pt>
                <c:pt idx="3383">
                  <c:v>1.5498400000000001</c:v>
                </c:pt>
                <c:pt idx="3384">
                  <c:v>0.38847100000000001</c:v>
                </c:pt>
                <c:pt idx="3385">
                  <c:v>0.38891199999999998</c:v>
                </c:pt>
                <c:pt idx="3386">
                  <c:v>0.77709600000000001</c:v>
                </c:pt>
                <c:pt idx="3387">
                  <c:v>1.55592</c:v>
                </c:pt>
                <c:pt idx="3388">
                  <c:v>1.1668799999999999</c:v>
                </c:pt>
                <c:pt idx="3389">
                  <c:v>0.77816799999999997</c:v>
                </c:pt>
                <c:pt idx="3390">
                  <c:v>1.1677200000000001</c:v>
                </c:pt>
                <c:pt idx="3391">
                  <c:v>1.1659299999999999</c:v>
                </c:pt>
                <c:pt idx="3392">
                  <c:v>1.1641699999999999</c:v>
                </c:pt>
                <c:pt idx="3393">
                  <c:v>0.38855299999999998</c:v>
                </c:pt>
                <c:pt idx="3394">
                  <c:v>0</c:v>
                </c:pt>
                <c:pt idx="3395">
                  <c:v>1.16564</c:v>
                </c:pt>
                <c:pt idx="3396">
                  <c:v>1.5605199999999999</c:v>
                </c:pt>
                <c:pt idx="3397">
                  <c:v>0.38955800000000002</c:v>
                </c:pt>
                <c:pt idx="3398">
                  <c:v>0.38997199999999999</c:v>
                </c:pt>
                <c:pt idx="3399">
                  <c:v>0.38875199999999999</c:v>
                </c:pt>
                <c:pt idx="3400">
                  <c:v>0.77874600000000005</c:v>
                </c:pt>
                <c:pt idx="3401">
                  <c:v>1.5566199999999999</c:v>
                </c:pt>
                <c:pt idx="3402">
                  <c:v>1.94265</c:v>
                </c:pt>
                <c:pt idx="3403">
                  <c:v>1.94156</c:v>
                </c:pt>
                <c:pt idx="3404">
                  <c:v>1.1659299999999999</c:v>
                </c:pt>
                <c:pt idx="3405">
                  <c:v>1.1704699999999999</c:v>
                </c:pt>
                <c:pt idx="3406">
                  <c:v>0</c:v>
                </c:pt>
                <c:pt idx="3407">
                  <c:v>1.5556700000000001</c:v>
                </c:pt>
                <c:pt idx="3408">
                  <c:v>0.77950900000000001</c:v>
                </c:pt>
                <c:pt idx="3409">
                  <c:v>0.78028299999999995</c:v>
                </c:pt>
                <c:pt idx="3410">
                  <c:v>0</c:v>
                </c:pt>
                <c:pt idx="3411">
                  <c:v>0.77737100000000003</c:v>
                </c:pt>
                <c:pt idx="3412">
                  <c:v>0.75990400000000002</c:v>
                </c:pt>
                <c:pt idx="3413">
                  <c:v>0.32867299999999999</c:v>
                </c:pt>
                <c:pt idx="3414">
                  <c:v>0.389986</c:v>
                </c:pt>
                <c:pt idx="3415">
                  <c:v>0.77842</c:v>
                </c:pt>
                <c:pt idx="3416">
                  <c:v>0.38992199999999999</c:v>
                </c:pt>
                <c:pt idx="3417">
                  <c:v>1.16537</c:v>
                </c:pt>
                <c:pt idx="3418">
                  <c:v>0</c:v>
                </c:pt>
                <c:pt idx="3419">
                  <c:v>1.5558799999999999</c:v>
                </c:pt>
                <c:pt idx="3420">
                  <c:v>0.77715000000000001</c:v>
                </c:pt>
                <c:pt idx="3421">
                  <c:v>0.38881199999999999</c:v>
                </c:pt>
                <c:pt idx="3422">
                  <c:v>1.1678900000000001</c:v>
                </c:pt>
                <c:pt idx="3423">
                  <c:v>1.5378000000000001</c:v>
                </c:pt>
                <c:pt idx="3424">
                  <c:v>1.5516399999999999</c:v>
                </c:pt>
                <c:pt idx="3425">
                  <c:v>0.38843499999999997</c:v>
                </c:pt>
                <c:pt idx="3426">
                  <c:v>0</c:v>
                </c:pt>
                <c:pt idx="3427">
                  <c:v>1.1657200000000001</c:v>
                </c:pt>
                <c:pt idx="3428">
                  <c:v>0.77981800000000001</c:v>
                </c:pt>
                <c:pt idx="3429">
                  <c:v>0.38968599999999998</c:v>
                </c:pt>
                <c:pt idx="3430">
                  <c:v>0.39004499999999998</c:v>
                </c:pt>
                <c:pt idx="3431">
                  <c:v>1.5584800000000001</c:v>
                </c:pt>
                <c:pt idx="3432">
                  <c:v>0.777092</c:v>
                </c:pt>
                <c:pt idx="3433">
                  <c:v>0.77744599999999997</c:v>
                </c:pt>
                <c:pt idx="3434">
                  <c:v>0.38839899999999999</c:v>
                </c:pt>
                <c:pt idx="3435">
                  <c:v>0.38887699999999997</c:v>
                </c:pt>
                <c:pt idx="3436">
                  <c:v>1.5589200000000001</c:v>
                </c:pt>
                <c:pt idx="3437">
                  <c:v>0.77042500000000003</c:v>
                </c:pt>
                <c:pt idx="3438">
                  <c:v>0.38873400000000002</c:v>
                </c:pt>
                <c:pt idx="3439">
                  <c:v>0.38874599999999998</c:v>
                </c:pt>
                <c:pt idx="3440">
                  <c:v>0.77804099999999998</c:v>
                </c:pt>
                <c:pt idx="3441">
                  <c:v>0.77773700000000001</c:v>
                </c:pt>
                <c:pt idx="3442">
                  <c:v>0.77725699999999998</c:v>
                </c:pt>
                <c:pt idx="3443">
                  <c:v>1.1633800000000001</c:v>
                </c:pt>
                <c:pt idx="3444">
                  <c:v>1.55575</c:v>
                </c:pt>
                <c:pt idx="3445">
                  <c:v>0.77686999999999995</c:v>
                </c:pt>
                <c:pt idx="3446">
                  <c:v>0</c:v>
                </c:pt>
                <c:pt idx="3447">
                  <c:v>1.5584899999999999</c:v>
                </c:pt>
                <c:pt idx="3448">
                  <c:v>1.1646700000000001</c:v>
                </c:pt>
                <c:pt idx="3449">
                  <c:v>1.94615</c:v>
                </c:pt>
                <c:pt idx="3450">
                  <c:v>0.38896599999999998</c:v>
                </c:pt>
                <c:pt idx="3451">
                  <c:v>0.77042200000000005</c:v>
                </c:pt>
                <c:pt idx="3452">
                  <c:v>0.388158</c:v>
                </c:pt>
                <c:pt idx="3453">
                  <c:v>0.38912600000000003</c:v>
                </c:pt>
                <c:pt idx="3454">
                  <c:v>0</c:v>
                </c:pt>
                <c:pt idx="3455">
                  <c:v>1.1692899999999999</c:v>
                </c:pt>
                <c:pt idx="3456">
                  <c:v>0.77681900000000004</c:v>
                </c:pt>
                <c:pt idx="3457">
                  <c:v>0.38944299999999998</c:v>
                </c:pt>
                <c:pt idx="3458">
                  <c:v>0.77639400000000003</c:v>
                </c:pt>
                <c:pt idx="3459">
                  <c:v>0</c:v>
                </c:pt>
                <c:pt idx="3460">
                  <c:v>0</c:v>
                </c:pt>
                <c:pt idx="3461">
                  <c:v>0.38874799999999998</c:v>
                </c:pt>
                <c:pt idx="3462">
                  <c:v>1.1654599999999999</c:v>
                </c:pt>
                <c:pt idx="3463">
                  <c:v>1.17011</c:v>
                </c:pt>
                <c:pt idx="3464">
                  <c:v>0.38994200000000001</c:v>
                </c:pt>
                <c:pt idx="3465">
                  <c:v>0</c:v>
                </c:pt>
                <c:pt idx="3466">
                  <c:v>0.388851</c:v>
                </c:pt>
                <c:pt idx="3467">
                  <c:v>0.38854899999999998</c:v>
                </c:pt>
                <c:pt idx="3468">
                  <c:v>1.1650199999999999</c:v>
                </c:pt>
                <c:pt idx="3469">
                  <c:v>0.77760700000000005</c:v>
                </c:pt>
                <c:pt idx="3470">
                  <c:v>0.38845400000000002</c:v>
                </c:pt>
                <c:pt idx="3471">
                  <c:v>1.16493</c:v>
                </c:pt>
                <c:pt idx="3472">
                  <c:v>1.16591</c:v>
                </c:pt>
                <c:pt idx="3473">
                  <c:v>1.1569400000000001</c:v>
                </c:pt>
                <c:pt idx="3474">
                  <c:v>0.389158</c:v>
                </c:pt>
                <c:pt idx="3475">
                  <c:v>0</c:v>
                </c:pt>
                <c:pt idx="3476">
                  <c:v>0.388735</c:v>
                </c:pt>
                <c:pt idx="3477">
                  <c:v>0.77691100000000002</c:v>
                </c:pt>
                <c:pt idx="3478">
                  <c:v>1.5545599999999999</c:v>
                </c:pt>
                <c:pt idx="3479">
                  <c:v>0.39001599999999997</c:v>
                </c:pt>
                <c:pt idx="3480">
                  <c:v>1.1697599999999999</c:v>
                </c:pt>
                <c:pt idx="3481">
                  <c:v>0</c:v>
                </c:pt>
                <c:pt idx="3482">
                  <c:v>0.38993299999999997</c:v>
                </c:pt>
                <c:pt idx="3483">
                  <c:v>0</c:v>
                </c:pt>
                <c:pt idx="3484">
                  <c:v>0</c:v>
                </c:pt>
                <c:pt idx="3485">
                  <c:v>0.38660499999999998</c:v>
                </c:pt>
                <c:pt idx="3486">
                  <c:v>0.77930100000000002</c:v>
                </c:pt>
                <c:pt idx="3487">
                  <c:v>0.77887300000000004</c:v>
                </c:pt>
                <c:pt idx="3488">
                  <c:v>1.16482</c:v>
                </c:pt>
                <c:pt idx="3489">
                  <c:v>0.38820700000000002</c:v>
                </c:pt>
                <c:pt idx="3490">
                  <c:v>0.38826899999999998</c:v>
                </c:pt>
                <c:pt idx="3491">
                  <c:v>0</c:v>
                </c:pt>
                <c:pt idx="3492">
                  <c:v>1.1674899999999999</c:v>
                </c:pt>
                <c:pt idx="3493">
                  <c:v>1.1698599999999999</c:v>
                </c:pt>
                <c:pt idx="3494">
                  <c:v>1.5559499999999999</c:v>
                </c:pt>
                <c:pt idx="3495">
                  <c:v>1.55674</c:v>
                </c:pt>
                <c:pt idx="3496">
                  <c:v>1.1693</c:v>
                </c:pt>
                <c:pt idx="3497">
                  <c:v>1.5578799999999999</c:v>
                </c:pt>
                <c:pt idx="3498">
                  <c:v>0.77654699999999999</c:v>
                </c:pt>
                <c:pt idx="3499">
                  <c:v>0</c:v>
                </c:pt>
                <c:pt idx="3500">
                  <c:v>0.77743200000000001</c:v>
                </c:pt>
                <c:pt idx="3501">
                  <c:v>1.5584499999999999</c:v>
                </c:pt>
                <c:pt idx="3502">
                  <c:v>1.1668000000000001</c:v>
                </c:pt>
                <c:pt idx="3503">
                  <c:v>1.55446</c:v>
                </c:pt>
                <c:pt idx="3504">
                  <c:v>1.16588</c:v>
                </c:pt>
                <c:pt idx="3505">
                  <c:v>0</c:v>
                </c:pt>
                <c:pt idx="3506">
                  <c:v>0.38940900000000001</c:v>
                </c:pt>
                <c:pt idx="3507">
                  <c:v>0.77837400000000001</c:v>
                </c:pt>
                <c:pt idx="3508">
                  <c:v>0.77688999999999997</c:v>
                </c:pt>
                <c:pt idx="3509">
                  <c:v>0</c:v>
                </c:pt>
                <c:pt idx="3510">
                  <c:v>0.38864700000000002</c:v>
                </c:pt>
                <c:pt idx="3511">
                  <c:v>1.16771</c:v>
                </c:pt>
                <c:pt idx="3512">
                  <c:v>1.16961</c:v>
                </c:pt>
                <c:pt idx="3513">
                  <c:v>0.38910099999999997</c:v>
                </c:pt>
                <c:pt idx="3514">
                  <c:v>0.77707800000000005</c:v>
                </c:pt>
                <c:pt idx="3515">
                  <c:v>1.5449200000000001</c:v>
                </c:pt>
                <c:pt idx="3516">
                  <c:v>1.1622600000000001</c:v>
                </c:pt>
                <c:pt idx="3517">
                  <c:v>1.55511</c:v>
                </c:pt>
                <c:pt idx="3518">
                  <c:v>1.1662399999999999</c:v>
                </c:pt>
                <c:pt idx="3519">
                  <c:v>0.77702599999999999</c:v>
                </c:pt>
                <c:pt idx="3520">
                  <c:v>0.38993800000000001</c:v>
                </c:pt>
                <c:pt idx="3521">
                  <c:v>0.38843699999999998</c:v>
                </c:pt>
                <c:pt idx="3522">
                  <c:v>0.38871899999999998</c:v>
                </c:pt>
                <c:pt idx="3523">
                  <c:v>0</c:v>
                </c:pt>
                <c:pt idx="3524">
                  <c:v>1.55315</c:v>
                </c:pt>
                <c:pt idx="3525">
                  <c:v>1.9456800000000001</c:v>
                </c:pt>
                <c:pt idx="3526">
                  <c:v>0.77936099999999997</c:v>
                </c:pt>
                <c:pt idx="3527">
                  <c:v>1.16543</c:v>
                </c:pt>
                <c:pt idx="3528">
                  <c:v>0.38924500000000001</c:v>
                </c:pt>
                <c:pt idx="3529">
                  <c:v>0.77816600000000002</c:v>
                </c:pt>
                <c:pt idx="3530">
                  <c:v>0.77581800000000001</c:v>
                </c:pt>
                <c:pt idx="3531">
                  <c:v>0.77704600000000001</c:v>
                </c:pt>
                <c:pt idx="3532">
                  <c:v>1.54409</c:v>
                </c:pt>
                <c:pt idx="3533">
                  <c:v>1.1645099999999999</c:v>
                </c:pt>
                <c:pt idx="3534">
                  <c:v>0.38996700000000001</c:v>
                </c:pt>
                <c:pt idx="3535">
                  <c:v>1.1684099999999999</c:v>
                </c:pt>
                <c:pt idx="3536">
                  <c:v>1.55446</c:v>
                </c:pt>
                <c:pt idx="3537">
                  <c:v>0.78012999999999999</c:v>
                </c:pt>
                <c:pt idx="3538">
                  <c:v>1.16926</c:v>
                </c:pt>
                <c:pt idx="3539">
                  <c:v>1.55321</c:v>
                </c:pt>
                <c:pt idx="3540">
                  <c:v>0.77697899999999998</c:v>
                </c:pt>
                <c:pt idx="3541">
                  <c:v>1.55383</c:v>
                </c:pt>
                <c:pt idx="3542">
                  <c:v>1.1651100000000001</c:v>
                </c:pt>
                <c:pt idx="3543">
                  <c:v>1.94299</c:v>
                </c:pt>
                <c:pt idx="3544">
                  <c:v>1.94171</c:v>
                </c:pt>
                <c:pt idx="3545">
                  <c:v>1.9427399999999999</c:v>
                </c:pt>
                <c:pt idx="3546">
                  <c:v>1.1652499999999999</c:v>
                </c:pt>
                <c:pt idx="3547">
                  <c:v>1.5543800000000001</c:v>
                </c:pt>
                <c:pt idx="3548">
                  <c:v>0.77534599999999998</c:v>
                </c:pt>
                <c:pt idx="3549">
                  <c:v>1.1648799999999999</c:v>
                </c:pt>
                <c:pt idx="3550">
                  <c:v>1.14954</c:v>
                </c:pt>
                <c:pt idx="3551">
                  <c:v>1.16534</c:v>
                </c:pt>
                <c:pt idx="3552">
                  <c:v>1.1665000000000001</c:v>
                </c:pt>
                <c:pt idx="3553">
                  <c:v>1.5541499999999999</c:v>
                </c:pt>
                <c:pt idx="3554">
                  <c:v>0.77798100000000003</c:v>
                </c:pt>
                <c:pt idx="3555">
                  <c:v>1.5563800000000001</c:v>
                </c:pt>
                <c:pt idx="3556">
                  <c:v>1.1661900000000001</c:v>
                </c:pt>
                <c:pt idx="3557">
                  <c:v>1.94234</c:v>
                </c:pt>
                <c:pt idx="3558">
                  <c:v>1.1658299999999999</c:v>
                </c:pt>
                <c:pt idx="3559">
                  <c:v>1.55376</c:v>
                </c:pt>
                <c:pt idx="3560">
                  <c:v>1.55376</c:v>
                </c:pt>
                <c:pt idx="3561">
                  <c:v>1.55454</c:v>
                </c:pt>
                <c:pt idx="3562">
                  <c:v>1.5556700000000001</c:v>
                </c:pt>
                <c:pt idx="3563">
                  <c:v>1.5542400000000001</c:v>
                </c:pt>
                <c:pt idx="3564">
                  <c:v>1.5548500000000001</c:v>
                </c:pt>
                <c:pt idx="3565">
                  <c:v>1.5586199999999999</c:v>
                </c:pt>
                <c:pt idx="3566">
                  <c:v>1.16601</c:v>
                </c:pt>
                <c:pt idx="3567">
                  <c:v>0.38905499999999998</c:v>
                </c:pt>
                <c:pt idx="3568">
                  <c:v>0.777084</c:v>
                </c:pt>
                <c:pt idx="3569">
                  <c:v>0.77870399999999995</c:v>
                </c:pt>
                <c:pt idx="3570">
                  <c:v>1.16567</c:v>
                </c:pt>
                <c:pt idx="3571">
                  <c:v>0.77717099999999995</c:v>
                </c:pt>
                <c:pt idx="3572">
                  <c:v>0.38977600000000001</c:v>
                </c:pt>
                <c:pt idx="3573">
                  <c:v>1.1698</c:v>
                </c:pt>
                <c:pt idx="3574">
                  <c:v>0.77949299999999999</c:v>
                </c:pt>
                <c:pt idx="3575">
                  <c:v>1.94946</c:v>
                </c:pt>
                <c:pt idx="3576">
                  <c:v>1.1656899999999999</c:v>
                </c:pt>
                <c:pt idx="3577">
                  <c:v>1.5544100000000001</c:v>
                </c:pt>
                <c:pt idx="3578">
                  <c:v>0.77545399999999998</c:v>
                </c:pt>
                <c:pt idx="3579">
                  <c:v>1.1655</c:v>
                </c:pt>
                <c:pt idx="3580">
                  <c:v>1.1659200000000001</c:v>
                </c:pt>
                <c:pt idx="3581">
                  <c:v>1.5539700000000001</c:v>
                </c:pt>
                <c:pt idx="3582">
                  <c:v>1.1665099999999999</c:v>
                </c:pt>
                <c:pt idx="3583">
                  <c:v>1.1655199999999999</c:v>
                </c:pt>
                <c:pt idx="3584">
                  <c:v>0.77720400000000001</c:v>
                </c:pt>
                <c:pt idx="3585">
                  <c:v>0</c:v>
                </c:pt>
                <c:pt idx="3586">
                  <c:v>1.56009</c:v>
                </c:pt>
                <c:pt idx="3587">
                  <c:v>0.77666599999999997</c:v>
                </c:pt>
                <c:pt idx="3588">
                  <c:v>0.77836099999999997</c:v>
                </c:pt>
                <c:pt idx="3589">
                  <c:v>1.55402</c:v>
                </c:pt>
                <c:pt idx="3590">
                  <c:v>1.55399</c:v>
                </c:pt>
                <c:pt idx="3591">
                  <c:v>0.77700000000000002</c:v>
                </c:pt>
                <c:pt idx="3592">
                  <c:v>1.16892</c:v>
                </c:pt>
                <c:pt idx="3593">
                  <c:v>0.77716099999999999</c:v>
                </c:pt>
                <c:pt idx="3594">
                  <c:v>0</c:v>
                </c:pt>
                <c:pt idx="3595">
                  <c:v>0.77753499999999998</c:v>
                </c:pt>
                <c:pt idx="3596">
                  <c:v>1.9434400000000001</c:v>
                </c:pt>
                <c:pt idx="3597">
                  <c:v>0.779833</c:v>
                </c:pt>
                <c:pt idx="3598">
                  <c:v>1.55324</c:v>
                </c:pt>
                <c:pt idx="3599">
                  <c:v>1.5551999999999999</c:v>
                </c:pt>
                <c:pt idx="3600">
                  <c:v>1.5548500000000001</c:v>
                </c:pt>
                <c:pt idx="3601">
                  <c:v>1.5564199999999999</c:v>
                </c:pt>
                <c:pt idx="3602">
                  <c:v>0.77991500000000002</c:v>
                </c:pt>
                <c:pt idx="3603">
                  <c:v>0</c:v>
                </c:pt>
                <c:pt idx="3604">
                  <c:v>0.38940999999999998</c:v>
                </c:pt>
                <c:pt idx="3605">
                  <c:v>1.9419200000000001</c:v>
                </c:pt>
                <c:pt idx="3606">
                  <c:v>1.5539400000000001</c:v>
                </c:pt>
                <c:pt idx="3607">
                  <c:v>1.5541400000000001</c:v>
                </c:pt>
                <c:pt idx="3608">
                  <c:v>1.1683699999999999</c:v>
                </c:pt>
                <c:pt idx="3609">
                  <c:v>1.16513</c:v>
                </c:pt>
                <c:pt idx="3610">
                  <c:v>1.5537700000000001</c:v>
                </c:pt>
                <c:pt idx="3611">
                  <c:v>0.38831300000000002</c:v>
                </c:pt>
                <c:pt idx="3612">
                  <c:v>1.5545100000000001</c:v>
                </c:pt>
                <c:pt idx="3613">
                  <c:v>0.38853100000000002</c:v>
                </c:pt>
                <c:pt idx="3614">
                  <c:v>1.5531200000000001</c:v>
                </c:pt>
                <c:pt idx="3615">
                  <c:v>1.1653899999999999</c:v>
                </c:pt>
                <c:pt idx="3616">
                  <c:v>0.38796799999999998</c:v>
                </c:pt>
                <c:pt idx="3617">
                  <c:v>0.389235</c:v>
                </c:pt>
                <c:pt idx="3618">
                  <c:v>0.77716600000000002</c:v>
                </c:pt>
                <c:pt idx="3619">
                  <c:v>0.389596</c:v>
                </c:pt>
                <c:pt idx="3620">
                  <c:v>0</c:v>
                </c:pt>
                <c:pt idx="3621">
                  <c:v>0.38967499999999999</c:v>
                </c:pt>
                <c:pt idx="3622">
                  <c:v>0.388436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0.77531799999999995</c:v>
                </c:pt>
                <c:pt idx="3627">
                  <c:v>1.16642</c:v>
                </c:pt>
                <c:pt idx="3628">
                  <c:v>1.55437</c:v>
                </c:pt>
                <c:pt idx="3629">
                  <c:v>1.5546599999999999</c:v>
                </c:pt>
                <c:pt idx="3630">
                  <c:v>1.5536799999999999</c:v>
                </c:pt>
                <c:pt idx="3631">
                  <c:v>0.77929099999999996</c:v>
                </c:pt>
                <c:pt idx="3632">
                  <c:v>0.38993699999999998</c:v>
                </c:pt>
                <c:pt idx="3633">
                  <c:v>1.16622</c:v>
                </c:pt>
                <c:pt idx="3634">
                  <c:v>1.55396</c:v>
                </c:pt>
                <c:pt idx="3635">
                  <c:v>1.5586100000000001</c:v>
                </c:pt>
                <c:pt idx="3636">
                  <c:v>1.16482</c:v>
                </c:pt>
                <c:pt idx="3637">
                  <c:v>1.9502999999999999</c:v>
                </c:pt>
                <c:pt idx="3638">
                  <c:v>1.1656299999999999</c:v>
                </c:pt>
                <c:pt idx="3639">
                  <c:v>0.777007</c:v>
                </c:pt>
                <c:pt idx="3640">
                  <c:v>1.16622</c:v>
                </c:pt>
                <c:pt idx="3641">
                  <c:v>0.77674399999999999</c:v>
                </c:pt>
                <c:pt idx="3642">
                  <c:v>0</c:v>
                </c:pt>
                <c:pt idx="3643">
                  <c:v>1.1669099999999999</c:v>
                </c:pt>
                <c:pt idx="3644">
                  <c:v>1.1657200000000001</c:v>
                </c:pt>
                <c:pt idx="3645">
                  <c:v>1.55338</c:v>
                </c:pt>
                <c:pt idx="3646">
                  <c:v>1.55637</c:v>
                </c:pt>
                <c:pt idx="3647">
                  <c:v>0.77608100000000002</c:v>
                </c:pt>
                <c:pt idx="3648">
                  <c:v>1.55463</c:v>
                </c:pt>
                <c:pt idx="3649">
                  <c:v>1.9431799999999999</c:v>
                </c:pt>
                <c:pt idx="3650">
                  <c:v>1.94252</c:v>
                </c:pt>
                <c:pt idx="3651">
                  <c:v>1.9426300000000001</c:v>
                </c:pt>
                <c:pt idx="3652">
                  <c:v>1.1652400000000001</c:v>
                </c:pt>
                <c:pt idx="3653">
                  <c:v>1.9440299999999999</c:v>
                </c:pt>
                <c:pt idx="3654">
                  <c:v>1.16557</c:v>
                </c:pt>
                <c:pt idx="3655">
                  <c:v>1.1658900000000001</c:v>
                </c:pt>
                <c:pt idx="3656">
                  <c:v>1.1660699999999999</c:v>
                </c:pt>
                <c:pt idx="3657">
                  <c:v>1.55261</c:v>
                </c:pt>
                <c:pt idx="3658">
                  <c:v>0.38852999999999999</c:v>
                </c:pt>
                <c:pt idx="3659">
                  <c:v>0</c:v>
                </c:pt>
                <c:pt idx="3660">
                  <c:v>0.77746899999999997</c:v>
                </c:pt>
                <c:pt idx="3661">
                  <c:v>0</c:v>
                </c:pt>
                <c:pt idx="3662">
                  <c:v>1.5553900000000001</c:v>
                </c:pt>
                <c:pt idx="3663">
                  <c:v>1.9419500000000001</c:v>
                </c:pt>
                <c:pt idx="3664">
                  <c:v>1.5531699999999999</c:v>
                </c:pt>
                <c:pt idx="3665">
                  <c:v>1.16439</c:v>
                </c:pt>
                <c:pt idx="3666">
                  <c:v>1.5508599999999999</c:v>
                </c:pt>
                <c:pt idx="3667">
                  <c:v>1.55392</c:v>
                </c:pt>
                <c:pt idx="3668">
                  <c:v>1.5537099999999999</c:v>
                </c:pt>
                <c:pt idx="3669">
                  <c:v>1.94245</c:v>
                </c:pt>
                <c:pt idx="3670">
                  <c:v>0</c:v>
                </c:pt>
                <c:pt idx="3671">
                  <c:v>0</c:v>
                </c:pt>
                <c:pt idx="3672">
                  <c:v>0.77725900000000003</c:v>
                </c:pt>
                <c:pt idx="3673">
                  <c:v>0</c:v>
                </c:pt>
                <c:pt idx="3674">
                  <c:v>1.5553699999999999</c:v>
                </c:pt>
                <c:pt idx="3675">
                  <c:v>1.55488</c:v>
                </c:pt>
                <c:pt idx="3676">
                  <c:v>1.55446</c:v>
                </c:pt>
                <c:pt idx="3677">
                  <c:v>1.5524</c:v>
                </c:pt>
                <c:pt idx="3678">
                  <c:v>0</c:v>
                </c:pt>
                <c:pt idx="3679">
                  <c:v>0.38881100000000002</c:v>
                </c:pt>
                <c:pt idx="3680">
                  <c:v>1.1655599999999999</c:v>
                </c:pt>
                <c:pt idx="3681">
                  <c:v>1.5538400000000001</c:v>
                </c:pt>
                <c:pt idx="3682">
                  <c:v>0.77697000000000005</c:v>
                </c:pt>
                <c:pt idx="3683">
                  <c:v>1.5542199999999999</c:v>
                </c:pt>
                <c:pt idx="3684">
                  <c:v>0.77756099999999995</c:v>
                </c:pt>
                <c:pt idx="3685">
                  <c:v>0</c:v>
                </c:pt>
                <c:pt idx="3686">
                  <c:v>0.77742999999999995</c:v>
                </c:pt>
                <c:pt idx="3687">
                  <c:v>0.38913799999999998</c:v>
                </c:pt>
                <c:pt idx="3688">
                  <c:v>0.388567</c:v>
                </c:pt>
                <c:pt idx="3689">
                  <c:v>0.38861400000000001</c:v>
                </c:pt>
                <c:pt idx="3690">
                  <c:v>0.38863399999999998</c:v>
                </c:pt>
                <c:pt idx="3691">
                  <c:v>1.1687000000000001</c:v>
                </c:pt>
                <c:pt idx="3692">
                  <c:v>0.77978000000000003</c:v>
                </c:pt>
                <c:pt idx="3693">
                  <c:v>0.777474</c:v>
                </c:pt>
                <c:pt idx="3694">
                  <c:v>0.77540100000000001</c:v>
                </c:pt>
                <c:pt idx="3695">
                  <c:v>1.16612</c:v>
                </c:pt>
                <c:pt idx="3696">
                  <c:v>1.16479</c:v>
                </c:pt>
                <c:pt idx="3697">
                  <c:v>1.1655199999999999</c:v>
                </c:pt>
                <c:pt idx="3698">
                  <c:v>1.1665000000000001</c:v>
                </c:pt>
                <c:pt idx="3699">
                  <c:v>0.77741000000000005</c:v>
                </c:pt>
                <c:pt idx="3700">
                  <c:v>0.778451</c:v>
                </c:pt>
                <c:pt idx="3701">
                  <c:v>1.5537799999999999</c:v>
                </c:pt>
                <c:pt idx="3702">
                  <c:v>1.9416599999999999</c:v>
                </c:pt>
                <c:pt idx="3703">
                  <c:v>0.77743899999999999</c:v>
                </c:pt>
                <c:pt idx="3704">
                  <c:v>1.16133</c:v>
                </c:pt>
                <c:pt idx="3705">
                  <c:v>0.38791199999999998</c:v>
                </c:pt>
                <c:pt idx="3706">
                  <c:v>0.77670499999999998</c:v>
                </c:pt>
                <c:pt idx="3707">
                  <c:v>0</c:v>
                </c:pt>
                <c:pt idx="3708">
                  <c:v>0.38877</c:v>
                </c:pt>
                <c:pt idx="3709">
                  <c:v>1.1659200000000001</c:v>
                </c:pt>
                <c:pt idx="3710">
                  <c:v>0</c:v>
                </c:pt>
                <c:pt idx="3711">
                  <c:v>0.38875100000000001</c:v>
                </c:pt>
                <c:pt idx="3712">
                  <c:v>0</c:v>
                </c:pt>
                <c:pt idx="3713">
                  <c:v>1.16632</c:v>
                </c:pt>
                <c:pt idx="3714">
                  <c:v>1.9401299999999999</c:v>
                </c:pt>
                <c:pt idx="3715">
                  <c:v>1.1659600000000001</c:v>
                </c:pt>
                <c:pt idx="3716">
                  <c:v>1.5549999999999999</c:v>
                </c:pt>
                <c:pt idx="3717">
                  <c:v>0.38833299999999998</c:v>
                </c:pt>
                <c:pt idx="3718">
                  <c:v>1.1653</c:v>
                </c:pt>
                <c:pt idx="3719">
                  <c:v>0.77696699999999996</c:v>
                </c:pt>
                <c:pt idx="3720">
                  <c:v>1.5540799999999999</c:v>
                </c:pt>
                <c:pt idx="3721">
                  <c:v>1.5568900000000001</c:v>
                </c:pt>
                <c:pt idx="3722">
                  <c:v>0.77921099999999999</c:v>
                </c:pt>
                <c:pt idx="3723">
                  <c:v>1.54661</c:v>
                </c:pt>
                <c:pt idx="3724">
                  <c:v>1.5445</c:v>
                </c:pt>
                <c:pt idx="3725">
                  <c:v>1.55322</c:v>
                </c:pt>
                <c:pt idx="3726">
                  <c:v>1.16625</c:v>
                </c:pt>
                <c:pt idx="3727">
                  <c:v>1.9424999999999999</c:v>
                </c:pt>
                <c:pt idx="3728">
                  <c:v>1.55413</c:v>
                </c:pt>
                <c:pt idx="3729">
                  <c:v>1.55426</c:v>
                </c:pt>
                <c:pt idx="3730">
                  <c:v>0.38841399999999998</c:v>
                </c:pt>
                <c:pt idx="3731">
                  <c:v>0.75583999999999996</c:v>
                </c:pt>
                <c:pt idx="3732">
                  <c:v>0.77690999999999999</c:v>
                </c:pt>
                <c:pt idx="3733">
                  <c:v>0.38834200000000002</c:v>
                </c:pt>
                <c:pt idx="3734">
                  <c:v>0</c:v>
                </c:pt>
                <c:pt idx="3735">
                  <c:v>0.77745600000000004</c:v>
                </c:pt>
                <c:pt idx="3736">
                  <c:v>1.55463</c:v>
                </c:pt>
                <c:pt idx="3737">
                  <c:v>1.9479</c:v>
                </c:pt>
                <c:pt idx="3738">
                  <c:v>1.9462600000000001</c:v>
                </c:pt>
                <c:pt idx="3739">
                  <c:v>1.94262</c:v>
                </c:pt>
                <c:pt idx="3740">
                  <c:v>1.9422600000000001</c:v>
                </c:pt>
                <c:pt idx="3741">
                  <c:v>1.94323</c:v>
                </c:pt>
                <c:pt idx="3742">
                  <c:v>1.16557</c:v>
                </c:pt>
                <c:pt idx="3743">
                  <c:v>1.5540700000000001</c:v>
                </c:pt>
                <c:pt idx="3744">
                  <c:v>1.9471799999999999</c:v>
                </c:pt>
                <c:pt idx="3745">
                  <c:v>1.1656299999999999</c:v>
                </c:pt>
                <c:pt idx="3746">
                  <c:v>1.1696899999999999</c:v>
                </c:pt>
                <c:pt idx="3747">
                  <c:v>1.5536799999999999</c:v>
                </c:pt>
                <c:pt idx="3748">
                  <c:v>1.55444</c:v>
                </c:pt>
                <c:pt idx="3749">
                  <c:v>0.77753700000000003</c:v>
                </c:pt>
                <c:pt idx="3750">
                  <c:v>1.94103</c:v>
                </c:pt>
                <c:pt idx="3751">
                  <c:v>1.94753</c:v>
                </c:pt>
                <c:pt idx="3752">
                  <c:v>1.5555699999999999</c:v>
                </c:pt>
                <c:pt idx="3753">
                  <c:v>0.77648700000000004</c:v>
                </c:pt>
                <c:pt idx="3754">
                  <c:v>1.5538099999999999</c:v>
                </c:pt>
                <c:pt idx="3755">
                  <c:v>1.1663699999999999</c:v>
                </c:pt>
                <c:pt idx="3756">
                  <c:v>1.55217</c:v>
                </c:pt>
                <c:pt idx="3757">
                  <c:v>1.9439</c:v>
                </c:pt>
                <c:pt idx="3758">
                  <c:v>1.1660299999999999</c:v>
                </c:pt>
                <c:pt idx="3759">
                  <c:v>1.5536099999999999</c:v>
                </c:pt>
                <c:pt idx="3760">
                  <c:v>1.16513</c:v>
                </c:pt>
                <c:pt idx="3761">
                  <c:v>1.5540799999999999</c:v>
                </c:pt>
                <c:pt idx="3762">
                  <c:v>1.1653100000000001</c:v>
                </c:pt>
                <c:pt idx="3763">
                  <c:v>0.38855499999999998</c:v>
                </c:pt>
                <c:pt idx="3764">
                  <c:v>0.38846599999999998</c:v>
                </c:pt>
                <c:pt idx="3765">
                  <c:v>1.5574300000000001</c:v>
                </c:pt>
                <c:pt idx="3766">
                  <c:v>1.5566599999999999</c:v>
                </c:pt>
                <c:pt idx="3767">
                  <c:v>1.94384</c:v>
                </c:pt>
                <c:pt idx="3768">
                  <c:v>1.1652499999999999</c:v>
                </c:pt>
                <c:pt idx="3769">
                  <c:v>0.38868799999999998</c:v>
                </c:pt>
                <c:pt idx="3770">
                  <c:v>1.16547</c:v>
                </c:pt>
                <c:pt idx="3771">
                  <c:v>1.5541499999999999</c:v>
                </c:pt>
                <c:pt idx="3772">
                  <c:v>1.5547899999999999</c:v>
                </c:pt>
                <c:pt idx="3773">
                  <c:v>0.38853700000000002</c:v>
                </c:pt>
                <c:pt idx="3774">
                  <c:v>1.94224</c:v>
                </c:pt>
                <c:pt idx="3775">
                  <c:v>1.5545599999999999</c:v>
                </c:pt>
                <c:pt idx="3776">
                  <c:v>1.55399</c:v>
                </c:pt>
                <c:pt idx="3777">
                  <c:v>0.77710900000000005</c:v>
                </c:pt>
                <c:pt idx="3778">
                  <c:v>1.1655199999999999</c:v>
                </c:pt>
                <c:pt idx="3779">
                  <c:v>0.38836300000000001</c:v>
                </c:pt>
                <c:pt idx="3780">
                  <c:v>0</c:v>
                </c:pt>
                <c:pt idx="3781">
                  <c:v>0</c:v>
                </c:pt>
                <c:pt idx="3782">
                  <c:v>1.16598</c:v>
                </c:pt>
                <c:pt idx="3783">
                  <c:v>0.77716399999999997</c:v>
                </c:pt>
                <c:pt idx="3784">
                  <c:v>0</c:v>
                </c:pt>
                <c:pt idx="3785">
                  <c:v>0.77675399999999994</c:v>
                </c:pt>
                <c:pt idx="3786">
                  <c:v>1.55037</c:v>
                </c:pt>
                <c:pt idx="3787">
                  <c:v>0.38865899999999998</c:v>
                </c:pt>
                <c:pt idx="3788">
                  <c:v>0</c:v>
                </c:pt>
                <c:pt idx="3789">
                  <c:v>0.38880599999999998</c:v>
                </c:pt>
                <c:pt idx="3790">
                  <c:v>1.5543199999999999</c:v>
                </c:pt>
                <c:pt idx="3791">
                  <c:v>1.5549500000000001</c:v>
                </c:pt>
                <c:pt idx="3792">
                  <c:v>1.5547500000000001</c:v>
                </c:pt>
                <c:pt idx="3793">
                  <c:v>1.9424600000000001</c:v>
                </c:pt>
                <c:pt idx="3794">
                  <c:v>1.94336</c:v>
                </c:pt>
                <c:pt idx="3795">
                  <c:v>1.1652499999999999</c:v>
                </c:pt>
                <c:pt idx="3796">
                  <c:v>0.38970100000000002</c:v>
                </c:pt>
                <c:pt idx="3797">
                  <c:v>0</c:v>
                </c:pt>
                <c:pt idx="3798">
                  <c:v>0.38874599999999998</c:v>
                </c:pt>
                <c:pt idx="3799">
                  <c:v>1.55453</c:v>
                </c:pt>
                <c:pt idx="3800">
                  <c:v>1.55372</c:v>
                </c:pt>
                <c:pt idx="3801">
                  <c:v>1.1657599999999999</c:v>
                </c:pt>
                <c:pt idx="3802">
                  <c:v>1.9417199999999999</c:v>
                </c:pt>
                <c:pt idx="3803">
                  <c:v>1.1655599999999999</c:v>
                </c:pt>
                <c:pt idx="3804">
                  <c:v>1.55484</c:v>
                </c:pt>
                <c:pt idx="3805">
                  <c:v>1.9427300000000001</c:v>
                </c:pt>
                <c:pt idx="3806">
                  <c:v>0.77661400000000003</c:v>
                </c:pt>
                <c:pt idx="3807">
                  <c:v>0.77311399999999997</c:v>
                </c:pt>
                <c:pt idx="3808">
                  <c:v>1.16527</c:v>
                </c:pt>
                <c:pt idx="3809">
                  <c:v>1.55525</c:v>
                </c:pt>
                <c:pt idx="3810">
                  <c:v>1.5551299999999999</c:v>
                </c:pt>
                <c:pt idx="3811">
                  <c:v>0</c:v>
                </c:pt>
                <c:pt idx="3812">
                  <c:v>0</c:v>
                </c:pt>
                <c:pt idx="3813">
                  <c:v>1.16795</c:v>
                </c:pt>
                <c:pt idx="3814">
                  <c:v>1.94967</c:v>
                </c:pt>
                <c:pt idx="3815">
                  <c:v>1.55447</c:v>
                </c:pt>
                <c:pt idx="3816">
                  <c:v>1.1653100000000001</c:v>
                </c:pt>
                <c:pt idx="3817">
                  <c:v>1.1649499999999999</c:v>
                </c:pt>
                <c:pt idx="3818">
                  <c:v>0.77631099999999997</c:v>
                </c:pt>
                <c:pt idx="3819">
                  <c:v>1.55348</c:v>
                </c:pt>
                <c:pt idx="3820">
                  <c:v>1.5539400000000001</c:v>
                </c:pt>
                <c:pt idx="3821">
                  <c:v>1.94299</c:v>
                </c:pt>
                <c:pt idx="3822">
                  <c:v>1.5546500000000001</c:v>
                </c:pt>
                <c:pt idx="3823">
                  <c:v>0.77710299999999999</c:v>
                </c:pt>
                <c:pt idx="3824">
                  <c:v>1.1659600000000001</c:v>
                </c:pt>
                <c:pt idx="3825">
                  <c:v>1.55355</c:v>
                </c:pt>
                <c:pt idx="3826">
                  <c:v>1.55918</c:v>
                </c:pt>
                <c:pt idx="3827">
                  <c:v>1.1656500000000001</c:v>
                </c:pt>
                <c:pt idx="3828">
                  <c:v>1.5552299999999999</c:v>
                </c:pt>
                <c:pt idx="3829">
                  <c:v>1.55501</c:v>
                </c:pt>
                <c:pt idx="3830">
                  <c:v>1.9432499999999999</c:v>
                </c:pt>
                <c:pt idx="3831">
                  <c:v>1.5535300000000001</c:v>
                </c:pt>
                <c:pt idx="3832">
                  <c:v>1.1644300000000001</c:v>
                </c:pt>
                <c:pt idx="3833">
                  <c:v>1.55375</c:v>
                </c:pt>
                <c:pt idx="3834">
                  <c:v>1.94214</c:v>
                </c:pt>
                <c:pt idx="3835">
                  <c:v>0.38837699999999997</c:v>
                </c:pt>
                <c:pt idx="3836">
                  <c:v>0.388459</c:v>
                </c:pt>
                <c:pt idx="3837">
                  <c:v>0.38835399999999998</c:v>
                </c:pt>
                <c:pt idx="3838">
                  <c:v>0.77558000000000005</c:v>
                </c:pt>
                <c:pt idx="3839">
                  <c:v>0</c:v>
                </c:pt>
                <c:pt idx="3840">
                  <c:v>0.38864399999999999</c:v>
                </c:pt>
                <c:pt idx="3841">
                  <c:v>1.9468000000000001</c:v>
                </c:pt>
                <c:pt idx="3842">
                  <c:v>1.16804</c:v>
                </c:pt>
                <c:pt idx="3843">
                  <c:v>0</c:v>
                </c:pt>
                <c:pt idx="3844">
                  <c:v>0.77726799999999996</c:v>
                </c:pt>
                <c:pt idx="3845">
                  <c:v>1.17031</c:v>
                </c:pt>
                <c:pt idx="3846">
                  <c:v>1.94878</c:v>
                </c:pt>
                <c:pt idx="3847">
                  <c:v>1.16557</c:v>
                </c:pt>
                <c:pt idx="3848">
                  <c:v>1.55227</c:v>
                </c:pt>
                <c:pt idx="3849">
                  <c:v>1.5530900000000001</c:v>
                </c:pt>
                <c:pt idx="3850">
                  <c:v>0.78008</c:v>
                </c:pt>
                <c:pt idx="3851">
                  <c:v>1.9427300000000001</c:v>
                </c:pt>
                <c:pt idx="3852">
                  <c:v>1.94282</c:v>
                </c:pt>
                <c:pt idx="3853">
                  <c:v>1.5539000000000001</c:v>
                </c:pt>
                <c:pt idx="3854">
                  <c:v>1.9423299999999999</c:v>
                </c:pt>
                <c:pt idx="3855">
                  <c:v>1.5569599999999999</c:v>
                </c:pt>
                <c:pt idx="3856">
                  <c:v>0.38939800000000002</c:v>
                </c:pt>
                <c:pt idx="3857">
                  <c:v>0</c:v>
                </c:pt>
                <c:pt idx="3858">
                  <c:v>1.1628000000000001</c:v>
                </c:pt>
                <c:pt idx="3859">
                  <c:v>0.77727599999999997</c:v>
                </c:pt>
                <c:pt idx="3860">
                  <c:v>0</c:v>
                </c:pt>
                <c:pt idx="3861">
                  <c:v>0.38870700000000002</c:v>
                </c:pt>
                <c:pt idx="3862">
                  <c:v>0.388407</c:v>
                </c:pt>
                <c:pt idx="3863">
                  <c:v>0</c:v>
                </c:pt>
                <c:pt idx="3864">
                  <c:v>0.77760399999999996</c:v>
                </c:pt>
                <c:pt idx="3865">
                  <c:v>1.1657200000000001</c:v>
                </c:pt>
                <c:pt idx="3866">
                  <c:v>1.5549299999999999</c:v>
                </c:pt>
                <c:pt idx="3867">
                  <c:v>1.1657999999999999</c:v>
                </c:pt>
                <c:pt idx="3868">
                  <c:v>1.9411400000000001</c:v>
                </c:pt>
                <c:pt idx="3869">
                  <c:v>0.77569500000000002</c:v>
                </c:pt>
                <c:pt idx="3870">
                  <c:v>1.9420999999999999</c:v>
                </c:pt>
                <c:pt idx="3871">
                  <c:v>1.9486399999999999</c:v>
                </c:pt>
                <c:pt idx="3872">
                  <c:v>1.94431</c:v>
                </c:pt>
                <c:pt idx="3873">
                  <c:v>1.1657</c:v>
                </c:pt>
                <c:pt idx="3874">
                  <c:v>0</c:v>
                </c:pt>
                <c:pt idx="3875">
                  <c:v>1.16587</c:v>
                </c:pt>
                <c:pt idx="3876">
                  <c:v>1.9432100000000001</c:v>
                </c:pt>
                <c:pt idx="3877">
                  <c:v>1.9432499999999999</c:v>
                </c:pt>
                <c:pt idx="3878">
                  <c:v>1.1703399999999999</c:v>
                </c:pt>
                <c:pt idx="3879">
                  <c:v>0.77646000000000004</c:v>
                </c:pt>
                <c:pt idx="3880">
                  <c:v>0.77701900000000002</c:v>
                </c:pt>
                <c:pt idx="3881">
                  <c:v>1.5535099999999999</c:v>
                </c:pt>
                <c:pt idx="3882">
                  <c:v>0</c:v>
                </c:pt>
                <c:pt idx="3883">
                  <c:v>0.38897500000000002</c:v>
                </c:pt>
                <c:pt idx="3884">
                  <c:v>1.16574</c:v>
                </c:pt>
                <c:pt idx="3885">
                  <c:v>1.94682</c:v>
                </c:pt>
                <c:pt idx="3886">
                  <c:v>0.77887700000000004</c:v>
                </c:pt>
                <c:pt idx="3887">
                  <c:v>1.1653100000000001</c:v>
                </c:pt>
                <c:pt idx="3888">
                  <c:v>1.1657</c:v>
                </c:pt>
                <c:pt idx="3889">
                  <c:v>0</c:v>
                </c:pt>
                <c:pt idx="3890">
                  <c:v>1.9437199999999999</c:v>
                </c:pt>
                <c:pt idx="3891">
                  <c:v>0.77723399999999998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0.38872200000000001</c:v>
                </c:pt>
                <c:pt idx="3896">
                  <c:v>1.16584</c:v>
                </c:pt>
                <c:pt idx="3897">
                  <c:v>1.55488</c:v>
                </c:pt>
                <c:pt idx="3898">
                  <c:v>0</c:v>
                </c:pt>
                <c:pt idx="3899">
                  <c:v>0.77776800000000001</c:v>
                </c:pt>
                <c:pt idx="3900">
                  <c:v>0</c:v>
                </c:pt>
                <c:pt idx="3901">
                  <c:v>0</c:v>
                </c:pt>
                <c:pt idx="3902">
                  <c:v>0.77992499999999998</c:v>
                </c:pt>
                <c:pt idx="3903">
                  <c:v>0.77946499999999996</c:v>
                </c:pt>
                <c:pt idx="3904">
                  <c:v>1.1656299999999999</c:v>
                </c:pt>
                <c:pt idx="3905">
                  <c:v>0.77819799999999995</c:v>
                </c:pt>
                <c:pt idx="3906">
                  <c:v>1.5535000000000001</c:v>
                </c:pt>
                <c:pt idx="3907">
                  <c:v>1.5596000000000001</c:v>
                </c:pt>
                <c:pt idx="3908">
                  <c:v>0.38843699999999998</c:v>
                </c:pt>
                <c:pt idx="3909">
                  <c:v>1.55426</c:v>
                </c:pt>
                <c:pt idx="3910">
                  <c:v>0.77669699999999997</c:v>
                </c:pt>
                <c:pt idx="3911">
                  <c:v>1.1652499999999999</c:v>
                </c:pt>
                <c:pt idx="3912">
                  <c:v>1.55314</c:v>
                </c:pt>
                <c:pt idx="3913">
                  <c:v>0.77723900000000001</c:v>
                </c:pt>
                <c:pt idx="3914">
                  <c:v>0.38852100000000001</c:v>
                </c:pt>
                <c:pt idx="3915">
                  <c:v>1.1658200000000001</c:v>
                </c:pt>
                <c:pt idx="3916">
                  <c:v>0.77739199999999997</c:v>
                </c:pt>
                <c:pt idx="3917">
                  <c:v>0</c:v>
                </c:pt>
                <c:pt idx="3918">
                  <c:v>0</c:v>
                </c:pt>
                <c:pt idx="3919">
                  <c:v>0.38910800000000001</c:v>
                </c:pt>
                <c:pt idx="3920">
                  <c:v>0</c:v>
                </c:pt>
                <c:pt idx="3921">
                  <c:v>1.16676</c:v>
                </c:pt>
                <c:pt idx="3922">
                  <c:v>0.77724899999999997</c:v>
                </c:pt>
                <c:pt idx="3923">
                  <c:v>0.38850099999999999</c:v>
                </c:pt>
                <c:pt idx="3924">
                  <c:v>0</c:v>
                </c:pt>
                <c:pt idx="3925">
                  <c:v>1.94357</c:v>
                </c:pt>
                <c:pt idx="3926">
                  <c:v>1.5536300000000001</c:v>
                </c:pt>
                <c:pt idx="3927">
                  <c:v>1.1662699999999999</c:v>
                </c:pt>
                <c:pt idx="3928">
                  <c:v>0.778034</c:v>
                </c:pt>
                <c:pt idx="3929">
                  <c:v>1.9450400000000001</c:v>
                </c:pt>
                <c:pt idx="3930">
                  <c:v>1.1635200000000001</c:v>
                </c:pt>
                <c:pt idx="3931">
                  <c:v>1.1664300000000001</c:v>
                </c:pt>
                <c:pt idx="3932">
                  <c:v>1.9420900000000001</c:v>
                </c:pt>
                <c:pt idx="3933">
                  <c:v>1.16625</c:v>
                </c:pt>
                <c:pt idx="3934">
                  <c:v>0.77910999999999997</c:v>
                </c:pt>
                <c:pt idx="3935">
                  <c:v>1.1678200000000001</c:v>
                </c:pt>
                <c:pt idx="3936">
                  <c:v>0</c:v>
                </c:pt>
                <c:pt idx="3937">
                  <c:v>0</c:v>
                </c:pt>
                <c:pt idx="3938">
                  <c:v>0.77727000000000002</c:v>
                </c:pt>
                <c:pt idx="3939">
                  <c:v>0.777536</c:v>
                </c:pt>
                <c:pt idx="3940">
                  <c:v>0.38851400000000003</c:v>
                </c:pt>
                <c:pt idx="3941">
                  <c:v>1.9416899999999999</c:v>
                </c:pt>
                <c:pt idx="3942">
                  <c:v>1.5555099999999999</c:v>
                </c:pt>
                <c:pt idx="3943">
                  <c:v>1.5530900000000001</c:v>
                </c:pt>
                <c:pt idx="3944">
                  <c:v>1.1654199999999999</c:v>
                </c:pt>
                <c:pt idx="3945">
                  <c:v>1.5549900000000001</c:v>
                </c:pt>
                <c:pt idx="3946">
                  <c:v>0.77693999999999996</c:v>
                </c:pt>
                <c:pt idx="3947">
                  <c:v>0.38864500000000002</c:v>
                </c:pt>
                <c:pt idx="3948">
                  <c:v>1.55437</c:v>
                </c:pt>
                <c:pt idx="3949">
                  <c:v>1.93814</c:v>
                </c:pt>
                <c:pt idx="3950">
                  <c:v>1.16642</c:v>
                </c:pt>
                <c:pt idx="3951">
                  <c:v>1.5540700000000001</c:v>
                </c:pt>
                <c:pt idx="3952">
                  <c:v>1.16571</c:v>
                </c:pt>
                <c:pt idx="3953">
                  <c:v>1.9427099999999999</c:v>
                </c:pt>
                <c:pt idx="3954">
                  <c:v>0.38855299999999998</c:v>
                </c:pt>
                <c:pt idx="3955">
                  <c:v>0</c:v>
                </c:pt>
                <c:pt idx="3956">
                  <c:v>0.777644</c:v>
                </c:pt>
                <c:pt idx="3957">
                  <c:v>1.9421900000000001</c:v>
                </c:pt>
                <c:pt idx="3958">
                  <c:v>1.16568</c:v>
                </c:pt>
                <c:pt idx="3959">
                  <c:v>0.38843800000000001</c:v>
                </c:pt>
                <c:pt idx="3960">
                  <c:v>0.77700599999999997</c:v>
                </c:pt>
                <c:pt idx="3961">
                  <c:v>1.1617999999999999</c:v>
                </c:pt>
                <c:pt idx="3962">
                  <c:v>0.77801900000000002</c:v>
                </c:pt>
                <c:pt idx="3963">
                  <c:v>0.77733200000000002</c:v>
                </c:pt>
                <c:pt idx="3964">
                  <c:v>1.1653500000000001</c:v>
                </c:pt>
                <c:pt idx="3965">
                  <c:v>0</c:v>
                </c:pt>
                <c:pt idx="3966">
                  <c:v>0</c:v>
                </c:pt>
                <c:pt idx="3967">
                  <c:v>1.5603899999999999</c:v>
                </c:pt>
                <c:pt idx="3968">
                  <c:v>0.77681800000000001</c:v>
                </c:pt>
                <c:pt idx="3969">
                  <c:v>0.39007900000000001</c:v>
                </c:pt>
                <c:pt idx="3970">
                  <c:v>0</c:v>
                </c:pt>
                <c:pt idx="3971">
                  <c:v>0.77734499999999995</c:v>
                </c:pt>
                <c:pt idx="3972">
                  <c:v>0.38862099999999999</c:v>
                </c:pt>
                <c:pt idx="3973">
                  <c:v>1.1642999999999999</c:v>
                </c:pt>
                <c:pt idx="3974">
                  <c:v>1.9434</c:v>
                </c:pt>
                <c:pt idx="3975">
                  <c:v>1.5551900000000001</c:v>
                </c:pt>
                <c:pt idx="3976">
                  <c:v>1.5538099999999999</c:v>
                </c:pt>
                <c:pt idx="3977">
                  <c:v>1.55497</c:v>
                </c:pt>
                <c:pt idx="3978">
                  <c:v>1.16509</c:v>
                </c:pt>
                <c:pt idx="3979">
                  <c:v>1.16567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0.77765799999999996</c:v>
                </c:pt>
                <c:pt idx="3984">
                  <c:v>1.94207</c:v>
                </c:pt>
                <c:pt idx="3985">
                  <c:v>1.55427</c:v>
                </c:pt>
                <c:pt idx="3986">
                  <c:v>1.5535699999999999</c:v>
                </c:pt>
                <c:pt idx="3987">
                  <c:v>0.77827100000000005</c:v>
                </c:pt>
                <c:pt idx="3988">
                  <c:v>0.38834600000000002</c:v>
                </c:pt>
                <c:pt idx="3989">
                  <c:v>0.388405</c:v>
                </c:pt>
                <c:pt idx="3990">
                  <c:v>0.77689399999999997</c:v>
                </c:pt>
                <c:pt idx="3991">
                  <c:v>0.77673599999999998</c:v>
                </c:pt>
                <c:pt idx="3992">
                  <c:v>1.16395</c:v>
                </c:pt>
                <c:pt idx="3993">
                  <c:v>1.9396500000000001</c:v>
                </c:pt>
                <c:pt idx="3994">
                  <c:v>1.94248</c:v>
                </c:pt>
                <c:pt idx="3995">
                  <c:v>1.94329</c:v>
                </c:pt>
                <c:pt idx="3996">
                  <c:v>1.1658299999999999</c:v>
                </c:pt>
                <c:pt idx="3997">
                  <c:v>1.16553</c:v>
                </c:pt>
                <c:pt idx="3998">
                  <c:v>1.55494</c:v>
                </c:pt>
                <c:pt idx="3999">
                  <c:v>1.55558</c:v>
                </c:pt>
                <c:pt idx="4000">
                  <c:v>1.56</c:v>
                </c:pt>
                <c:pt idx="4001">
                  <c:v>1.5550299999999999</c:v>
                </c:pt>
                <c:pt idx="4002">
                  <c:v>1.1632800000000001</c:v>
                </c:pt>
                <c:pt idx="4003">
                  <c:v>0.388652</c:v>
                </c:pt>
                <c:pt idx="4004">
                  <c:v>0</c:v>
                </c:pt>
                <c:pt idx="4005">
                  <c:v>1.5547899999999999</c:v>
                </c:pt>
                <c:pt idx="4006">
                  <c:v>1.94326</c:v>
                </c:pt>
                <c:pt idx="4007">
                  <c:v>1.16577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1.1664000000000001</c:v>
                </c:pt>
                <c:pt idx="4012">
                  <c:v>1.1663600000000001</c:v>
                </c:pt>
                <c:pt idx="4013">
                  <c:v>1.1628000000000001</c:v>
                </c:pt>
                <c:pt idx="4014">
                  <c:v>1.5573399999999999</c:v>
                </c:pt>
                <c:pt idx="4015">
                  <c:v>1.16551</c:v>
                </c:pt>
                <c:pt idx="4016">
                  <c:v>1.9442699999999999</c:v>
                </c:pt>
                <c:pt idx="4017">
                  <c:v>1.9428700000000001</c:v>
                </c:pt>
                <c:pt idx="4018">
                  <c:v>1.5547500000000001</c:v>
                </c:pt>
                <c:pt idx="4019">
                  <c:v>1.94279</c:v>
                </c:pt>
                <c:pt idx="4020">
                  <c:v>1.94299</c:v>
                </c:pt>
                <c:pt idx="4021">
                  <c:v>1.5535099999999999</c:v>
                </c:pt>
                <c:pt idx="4022">
                  <c:v>0.38836999999999999</c:v>
                </c:pt>
                <c:pt idx="4023">
                  <c:v>0.77377899999999999</c:v>
                </c:pt>
                <c:pt idx="4024">
                  <c:v>1.5503</c:v>
                </c:pt>
                <c:pt idx="4025">
                  <c:v>1.55362</c:v>
                </c:pt>
                <c:pt idx="4026">
                  <c:v>1.55437</c:v>
                </c:pt>
                <c:pt idx="4027">
                  <c:v>1.5543499999999999</c:v>
                </c:pt>
                <c:pt idx="4028">
                  <c:v>1.94217</c:v>
                </c:pt>
                <c:pt idx="4029">
                  <c:v>0.78021600000000002</c:v>
                </c:pt>
                <c:pt idx="4030">
                  <c:v>0.38854100000000003</c:v>
                </c:pt>
                <c:pt idx="4031">
                  <c:v>0.77943399999999996</c:v>
                </c:pt>
                <c:pt idx="4032">
                  <c:v>1.9422900000000001</c:v>
                </c:pt>
                <c:pt idx="4033">
                  <c:v>1.55925</c:v>
                </c:pt>
                <c:pt idx="4034">
                  <c:v>1.5536399999999999</c:v>
                </c:pt>
                <c:pt idx="4035">
                  <c:v>1.94076</c:v>
                </c:pt>
                <c:pt idx="4036">
                  <c:v>1.5563899999999999</c:v>
                </c:pt>
                <c:pt idx="4037">
                  <c:v>1.5541499999999999</c:v>
                </c:pt>
                <c:pt idx="4038">
                  <c:v>1.5537399999999999</c:v>
                </c:pt>
                <c:pt idx="4039">
                  <c:v>1.1652</c:v>
                </c:pt>
                <c:pt idx="4040">
                  <c:v>0.38864500000000002</c:v>
                </c:pt>
                <c:pt idx="4041">
                  <c:v>1.94025</c:v>
                </c:pt>
                <c:pt idx="4042">
                  <c:v>0</c:v>
                </c:pt>
                <c:pt idx="4043">
                  <c:v>1.1696800000000001</c:v>
                </c:pt>
                <c:pt idx="4044">
                  <c:v>1.1658299999999999</c:v>
                </c:pt>
                <c:pt idx="4045">
                  <c:v>1.5543899999999999</c:v>
                </c:pt>
                <c:pt idx="4046">
                  <c:v>1.1653199999999999</c:v>
                </c:pt>
                <c:pt idx="4047">
                  <c:v>1.5548999999999999</c:v>
                </c:pt>
                <c:pt idx="4048">
                  <c:v>1.9431700000000001</c:v>
                </c:pt>
                <c:pt idx="4049">
                  <c:v>1.55325</c:v>
                </c:pt>
                <c:pt idx="4050">
                  <c:v>1.1655500000000001</c:v>
                </c:pt>
                <c:pt idx="4051">
                  <c:v>0.77683000000000002</c:v>
                </c:pt>
                <c:pt idx="4052">
                  <c:v>0</c:v>
                </c:pt>
                <c:pt idx="4053">
                  <c:v>0</c:v>
                </c:pt>
                <c:pt idx="4054">
                  <c:v>0.38844400000000001</c:v>
                </c:pt>
                <c:pt idx="4055">
                  <c:v>0.77747500000000003</c:v>
                </c:pt>
                <c:pt idx="4056">
                  <c:v>0</c:v>
                </c:pt>
                <c:pt idx="4057">
                  <c:v>1.16571</c:v>
                </c:pt>
                <c:pt idx="4058">
                  <c:v>0.77792899999999998</c:v>
                </c:pt>
                <c:pt idx="4059">
                  <c:v>0</c:v>
                </c:pt>
                <c:pt idx="4060">
                  <c:v>0</c:v>
                </c:pt>
                <c:pt idx="4061">
                  <c:v>1.16614</c:v>
                </c:pt>
                <c:pt idx="4062">
                  <c:v>1.55829</c:v>
                </c:pt>
                <c:pt idx="4063">
                  <c:v>1.5541400000000001</c:v>
                </c:pt>
                <c:pt idx="4064">
                  <c:v>0.389824</c:v>
                </c:pt>
                <c:pt idx="4065">
                  <c:v>0</c:v>
                </c:pt>
                <c:pt idx="4066">
                  <c:v>0</c:v>
                </c:pt>
                <c:pt idx="4067">
                  <c:v>0.38888299999999998</c:v>
                </c:pt>
                <c:pt idx="4068">
                  <c:v>0.77704099999999998</c:v>
                </c:pt>
                <c:pt idx="4069">
                  <c:v>0.38851599999999997</c:v>
                </c:pt>
                <c:pt idx="4070">
                  <c:v>0.77798299999999998</c:v>
                </c:pt>
                <c:pt idx="4071">
                  <c:v>1.5544800000000001</c:v>
                </c:pt>
                <c:pt idx="4072">
                  <c:v>1.1652899999999999</c:v>
                </c:pt>
                <c:pt idx="4073">
                  <c:v>1.5567200000000001</c:v>
                </c:pt>
                <c:pt idx="4074">
                  <c:v>0.77915100000000004</c:v>
                </c:pt>
                <c:pt idx="4075">
                  <c:v>0</c:v>
                </c:pt>
                <c:pt idx="4076">
                  <c:v>0</c:v>
                </c:pt>
                <c:pt idx="4077">
                  <c:v>0.77741099999999996</c:v>
                </c:pt>
                <c:pt idx="4078">
                  <c:v>0.38874700000000001</c:v>
                </c:pt>
                <c:pt idx="4079">
                  <c:v>0.38983000000000001</c:v>
                </c:pt>
                <c:pt idx="4080">
                  <c:v>0.78016300000000005</c:v>
                </c:pt>
                <c:pt idx="4081">
                  <c:v>1.1638500000000001</c:v>
                </c:pt>
                <c:pt idx="4082">
                  <c:v>0.388764</c:v>
                </c:pt>
                <c:pt idx="4083">
                  <c:v>1.55402</c:v>
                </c:pt>
                <c:pt idx="4084">
                  <c:v>1.1653100000000001</c:v>
                </c:pt>
                <c:pt idx="4085">
                  <c:v>1.9426099999999999</c:v>
                </c:pt>
                <c:pt idx="4086">
                  <c:v>1.16564</c:v>
                </c:pt>
                <c:pt idx="4087">
                  <c:v>0.77670899999999998</c:v>
                </c:pt>
                <c:pt idx="4088">
                  <c:v>0.77694300000000005</c:v>
                </c:pt>
                <c:pt idx="4089">
                  <c:v>0</c:v>
                </c:pt>
                <c:pt idx="4090">
                  <c:v>1.94676</c:v>
                </c:pt>
                <c:pt idx="4091">
                  <c:v>0.38866600000000001</c:v>
                </c:pt>
                <c:pt idx="4092">
                  <c:v>1.16584</c:v>
                </c:pt>
                <c:pt idx="4093">
                  <c:v>1.55996</c:v>
                </c:pt>
                <c:pt idx="4094">
                  <c:v>1.55206</c:v>
                </c:pt>
                <c:pt idx="4095">
                  <c:v>0.77731600000000001</c:v>
                </c:pt>
                <c:pt idx="4096">
                  <c:v>1.1655199999999999</c:v>
                </c:pt>
                <c:pt idx="4097">
                  <c:v>0</c:v>
                </c:pt>
                <c:pt idx="4098">
                  <c:v>0.388739</c:v>
                </c:pt>
                <c:pt idx="4099">
                  <c:v>0</c:v>
                </c:pt>
                <c:pt idx="4100">
                  <c:v>0.78037599999999996</c:v>
                </c:pt>
                <c:pt idx="4101">
                  <c:v>0</c:v>
                </c:pt>
                <c:pt idx="4102">
                  <c:v>0</c:v>
                </c:pt>
                <c:pt idx="4103">
                  <c:v>1.5586599999999999</c:v>
                </c:pt>
                <c:pt idx="4104">
                  <c:v>1.5529999999999999</c:v>
                </c:pt>
                <c:pt idx="4105">
                  <c:v>1.1644000000000001</c:v>
                </c:pt>
                <c:pt idx="4106">
                  <c:v>1.16534</c:v>
                </c:pt>
                <c:pt idx="4107">
                  <c:v>1.1664399999999999</c:v>
                </c:pt>
                <c:pt idx="4108">
                  <c:v>0</c:v>
                </c:pt>
                <c:pt idx="4109">
                  <c:v>0</c:v>
                </c:pt>
                <c:pt idx="4110">
                  <c:v>0.77749400000000002</c:v>
                </c:pt>
                <c:pt idx="4111">
                  <c:v>0.38963799999999998</c:v>
                </c:pt>
                <c:pt idx="4112">
                  <c:v>0.38938099999999998</c:v>
                </c:pt>
                <c:pt idx="4113">
                  <c:v>1.1659200000000001</c:v>
                </c:pt>
                <c:pt idx="4114">
                  <c:v>1.93554</c:v>
                </c:pt>
                <c:pt idx="4115">
                  <c:v>0.776976</c:v>
                </c:pt>
                <c:pt idx="4116">
                  <c:v>1.94364</c:v>
                </c:pt>
                <c:pt idx="4117">
                  <c:v>1.1657200000000001</c:v>
                </c:pt>
                <c:pt idx="4118">
                  <c:v>0</c:v>
                </c:pt>
                <c:pt idx="4119">
                  <c:v>0.38852599999999998</c:v>
                </c:pt>
                <c:pt idx="4120">
                  <c:v>1.16466</c:v>
                </c:pt>
                <c:pt idx="4121">
                  <c:v>1.55321</c:v>
                </c:pt>
                <c:pt idx="4122">
                  <c:v>1.9414100000000001</c:v>
                </c:pt>
                <c:pt idx="4123">
                  <c:v>1.5592200000000001</c:v>
                </c:pt>
                <c:pt idx="4124">
                  <c:v>0</c:v>
                </c:pt>
                <c:pt idx="4125">
                  <c:v>0.38813799999999998</c:v>
                </c:pt>
                <c:pt idx="4126">
                  <c:v>0.389515</c:v>
                </c:pt>
                <c:pt idx="4127">
                  <c:v>0</c:v>
                </c:pt>
                <c:pt idx="4128">
                  <c:v>0.39012599999999997</c:v>
                </c:pt>
                <c:pt idx="4129">
                  <c:v>0.38847199999999998</c:v>
                </c:pt>
                <c:pt idx="4130">
                  <c:v>1.9431400000000001</c:v>
                </c:pt>
                <c:pt idx="4131">
                  <c:v>1.94242</c:v>
                </c:pt>
                <c:pt idx="4132">
                  <c:v>1.55402</c:v>
                </c:pt>
                <c:pt idx="4133">
                  <c:v>1.94129</c:v>
                </c:pt>
                <c:pt idx="4134">
                  <c:v>1.1662600000000001</c:v>
                </c:pt>
                <c:pt idx="4135">
                  <c:v>1.5538700000000001</c:v>
                </c:pt>
                <c:pt idx="4136">
                  <c:v>0</c:v>
                </c:pt>
                <c:pt idx="4137">
                  <c:v>1.5585800000000001</c:v>
                </c:pt>
                <c:pt idx="4138">
                  <c:v>1.16954</c:v>
                </c:pt>
                <c:pt idx="4139">
                  <c:v>1.5603499999999999</c:v>
                </c:pt>
                <c:pt idx="4140">
                  <c:v>0.38850899999999999</c:v>
                </c:pt>
                <c:pt idx="4141">
                  <c:v>1.1691400000000001</c:v>
                </c:pt>
                <c:pt idx="4142">
                  <c:v>1.1656200000000001</c:v>
                </c:pt>
                <c:pt idx="4143">
                  <c:v>1.94147</c:v>
                </c:pt>
                <c:pt idx="4144">
                  <c:v>1.93831</c:v>
                </c:pt>
                <c:pt idx="4145">
                  <c:v>1.5544800000000001</c:v>
                </c:pt>
                <c:pt idx="4146">
                  <c:v>1.5527</c:v>
                </c:pt>
                <c:pt idx="4147">
                  <c:v>0.77759100000000003</c:v>
                </c:pt>
                <c:pt idx="4148">
                  <c:v>1.1657200000000001</c:v>
                </c:pt>
                <c:pt idx="4149">
                  <c:v>1.5528</c:v>
                </c:pt>
                <c:pt idx="4150">
                  <c:v>0.38843899999999998</c:v>
                </c:pt>
                <c:pt idx="4151">
                  <c:v>0.38853100000000002</c:v>
                </c:pt>
                <c:pt idx="4152">
                  <c:v>0</c:v>
                </c:pt>
                <c:pt idx="4153">
                  <c:v>0</c:v>
                </c:pt>
                <c:pt idx="4154">
                  <c:v>1.9476599999999999</c:v>
                </c:pt>
                <c:pt idx="4155">
                  <c:v>1.94455</c:v>
                </c:pt>
                <c:pt idx="4156">
                  <c:v>1.55427</c:v>
                </c:pt>
                <c:pt idx="4157">
                  <c:v>1.9436500000000001</c:v>
                </c:pt>
                <c:pt idx="4158">
                  <c:v>1.5544500000000001</c:v>
                </c:pt>
                <c:pt idx="4159">
                  <c:v>1.94269</c:v>
                </c:pt>
                <c:pt idx="4160">
                  <c:v>1.9433100000000001</c:v>
                </c:pt>
                <c:pt idx="4161">
                  <c:v>1.16526</c:v>
                </c:pt>
                <c:pt idx="4162">
                  <c:v>1.16544</c:v>
                </c:pt>
                <c:pt idx="4163">
                  <c:v>1.55983</c:v>
                </c:pt>
                <c:pt idx="4164">
                  <c:v>1.93496</c:v>
                </c:pt>
                <c:pt idx="4165">
                  <c:v>1.9459500000000001</c:v>
                </c:pt>
                <c:pt idx="4166">
                  <c:v>0.77714499999999997</c:v>
                </c:pt>
                <c:pt idx="4167">
                  <c:v>0</c:v>
                </c:pt>
                <c:pt idx="4168">
                  <c:v>0.780443</c:v>
                </c:pt>
                <c:pt idx="4169">
                  <c:v>1.5548500000000001</c:v>
                </c:pt>
                <c:pt idx="4170">
                  <c:v>1.5543400000000001</c:v>
                </c:pt>
                <c:pt idx="4171">
                  <c:v>1.55362</c:v>
                </c:pt>
                <c:pt idx="4172">
                  <c:v>1.94299</c:v>
                </c:pt>
                <c:pt idx="4173">
                  <c:v>1.5537799999999999</c:v>
                </c:pt>
                <c:pt idx="4174">
                  <c:v>1.5523499999999999</c:v>
                </c:pt>
                <c:pt idx="4175">
                  <c:v>1.55386</c:v>
                </c:pt>
                <c:pt idx="4176">
                  <c:v>1.55464</c:v>
                </c:pt>
                <c:pt idx="4177">
                  <c:v>1.1649400000000001</c:v>
                </c:pt>
                <c:pt idx="4178">
                  <c:v>1.5542199999999999</c:v>
                </c:pt>
                <c:pt idx="4179">
                  <c:v>1.5540799999999999</c:v>
                </c:pt>
                <c:pt idx="4180">
                  <c:v>1.1661900000000001</c:v>
                </c:pt>
                <c:pt idx="4181">
                  <c:v>1.1651100000000001</c:v>
                </c:pt>
                <c:pt idx="4182">
                  <c:v>0.38835999999999998</c:v>
                </c:pt>
                <c:pt idx="4183">
                  <c:v>0.77874299999999996</c:v>
                </c:pt>
                <c:pt idx="4184">
                  <c:v>1.5582199999999999</c:v>
                </c:pt>
                <c:pt idx="4185">
                  <c:v>1.1612199999999999</c:v>
                </c:pt>
                <c:pt idx="4186">
                  <c:v>0.389322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0.779779</c:v>
                </c:pt>
                <c:pt idx="4191">
                  <c:v>0</c:v>
                </c:pt>
                <c:pt idx="4192">
                  <c:v>0.389538</c:v>
                </c:pt>
                <c:pt idx="4193">
                  <c:v>1.55321</c:v>
                </c:pt>
                <c:pt idx="4194">
                  <c:v>1.55497</c:v>
                </c:pt>
                <c:pt idx="4195">
                  <c:v>0</c:v>
                </c:pt>
                <c:pt idx="4196">
                  <c:v>0.389712</c:v>
                </c:pt>
                <c:pt idx="4197">
                  <c:v>0.38976899999999998</c:v>
                </c:pt>
                <c:pt idx="4198">
                  <c:v>0.38743899999999998</c:v>
                </c:pt>
                <c:pt idx="4199">
                  <c:v>0.388793</c:v>
                </c:pt>
                <c:pt idx="4200">
                  <c:v>0.77924199999999999</c:v>
                </c:pt>
                <c:pt idx="4201">
                  <c:v>0.38847300000000001</c:v>
                </c:pt>
                <c:pt idx="4202">
                  <c:v>0.77988599999999997</c:v>
                </c:pt>
                <c:pt idx="4203">
                  <c:v>0.77676299999999998</c:v>
                </c:pt>
                <c:pt idx="4204">
                  <c:v>0.38866099999999998</c:v>
                </c:pt>
                <c:pt idx="4205">
                  <c:v>0.38701200000000002</c:v>
                </c:pt>
                <c:pt idx="4206">
                  <c:v>0.77698299999999998</c:v>
                </c:pt>
                <c:pt idx="4207">
                  <c:v>0</c:v>
                </c:pt>
                <c:pt idx="4208">
                  <c:v>1.1660200000000001</c:v>
                </c:pt>
                <c:pt idx="4209">
                  <c:v>1.5537799999999999</c:v>
                </c:pt>
                <c:pt idx="4210">
                  <c:v>1.94251</c:v>
                </c:pt>
                <c:pt idx="4211">
                  <c:v>1.9439299999999999</c:v>
                </c:pt>
                <c:pt idx="4212">
                  <c:v>1.5536700000000001</c:v>
                </c:pt>
                <c:pt idx="4213">
                  <c:v>1.55505</c:v>
                </c:pt>
                <c:pt idx="4214">
                  <c:v>1.1652400000000001</c:v>
                </c:pt>
                <c:pt idx="4215">
                  <c:v>0.77974600000000005</c:v>
                </c:pt>
                <c:pt idx="4216">
                  <c:v>0.778007</c:v>
                </c:pt>
                <c:pt idx="4217">
                  <c:v>0</c:v>
                </c:pt>
                <c:pt idx="4218">
                  <c:v>0.38886599999999999</c:v>
                </c:pt>
                <c:pt idx="4219">
                  <c:v>0</c:v>
                </c:pt>
                <c:pt idx="4220">
                  <c:v>1.1664600000000001</c:v>
                </c:pt>
                <c:pt idx="4221">
                  <c:v>1.94251</c:v>
                </c:pt>
                <c:pt idx="4222">
                  <c:v>1.5543</c:v>
                </c:pt>
                <c:pt idx="4223">
                  <c:v>1.16581</c:v>
                </c:pt>
                <c:pt idx="4224">
                  <c:v>1.5543899999999999</c:v>
                </c:pt>
                <c:pt idx="4225">
                  <c:v>1.94259</c:v>
                </c:pt>
                <c:pt idx="4226">
                  <c:v>1.16605</c:v>
                </c:pt>
                <c:pt idx="4227">
                  <c:v>1.16588</c:v>
                </c:pt>
                <c:pt idx="4228">
                  <c:v>0.38824700000000001</c:v>
                </c:pt>
                <c:pt idx="4229">
                  <c:v>0.38886599999999999</c:v>
                </c:pt>
                <c:pt idx="4230">
                  <c:v>0.38954499999999997</c:v>
                </c:pt>
                <c:pt idx="4231">
                  <c:v>0</c:v>
                </c:pt>
                <c:pt idx="4232">
                  <c:v>1.5563</c:v>
                </c:pt>
                <c:pt idx="4233">
                  <c:v>1.9424699999999999</c:v>
                </c:pt>
                <c:pt idx="4234">
                  <c:v>1.1655</c:v>
                </c:pt>
                <c:pt idx="4235">
                  <c:v>0.77902800000000005</c:v>
                </c:pt>
                <c:pt idx="4236">
                  <c:v>0</c:v>
                </c:pt>
                <c:pt idx="4237">
                  <c:v>0.388797</c:v>
                </c:pt>
                <c:pt idx="4238">
                  <c:v>1.9366399999999999</c:v>
                </c:pt>
                <c:pt idx="4239">
                  <c:v>1.94197</c:v>
                </c:pt>
                <c:pt idx="4240">
                  <c:v>0.388542</c:v>
                </c:pt>
                <c:pt idx="4241">
                  <c:v>0</c:v>
                </c:pt>
                <c:pt idx="4242">
                  <c:v>1.5549900000000001</c:v>
                </c:pt>
                <c:pt idx="4243">
                  <c:v>0.38987699999999997</c:v>
                </c:pt>
                <c:pt idx="4244">
                  <c:v>0.77684900000000001</c:v>
                </c:pt>
                <c:pt idx="4245">
                  <c:v>0.77855700000000005</c:v>
                </c:pt>
                <c:pt idx="4246">
                  <c:v>0.77702700000000002</c:v>
                </c:pt>
                <c:pt idx="4247">
                  <c:v>1.5563</c:v>
                </c:pt>
                <c:pt idx="4248">
                  <c:v>1.1617200000000001</c:v>
                </c:pt>
                <c:pt idx="4249">
                  <c:v>0</c:v>
                </c:pt>
                <c:pt idx="4250">
                  <c:v>0.777173</c:v>
                </c:pt>
                <c:pt idx="4251">
                  <c:v>1.1659900000000001</c:v>
                </c:pt>
                <c:pt idx="4252">
                  <c:v>1.1664099999999999</c:v>
                </c:pt>
                <c:pt idx="4253">
                  <c:v>1.1660699999999999</c:v>
                </c:pt>
                <c:pt idx="4254">
                  <c:v>1.5539799999999999</c:v>
                </c:pt>
                <c:pt idx="4255">
                  <c:v>1.55453</c:v>
                </c:pt>
                <c:pt idx="4256">
                  <c:v>1.55629</c:v>
                </c:pt>
                <c:pt idx="4257">
                  <c:v>1.55237</c:v>
                </c:pt>
                <c:pt idx="4258">
                  <c:v>1.9416899999999999</c:v>
                </c:pt>
                <c:pt idx="4259">
                  <c:v>1.55318</c:v>
                </c:pt>
                <c:pt idx="4260">
                  <c:v>0.38830500000000001</c:v>
                </c:pt>
                <c:pt idx="4261">
                  <c:v>0.38839200000000002</c:v>
                </c:pt>
                <c:pt idx="4262">
                  <c:v>1.1659299999999999</c:v>
                </c:pt>
                <c:pt idx="4263">
                  <c:v>0.38965</c:v>
                </c:pt>
                <c:pt idx="4264">
                  <c:v>0.77538700000000005</c:v>
                </c:pt>
                <c:pt idx="4265">
                  <c:v>0.38993899999999998</c:v>
                </c:pt>
                <c:pt idx="4266">
                  <c:v>0.77808600000000006</c:v>
                </c:pt>
                <c:pt idx="4267">
                  <c:v>1.55315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1.1695500000000001</c:v>
                </c:pt>
                <c:pt idx="4272">
                  <c:v>1.5538000000000001</c:v>
                </c:pt>
                <c:pt idx="4273">
                  <c:v>1.9429099999999999</c:v>
                </c:pt>
                <c:pt idx="4274">
                  <c:v>1.16551</c:v>
                </c:pt>
                <c:pt idx="4275">
                  <c:v>1.94214</c:v>
                </c:pt>
                <c:pt idx="4276">
                  <c:v>1.1652499999999999</c:v>
                </c:pt>
                <c:pt idx="4277">
                  <c:v>0.77715500000000004</c:v>
                </c:pt>
                <c:pt idx="4278">
                  <c:v>0</c:v>
                </c:pt>
                <c:pt idx="4279">
                  <c:v>0.77917999999999998</c:v>
                </c:pt>
                <c:pt idx="4280">
                  <c:v>0.38906000000000002</c:v>
                </c:pt>
                <c:pt idx="4281">
                  <c:v>0.388546</c:v>
                </c:pt>
                <c:pt idx="4282">
                  <c:v>0.38814399999999999</c:v>
                </c:pt>
                <c:pt idx="4283">
                  <c:v>0.78008900000000003</c:v>
                </c:pt>
                <c:pt idx="4284">
                  <c:v>1.16547</c:v>
                </c:pt>
                <c:pt idx="4285">
                  <c:v>1.5549599999999999</c:v>
                </c:pt>
                <c:pt idx="4286">
                  <c:v>1.9414</c:v>
                </c:pt>
                <c:pt idx="4287">
                  <c:v>1.5544</c:v>
                </c:pt>
                <c:pt idx="4288">
                  <c:v>1.55491</c:v>
                </c:pt>
                <c:pt idx="4289">
                  <c:v>1.9434499999999999</c:v>
                </c:pt>
                <c:pt idx="4290">
                  <c:v>1.16499</c:v>
                </c:pt>
                <c:pt idx="4291">
                  <c:v>1.5541499999999999</c:v>
                </c:pt>
                <c:pt idx="4292">
                  <c:v>1.1652899999999999</c:v>
                </c:pt>
                <c:pt idx="4293">
                  <c:v>1.5545899999999999</c:v>
                </c:pt>
                <c:pt idx="4294">
                  <c:v>1.5542800000000001</c:v>
                </c:pt>
                <c:pt idx="4295">
                  <c:v>0</c:v>
                </c:pt>
                <c:pt idx="4296">
                  <c:v>0.389764</c:v>
                </c:pt>
                <c:pt idx="4297">
                  <c:v>0.38917800000000002</c:v>
                </c:pt>
                <c:pt idx="4298">
                  <c:v>0.38844699999999999</c:v>
                </c:pt>
                <c:pt idx="4299">
                  <c:v>1.9423600000000001</c:v>
                </c:pt>
                <c:pt idx="4300">
                  <c:v>1.5513399999999999</c:v>
                </c:pt>
                <c:pt idx="4301">
                  <c:v>1.9409400000000001</c:v>
                </c:pt>
                <c:pt idx="4302">
                  <c:v>1.55491</c:v>
                </c:pt>
                <c:pt idx="4303">
                  <c:v>1.1703699999999999</c:v>
                </c:pt>
                <c:pt idx="4304">
                  <c:v>1.1657200000000001</c:v>
                </c:pt>
                <c:pt idx="4305">
                  <c:v>1.9451700000000001</c:v>
                </c:pt>
                <c:pt idx="4306">
                  <c:v>0.77705999999999997</c:v>
                </c:pt>
                <c:pt idx="4307">
                  <c:v>0</c:v>
                </c:pt>
                <c:pt idx="4308">
                  <c:v>1.16665</c:v>
                </c:pt>
                <c:pt idx="4309">
                  <c:v>1.1651400000000001</c:v>
                </c:pt>
                <c:pt idx="4310">
                  <c:v>1.9424600000000001</c:v>
                </c:pt>
                <c:pt idx="4311">
                  <c:v>0</c:v>
                </c:pt>
                <c:pt idx="4312">
                  <c:v>0.77885800000000005</c:v>
                </c:pt>
                <c:pt idx="4313">
                  <c:v>1.1654500000000001</c:v>
                </c:pt>
                <c:pt idx="4314">
                  <c:v>1.1655500000000001</c:v>
                </c:pt>
                <c:pt idx="4315">
                  <c:v>1.16526</c:v>
                </c:pt>
                <c:pt idx="4316">
                  <c:v>1.9430000000000001</c:v>
                </c:pt>
                <c:pt idx="4317">
                  <c:v>1.55511</c:v>
                </c:pt>
                <c:pt idx="4318">
                  <c:v>0.77704600000000001</c:v>
                </c:pt>
                <c:pt idx="4319">
                  <c:v>1.9414100000000001</c:v>
                </c:pt>
                <c:pt idx="4320">
                  <c:v>1.5544</c:v>
                </c:pt>
                <c:pt idx="4321">
                  <c:v>1.5518000000000001</c:v>
                </c:pt>
                <c:pt idx="4322">
                  <c:v>1.55409</c:v>
                </c:pt>
                <c:pt idx="4323">
                  <c:v>1.55335</c:v>
                </c:pt>
                <c:pt idx="4324">
                  <c:v>1.5536000000000001</c:v>
                </c:pt>
                <c:pt idx="4325">
                  <c:v>1.5543</c:v>
                </c:pt>
                <c:pt idx="4326">
                  <c:v>0.77850699999999995</c:v>
                </c:pt>
                <c:pt idx="4327">
                  <c:v>0.77865700000000004</c:v>
                </c:pt>
                <c:pt idx="4328">
                  <c:v>1.55444</c:v>
                </c:pt>
                <c:pt idx="4329">
                  <c:v>1.94265</c:v>
                </c:pt>
                <c:pt idx="4330">
                  <c:v>1.16621</c:v>
                </c:pt>
                <c:pt idx="4331">
                  <c:v>1.5546500000000001</c:v>
                </c:pt>
                <c:pt idx="4332">
                  <c:v>1.1657599999999999</c:v>
                </c:pt>
                <c:pt idx="4333">
                  <c:v>1.55524</c:v>
                </c:pt>
                <c:pt idx="4334">
                  <c:v>1.94258</c:v>
                </c:pt>
                <c:pt idx="4335">
                  <c:v>1.55339</c:v>
                </c:pt>
                <c:pt idx="4336">
                  <c:v>0.38944600000000001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1.1650700000000001</c:v>
                </c:pt>
                <c:pt idx="4343">
                  <c:v>0</c:v>
                </c:pt>
                <c:pt idx="4344">
                  <c:v>0.38875999999999999</c:v>
                </c:pt>
                <c:pt idx="4345">
                  <c:v>1.5537399999999999</c:v>
                </c:pt>
                <c:pt idx="4346">
                  <c:v>1.5544800000000001</c:v>
                </c:pt>
                <c:pt idx="4347">
                  <c:v>1.94354</c:v>
                </c:pt>
                <c:pt idx="4348">
                  <c:v>1.55359</c:v>
                </c:pt>
                <c:pt idx="4349">
                  <c:v>1.1659900000000001</c:v>
                </c:pt>
                <c:pt idx="4350">
                  <c:v>1.16208</c:v>
                </c:pt>
                <c:pt idx="4351">
                  <c:v>0.38856499999999999</c:v>
                </c:pt>
                <c:pt idx="4352">
                  <c:v>0.77730600000000005</c:v>
                </c:pt>
                <c:pt idx="4353">
                  <c:v>1.16591</c:v>
                </c:pt>
                <c:pt idx="4354">
                  <c:v>0.77711799999999998</c:v>
                </c:pt>
                <c:pt idx="4355">
                  <c:v>0.77733399999999997</c:v>
                </c:pt>
                <c:pt idx="4356">
                  <c:v>1.5596000000000001</c:v>
                </c:pt>
                <c:pt idx="4357">
                  <c:v>1.9432</c:v>
                </c:pt>
                <c:pt idx="4358">
                  <c:v>0</c:v>
                </c:pt>
                <c:pt idx="4359">
                  <c:v>1.1672199999999999</c:v>
                </c:pt>
                <c:pt idx="4360">
                  <c:v>0.77710800000000002</c:v>
                </c:pt>
                <c:pt idx="4361">
                  <c:v>0.77657600000000004</c:v>
                </c:pt>
                <c:pt idx="4362">
                  <c:v>0.38881500000000002</c:v>
                </c:pt>
                <c:pt idx="4363">
                  <c:v>0.776613</c:v>
                </c:pt>
                <c:pt idx="4364">
                  <c:v>0.77774699999999997</c:v>
                </c:pt>
                <c:pt idx="4365">
                  <c:v>0.77676000000000001</c:v>
                </c:pt>
                <c:pt idx="4366">
                  <c:v>1.1653899999999999</c:v>
                </c:pt>
                <c:pt idx="4367">
                  <c:v>1.16343</c:v>
                </c:pt>
                <c:pt idx="4368">
                  <c:v>0.77768300000000001</c:v>
                </c:pt>
                <c:pt idx="4369">
                  <c:v>0.78022800000000003</c:v>
                </c:pt>
                <c:pt idx="4370">
                  <c:v>0.77858099999999997</c:v>
                </c:pt>
                <c:pt idx="4371">
                  <c:v>1.55616</c:v>
                </c:pt>
                <c:pt idx="4372">
                  <c:v>1.9435</c:v>
                </c:pt>
                <c:pt idx="4373">
                  <c:v>1.5548299999999999</c:v>
                </c:pt>
                <c:pt idx="4374">
                  <c:v>1.9429000000000001</c:v>
                </c:pt>
                <c:pt idx="4375">
                  <c:v>1.1657900000000001</c:v>
                </c:pt>
                <c:pt idx="4376">
                  <c:v>0</c:v>
                </c:pt>
                <c:pt idx="4377">
                  <c:v>0.77709099999999998</c:v>
                </c:pt>
                <c:pt idx="4378">
                  <c:v>1.1660900000000001</c:v>
                </c:pt>
                <c:pt idx="4379">
                  <c:v>1.5551200000000001</c:v>
                </c:pt>
                <c:pt idx="4380">
                  <c:v>1.5538799999999999</c:v>
                </c:pt>
                <c:pt idx="4381">
                  <c:v>1.16465</c:v>
                </c:pt>
                <c:pt idx="4382">
                  <c:v>0</c:v>
                </c:pt>
                <c:pt idx="4383">
                  <c:v>0.38894699999999999</c:v>
                </c:pt>
                <c:pt idx="4384">
                  <c:v>0</c:v>
                </c:pt>
                <c:pt idx="4385">
                  <c:v>0</c:v>
                </c:pt>
                <c:pt idx="4386">
                  <c:v>0.38870500000000002</c:v>
                </c:pt>
                <c:pt idx="4387">
                  <c:v>0.389766</c:v>
                </c:pt>
                <c:pt idx="4388">
                  <c:v>0</c:v>
                </c:pt>
                <c:pt idx="4389">
                  <c:v>0.388654</c:v>
                </c:pt>
                <c:pt idx="4390">
                  <c:v>1.5601400000000001</c:v>
                </c:pt>
                <c:pt idx="4391">
                  <c:v>1.16574</c:v>
                </c:pt>
                <c:pt idx="4392">
                  <c:v>1.5539400000000001</c:v>
                </c:pt>
                <c:pt idx="4393">
                  <c:v>0.38870199999999999</c:v>
                </c:pt>
                <c:pt idx="4394">
                  <c:v>0.388376</c:v>
                </c:pt>
                <c:pt idx="4395">
                  <c:v>0</c:v>
                </c:pt>
                <c:pt idx="4396">
                  <c:v>0</c:v>
                </c:pt>
                <c:pt idx="4397">
                  <c:v>0.77732599999999996</c:v>
                </c:pt>
                <c:pt idx="4398">
                  <c:v>1.9428000000000001</c:v>
                </c:pt>
                <c:pt idx="4399">
                  <c:v>1.1664399999999999</c:v>
                </c:pt>
                <c:pt idx="4400">
                  <c:v>1.16631</c:v>
                </c:pt>
                <c:pt idx="4401">
                  <c:v>0.77991600000000005</c:v>
                </c:pt>
                <c:pt idx="4402">
                  <c:v>0.78002199999999999</c:v>
                </c:pt>
                <c:pt idx="4403">
                  <c:v>1.16839</c:v>
                </c:pt>
                <c:pt idx="4404">
                  <c:v>1.1697299999999999</c:v>
                </c:pt>
                <c:pt idx="4405">
                  <c:v>1.9388099999999999</c:v>
                </c:pt>
                <c:pt idx="4406">
                  <c:v>1.5548299999999999</c:v>
                </c:pt>
                <c:pt idx="4407">
                  <c:v>1.55413</c:v>
                </c:pt>
                <c:pt idx="4408">
                  <c:v>1.5548200000000001</c:v>
                </c:pt>
                <c:pt idx="4409">
                  <c:v>1.5538400000000001</c:v>
                </c:pt>
                <c:pt idx="4410">
                  <c:v>0.77711799999999998</c:v>
                </c:pt>
                <c:pt idx="4411">
                  <c:v>1.55416</c:v>
                </c:pt>
                <c:pt idx="4412">
                  <c:v>0.38872800000000002</c:v>
                </c:pt>
                <c:pt idx="4413">
                  <c:v>0</c:v>
                </c:pt>
                <c:pt idx="4414">
                  <c:v>0</c:v>
                </c:pt>
                <c:pt idx="4415">
                  <c:v>0.77710599999999996</c:v>
                </c:pt>
                <c:pt idx="4416">
                  <c:v>1.16303</c:v>
                </c:pt>
                <c:pt idx="4417">
                  <c:v>1.1658999999999999</c:v>
                </c:pt>
                <c:pt idx="4418">
                  <c:v>0.77909899999999999</c:v>
                </c:pt>
                <c:pt idx="4419">
                  <c:v>0.38861600000000002</c:v>
                </c:pt>
                <c:pt idx="4420">
                  <c:v>0</c:v>
                </c:pt>
                <c:pt idx="4421">
                  <c:v>0.38888</c:v>
                </c:pt>
                <c:pt idx="4422">
                  <c:v>0.38850099999999999</c:v>
                </c:pt>
                <c:pt idx="4423">
                  <c:v>0.77722899999999995</c:v>
                </c:pt>
                <c:pt idx="4424">
                  <c:v>1.1660999999999999</c:v>
                </c:pt>
                <c:pt idx="4425">
                  <c:v>1.94249</c:v>
                </c:pt>
                <c:pt idx="4426">
                  <c:v>0.77591200000000005</c:v>
                </c:pt>
                <c:pt idx="4427">
                  <c:v>1.5466200000000001</c:v>
                </c:pt>
                <c:pt idx="4428">
                  <c:v>0.77742199999999995</c:v>
                </c:pt>
                <c:pt idx="4429">
                  <c:v>1.94164</c:v>
                </c:pt>
                <c:pt idx="4430">
                  <c:v>1.55402</c:v>
                </c:pt>
                <c:pt idx="4431">
                  <c:v>1.94204</c:v>
                </c:pt>
                <c:pt idx="4432">
                  <c:v>1.55358</c:v>
                </c:pt>
                <c:pt idx="4433">
                  <c:v>1.5526800000000001</c:v>
                </c:pt>
                <c:pt idx="4434">
                  <c:v>1.5586500000000001</c:v>
                </c:pt>
                <c:pt idx="4435">
                  <c:v>1.95034</c:v>
                </c:pt>
                <c:pt idx="4436">
                  <c:v>0.77648799999999996</c:v>
                </c:pt>
                <c:pt idx="4437">
                  <c:v>0</c:v>
                </c:pt>
                <c:pt idx="4438">
                  <c:v>1.1655199999999999</c:v>
                </c:pt>
                <c:pt idx="4439">
                  <c:v>0.38855400000000001</c:v>
                </c:pt>
                <c:pt idx="4440">
                  <c:v>1.16595</c:v>
                </c:pt>
                <c:pt idx="4441">
                  <c:v>1.9435199999999999</c:v>
                </c:pt>
                <c:pt idx="4442">
                  <c:v>1.55416</c:v>
                </c:pt>
                <c:pt idx="4443">
                  <c:v>1.5530900000000001</c:v>
                </c:pt>
                <c:pt idx="4444">
                  <c:v>1.16516</c:v>
                </c:pt>
                <c:pt idx="4445">
                  <c:v>1.5530900000000001</c:v>
                </c:pt>
                <c:pt idx="4446">
                  <c:v>0</c:v>
                </c:pt>
                <c:pt idx="4447">
                  <c:v>1.16723</c:v>
                </c:pt>
                <c:pt idx="4448">
                  <c:v>1.16266</c:v>
                </c:pt>
                <c:pt idx="4449">
                  <c:v>1.94164</c:v>
                </c:pt>
                <c:pt idx="4450">
                  <c:v>1.16822</c:v>
                </c:pt>
                <c:pt idx="4451">
                  <c:v>1.5571900000000001</c:v>
                </c:pt>
                <c:pt idx="4452">
                  <c:v>1.1652199999999999</c:v>
                </c:pt>
                <c:pt idx="4453">
                  <c:v>0.38875999999999999</c:v>
                </c:pt>
                <c:pt idx="4454">
                  <c:v>0.38843100000000003</c:v>
                </c:pt>
                <c:pt idx="4455">
                  <c:v>0.77668800000000005</c:v>
                </c:pt>
                <c:pt idx="4456">
                  <c:v>1.94373</c:v>
                </c:pt>
                <c:pt idx="4457">
                  <c:v>0.77697099999999997</c:v>
                </c:pt>
                <c:pt idx="4458">
                  <c:v>1.5541400000000001</c:v>
                </c:pt>
                <c:pt idx="4459">
                  <c:v>1.16604</c:v>
                </c:pt>
                <c:pt idx="4460">
                  <c:v>1.5538700000000001</c:v>
                </c:pt>
                <c:pt idx="4461">
                  <c:v>1.55332</c:v>
                </c:pt>
                <c:pt idx="4462">
                  <c:v>1.16639</c:v>
                </c:pt>
                <c:pt idx="4463">
                  <c:v>1.16526</c:v>
                </c:pt>
                <c:pt idx="4464">
                  <c:v>0</c:v>
                </c:pt>
                <c:pt idx="4465">
                  <c:v>0.38861600000000002</c:v>
                </c:pt>
                <c:pt idx="4466">
                  <c:v>0</c:v>
                </c:pt>
                <c:pt idx="4467">
                  <c:v>1.5562400000000001</c:v>
                </c:pt>
                <c:pt idx="4468">
                  <c:v>1.5585100000000001</c:v>
                </c:pt>
                <c:pt idx="4469">
                  <c:v>1.5510900000000001</c:v>
                </c:pt>
                <c:pt idx="4470">
                  <c:v>0.389237</c:v>
                </c:pt>
                <c:pt idx="4471">
                  <c:v>0</c:v>
                </c:pt>
                <c:pt idx="4472">
                  <c:v>0.38873000000000002</c:v>
                </c:pt>
                <c:pt idx="4473">
                  <c:v>1.55253</c:v>
                </c:pt>
                <c:pt idx="4474">
                  <c:v>1.5550299999999999</c:v>
                </c:pt>
                <c:pt idx="4475">
                  <c:v>1.55454</c:v>
                </c:pt>
                <c:pt idx="4476">
                  <c:v>1.55284</c:v>
                </c:pt>
                <c:pt idx="4477">
                  <c:v>1.5541799999999999</c:v>
                </c:pt>
                <c:pt idx="4478">
                  <c:v>1.5540099999999999</c:v>
                </c:pt>
                <c:pt idx="4479">
                  <c:v>1.16649</c:v>
                </c:pt>
                <c:pt idx="4480">
                  <c:v>0.77532800000000002</c:v>
                </c:pt>
                <c:pt idx="4481">
                  <c:v>0.38831100000000002</c:v>
                </c:pt>
                <c:pt idx="4482">
                  <c:v>1.5576300000000001</c:v>
                </c:pt>
                <c:pt idx="4483">
                  <c:v>1.55766</c:v>
                </c:pt>
                <c:pt idx="4484">
                  <c:v>1.1657900000000001</c:v>
                </c:pt>
                <c:pt idx="4485">
                  <c:v>1.5544</c:v>
                </c:pt>
                <c:pt idx="4486">
                  <c:v>0.77718900000000002</c:v>
                </c:pt>
                <c:pt idx="4487">
                  <c:v>0.77726799999999996</c:v>
                </c:pt>
                <c:pt idx="4488">
                  <c:v>0</c:v>
                </c:pt>
                <c:pt idx="4489">
                  <c:v>0.77715199999999995</c:v>
                </c:pt>
                <c:pt idx="4490">
                  <c:v>1.16608</c:v>
                </c:pt>
                <c:pt idx="4491">
                  <c:v>1.5490600000000001</c:v>
                </c:pt>
                <c:pt idx="4492">
                  <c:v>1.1664399999999999</c:v>
                </c:pt>
                <c:pt idx="4493">
                  <c:v>1.5545100000000001</c:v>
                </c:pt>
                <c:pt idx="4494">
                  <c:v>1.94181</c:v>
                </c:pt>
                <c:pt idx="4495">
                  <c:v>1.1656500000000001</c:v>
                </c:pt>
                <c:pt idx="4496">
                  <c:v>1.1657500000000001</c:v>
                </c:pt>
                <c:pt idx="4497">
                  <c:v>1.5527899999999999</c:v>
                </c:pt>
                <c:pt idx="4498">
                  <c:v>0.77882600000000002</c:v>
                </c:pt>
                <c:pt idx="4499">
                  <c:v>0.77963499999999997</c:v>
                </c:pt>
                <c:pt idx="4500">
                  <c:v>0.38849800000000001</c:v>
                </c:pt>
                <c:pt idx="4501">
                  <c:v>0.38738299999999998</c:v>
                </c:pt>
                <c:pt idx="4502">
                  <c:v>1.5533600000000001</c:v>
                </c:pt>
                <c:pt idx="4503">
                  <c:v>1.55393</c:v>
                </c:pt>
                <c:pt idx="4504">
                  <c:v>1.94251</c:v>
                </c:pt>
                <c:pt idx="4505">
                  <c:v>1.5546800000000001</c:v>
                </c:pt>
                <c:pt idx="4506">
                  <c:v>1.16469</c:v>
                </c:pt>
                <c:pt idx="4507">
                  <c:v>1.1700200000000001</c:v>
                </c:pt>
                <c:pt idx="4508">
                  <c:v>1.9432100000000001</c:v>
                </c:pt>
                <c:pt idx="4509">
                  <c:v>0.77682200000000001</c:v>
                </c:pt>
                <c:pt idx="4510">
                  <c:v>1.16517</c:v>
                </c:pt>
                <c:pt idx="4511">
                  <c:v>0.38845200000000002</c:v>
                </c:pt>
                <c:pt idx="4512">
                  <c:v>0.77555099999999999</c:v>
                </c:pt>
                <c:pt idx="4513">
                  <c:v>1.1638999999999999</c:v>
                </c:pt>
                <c:pt idx="4514">
                  <c:v>1.9490400000000001</c:v>
                </c:pt>
                <c:pt idx="4515">
                  <c:v>1.16584</c:v>
                </c:pt>
                <c:pt idx="4516">
                  <c:v>1.9431700000000001</c:v>
                </c:pt>
                <c:pt idx="4517">
                  <c:v>0.38848700000000003</c:v>
                </c:pt>
                <c:pt idx="4518">
                  <c:v>0.38860499999999998</c:v>
                </c:pt>
                <c:pt idx="4519">
                  <c:v>0.38868900000000001</c:v>
                </c:pt>
                <c:pt idx="4520">
                  <c:v>0.77935699999999997</c:v>
                </c:pt>
                <c:pt idx="4521">
                  <c:v>1.55341</c:v>
                </c:pt>
                <c:pt idx="4522">
                  <c:v>1.1652800000000001</c:v>
                </c:pt>
                <c:pt idx="4523">
                  <c:v>1.16631</c:v>
                </c:pt>
                <c:pt idx="4524">
                  <c:v>1.55376</c:v>
                </c:pt>
                <c:pt idx="4525">
                  <c:v>1.1656</c:v>
                </c:pt>
                <c:pt idx="4526">
                  <c:v>0</c:v>
                </c:pt>
                <c:pt idx="4527">
                  <c:v>1.1673</c:v>
                </c:pt>
                <c:pt idx="4528">
                  <c:v>1.55484</c:v>
                </c:pt>
                <c:pt idx="4529">
                  <c:v>1.1651100000000001</c:v>
                </c:pt>
                <c:pt idx="4530">
                  <c:v>1.94798</c:v>
                </c:pt>
                <c:pt idx="4531">
                  <c:v>1.55718</c:v>
                </c:pt>
                <c:pt idx="4532">
                  <c:v>0.77728399999999997</c:v>
                </c:pt>
                <c:pt idx="4533">
                  <c:v>1.54945</c:v>
                </c:pt>
                <c:pt idx="4534">
                  <c:v>1.94529</c:v>
                </c:pt>
                <c:pt idx="4535">
                  <c:v>1.9433499999999999</c:v>
                </c:pt>
                <c:pt idx="4536">
                  <c:v>1.1662300000000001</c:v>
                </c:pt>
                <c:pt idx="4537">
                  <c:v>1.55365</c:v>
                </c:pt>
                <c:pt idx="4538">
                  <c:v>0.38849</c:v>
                </c:pt>
                <c:pt idx="4539">
                  <c:v>0</c:v>
                </c:pt>
                <c:pt idx="4540">
                  <c:v>0.38879000000000002</c:v>
                </c:pt>
                <c:pt idx="4541">
                  <c:v>0.77756700000000001</c:v>
                </c:pt>
                <c:pt idx="4542">
                  <c:v>1.16584</c:v>
                </c:pt>
                <c:pt idx="4543">
                  <c:v>1.94014</c:v>
                </c:pt>
                <c:pt idx="4544">
                  <c:v>1.94153</c:v>
                </c:pt>
                <c:pt idx="4545">
                  <c:v>1.16499</c:v>
                </c:pt>
                <c:pt idx="4546">
                  <c:v>0</c:v>
                </c:pt>
                <c:pt idx="4547">
                  <c:v>0.389936</c:v>
                </c:pt>
                <c:pt idx="4548">
                  <c:v>1.5587200000000001</c:v>
                </c:pt>
                <c:pt idx="4549">
                  <c:v>1.16584</c:v>
                </c:pt>
                <c:pt idx="4550">
                  <c:v>0.38928400000000002</c:v>
                </c:pt>
                <c:pt idx="4551">
                  <c:v>1.1655199999999999</c:v>
                </c:pt>
                <c:pt idx="4552">
                  <c:v>0.77711399999999997</c:v>
                </c:pt>
                <c:pt idx="4553">
                  <c:v>0.77688500000000005</c:v>
                </c:pt>
                <c:pt idx="4554">
                  <c:v>0</c:v>
                </c:pt>
                <c:pt idx="4555">
                  <c:v>0.77771800000000002</c:v>
                </c:pt>
                <c:pt idx="4556">
                  <c:v>0.77719300000000002</c:v>
                </c:pt>
                <c:pt idx="4557">
                  <c:v>1.1647799999999999</c:v>
                </c:pt>
                <c:pt idx="4558">
                  <c:v>1.55444</c:v>
                </c:pt>
                <c:pt idx="4559">
                  <c:v>1.5546800000000001</c:v>
                </c:pt>
                <c:pt idx="4560">
                  <c:v>1.1657200000000001</c:v>
                </c:pt>
                <c:pt idx="4561">
                  <c:v>1.5549299999999999</c:v>
                </c:pt>
                <c:pt idx="4562">
                  <c:v>1.1662399999999999</c:v>
                </c:pt>
                <c:pt idx="4563">
                  <c:v>0.78004899999999999</c:v>
                </c:pt>
                <c:pt idx="4564">
                  <c:v>1.5518799999999999</c:v>
                </c:pt>
                <c:pt idx="4565">
                  <c:v>1.94154</c:v>
                </c:pt>
                <c:pt idx="4566">
                  <c:v>1.5547</c:v>
                </c:pt>
                <c:pt idx="4567">
                  <c:v>1.1655500000000001</c:v>
                </c:pt>
                <c:pt idx="4568">
                  <c:v>1.16645</c:v>
                </c:pt>
                <c:pt idx="4569">
                  <c:v>0.77668199999999998</c:v>
                </c:pt>
                <c:pt idx="4570">
                  <c:v>0</c:v>
                </c:pt>
                <c:pt idx="4571">
                  <c:v>0.77731099999999997</c:v>
                </c:pt>
                <c:pt idx="4572">
                  <c:v>0.777501</c:v>
                </c:pt>
                <c:pt idx="4573">
                  <c:v>0.38945099999999999</c:v>
                </c:pt>
                <c:pt idx="4574">
                  <c:v>0.38822800000000002</c:v>
                </c:pt>
                <c:pt idx="4575">
                  <c:v>0</c:v>
                </c:pt>
                <c:pt idx="4576">
                  <c:v>0</c:v>
                </c:pt>
                <c:pt idx="4577">
                  <c:v>1.55507</c:v>
                </c:pt>
                <c:pt idx="4578">
                  <c:v>1.1668400000000001</c:v>
                </c:pt>
                <c:pt idx="4579">
                  <c:v>1.94526</c:v>
                </c:pt>
                <c:pt idx="4580">
                  <c:v>1.1658500000000001</c:v>
                </c:pt>
                <c:pt idx="4581">
                  <c:v>1.5516300000000001</c:v>
                </c:pt>
                <c:pt idx="4582">
                  <c:v>1.55453</c:v>
                </c:pt>
                <c:pt idx="4583">
                  <c:v>1.16642</c:v>
                </c:pt>
                <c:pt idx="4584">
                  <c:v>1.94129</c:v>
                </c:pt>
                <c:pt idx="4585">
                  <c:v>1.5505899999999999</c:v>
                </c:pt>
                <c:pt idx="4586">
                  <c:v>1.55447</c:v>
                </c:pt>
                <c:pt idx="4587">
                  <c:v>1.5542199999999999</c:v>
                </c:pt>
                <c:pt idx="4588">
                  <c:v>1.1659299999999999</c:v>
                </c:pt>
                <c:pt idx="4589">
                  <c:v>1.94198</c:v>
                </c:pt>
                <c:pt idx="4590">
                  <c:v>1.55386</c:v>
                </c:pt>
                <c:pt idx="4591">
                  <c:v>1.5540799999999999</c:v>
                </c:pt>
                <c:pt idx="4592">
                  <c:v>0.38817299999999999</c:v>
                </c:pt>
                <c:pt idx="4593">
                  <c:v>0</c:v>
                </c:pt>
                <c:pt idx="4594">
                  <c:v>1.16967</c:v>
                </c:pt>
                <c:pt idx="4595">
                  <c:v>1.16452</c:v>
                </c:pt>
                <c:pt idx="4596">
                  <c:v>1.9360999999999999</c:v>
                </c:pt>
                <c:pt idx="4597">
                  <c:v>1.55467</c:v>
                </c:pt>
                <c:pt idx="4598">
                  <c:v>0.77718600000000004</c:v>
                </c:pt>
                <c:pt idx="4599">
                  <c:v>1.55383</c:v>
                </c:pt>
                <c:pt idx="4600">
                  <c:v>1.16597</c:v>
                </c:pt>
                <c:pt idx="4601">
                  <c:v>1.55376</c:v>
                </c:pt>
                <c:pt idx="4602">
                  <c:v>1.55321</c:v>
                </c:pt>
                <c:pt idx="4603">
                  <c:v>1.5544500000000001</c:v>
                </c:pt>
                <c:pt idx="4604">
                  <c:v>1.16489</c:v>
                </c:pt>
                <c:pt idx="4605">
                  <c:v>0.77683999999999997</c:v>
                </c:pt>
                <c:pt idx="4606">
                  <c:v>1.5517799999999999</c:v>
                </c:pt>
                <c:pt idx="4607">
                  <c:v>1.5524800000000001</c:v>
                </c:pt>
                <c:pt idx="4608">
                  <c:v>1.1661600000000001</c:v>
                </c:pt>
                <c:pt idx="4609">
                  <c:v>0.77886699999999998</c:v>
                </c:pt>
                <c:pt idx="4610">
                  <c:v>0.77929199999999998</c:v>
                </c:pt>
                <c:pt idx="4611">
                  <c:v>0.38874199999999998</c:v>
                </c:pt>
                <c:pt idx="4612">
                  <c:v>0.38988099999999998</c:v>
                </c:pt>
                <c:pt idx="4613">
                  <c:v>0.77664500000000003</c:v>
                </c:pt>
                <c:pt idx="4614">
                  <c:v>1.1655199999999999</c:v>
                </c:pt>
                <c:pt idx="4615">
                  <c:v>1.5510699999999999</c:v>
                </c:pt>
                <c:pt idx="4616">
                  <c:v>1.94234</c:v>
                </c:pt>
                <c:pt idx="4617">
                  <c:v>1.55409</c:v>
                </c:pt>
                <c:pt idx="4618">
                  <c:v>1.1653</c:v>
                </c:pt>
                <c:pt idx="4619">
                  <c:v>1.9437199999999999</c:v>
                </c:pt>
                <c:pt idx="4620">
                  <c:v>1.5542100000000001</c:v>
                </c:pt>
                <c:pt idx="4621">
                  <c:v>1.94224</c:v>
                </c:pt>
                <c:pt idx="4622">
                  <c:v>0.77667600000000003</c:v>
                </c:pt>
                <c:pt idx="4623">
                  <c:v>0.77695000000000003</c:v>
                </c:pt>
                <c:pt idx="4624">
                  <c:v>0.38966499999999998</c:v>
                </c:pt>
                <c:pt idx="4625">
                  <c:v>0.77690599999999999</c:v>
                </c:pt>
                <c:pt idx="4626">
                  <c:v>0.38943899999999998</c:v>
                </c:pt>
                <c:pt idx="4627">
                  <c:v>1.55708</c:v>
                </c:pt>
                <c:pt idx="4628">
                  <c:v>1.55488</c:v>
                </c:pt>
                <c:pt idx="4629">
                  <c:v>1.9422900000000001</c:v>
                </c:pt>
                <c:pt idx="4630">
                  <c:v>1.94313</c:v>
                </c:pt>
                <c:pt idx="4631">
                  <c:v>0.38820700000000002</c:v>
                </c:pt>
                <c:pt idx="4632">
                  <c:v>0</c:v>
                </c:pt>
                <c:pt idx="4633">
                  <c:v>0.388598</c:v>
                </c:pt>
                <c:pt idx="4634">
                  <c:v>1.5537099999999999</c:v>
                </c:pt>
                <c:pt idx="4635">
                  <c:v>1.16577</c:v>
                </c:pt>
                <c:pt idx="4636">
                  <c:v>0.77902099999999996</c:v>
                </c:pt>
                <c:pt idx="4637">
                  <c:v>1.1652100000000001</c:v>
                </c:pt>
                <c:pt idx="4638">
                  <c:v>1.16543</c:v>
                </c:pt>
                <c:pt idx="4639">
                  <c:v>1.1659900000000001</c:v>
                </c:pt>
                <c:pt idx="4640">
                  <c:v>1.16598</c:v>
                </c:pt>
                <c:pt idx="4641">
                  <c:v>1.9427300000000001</c:v>
                </c:pt>
                <c:pt idx="4642">
                  <c:v>1.9419999999999999</c:v>
                </c:pt>
                <c:pt idx="4643">
                  <c:v>1.9500900000000001</c:v>
                </c:pt>
                <c:pt idx="4644">
                  <c:v>0</c:v>
                </c:pt>
                <c:pt idx="4645">
                  <c:v>0</c:v>
                </c:pt>
                <c:pt idx="4646">
                  <c:v>1.5546</c:v>
                </c:pt>
                <c:pt idx="4647">
                  <c:v>1.9462600000000001</c:v>
                </c:pt>
                <c:pt idx="4648">
                  <c:v>1.9416500000000001</c:v>
                </c:pt>
                <c:pt idx="4649">
                  <c:v>1.16554</c:v>
                </c:pt>
                <c:pt idx="4650">
                  <c:v>1.1651499999999999</c:v>
                </c:pt>
                <c:pt idx="4651">
                  <c:v>1.1655</c:v>
                </c:pt>
                <c:pt idx="4652">
                  <c:v>0.38858999999999999</c:v>
                </c:pt>
                <c:pt idx="4653">
                  <c:v>1.55236</c:v>
                </c:pt>
                <c:pt idx="4654">
                  <c:v>1.55769</c:v>
                </c:pt>
                <c:pt idx="4655">
                  <c:v>0.38857700000000001</c:v>
                </c:pt>
                <c:pt idx="4656">
                  <c:v>0</c:v>
                </c:pt>
                <c:pt idx="4657">
                  <c:v>0.77785199999999999</c:v>
                </c:pt>
                <c:pt idx="4658">
                  <c:v>0.38943899999999998</c:v>
                </c:pt>
                <c:pt idx="4659">
                  <c:v>0.38995000000000002</c:v>
                </c:pt>
                <c:pt idx="4660">
                  <c:v>0.73218099999999997</c:v>
                </c:pt>
                <c:pt idx="4661">
                  <c:v>0.388905</c:v>
                </c:pt>
                <c:pt idx="4662">
                  <c:v>0.77966800000000003</c:v>
                </c:pt>
                <c:pt idx="4663">
                  <c:v>1.1679999999999999</c:v>
                </c:pt>
                <c:pt idx="4664">
                  <c:v>0</c:v>
                </c:pt>
                <c:pt idx="4665">
                  <c:v>0.77296699999999996</c:v>
                </c:pt>
                <c:pt idx="4666">
                  <c:v>1.1541999999999999</c:v>
                </c:pt>
                <c:pt idx="4667">
                  <c:v>1.54691</c:v>
                </c:pt>
                <c:pt idx="4668">
                  <c:v>0.77699300000000004</c:v>
                </c:pt>
                <c:pt idx="4669">
                  <c:v>1.16631</c:v>
                </c:pt>
                <c:pt idx="4670">
                  <c:v>1.55315</c:v>
                </c:pt>
                <c:pt idx="4671">
                  <c:v>1.9418200000000001</c:v>
                </c:pt>
                <c:pt idx="4672">
                  <c:v>1.9422699999999999</c:v>
                </c:pt>
                <c:pt idx="4673">
                  <c:v>1.55379</c:v>
                </c:pt>
                <c:pt idx="4674">
                  <c:v>1.5543</c:v>
                </c:pt>
                <c:pt idx="4675">
                  <c:v>1.55382</c:v>
                </c:pt>
                <c:pt idx="4676">
                  <c:v>1.9418599999999999</c:v>
                </c:pt>
                <c:pt idx="4677">
                  <c:v>1.54986</c:v>
                </c:pt>
                <c:pt idx="4678">
                  <c:v>1.16489</c:v>
                </c:pt>
                <c:pt idx="4679">
                  <c:v>1.16571</c:v>
                </c:pt>
                <c:pt idx="4680">
                  <c:v>1.5580499999999999</c:v>
                </c:pt>
                <c:pt idx="4681">
                  <c:v>1.56027</c:v>
                </c:pt>
                <c:pt idx="4682">
                  <c:v>0</c:v>
                </c:pt>
                <c:pt idx="4683">
                  <c:v>0.38858500000000001</c:v>
                </c:pt>
                <c:pt idx="4684">
                  <c:v>1.5540799999999999</c:v>
                </c:pt>
                <c:pt idx="4685">
                  <c:v>1.5550900000000001</c:v>
                </c:pt>
                <c:pt idx="4686">
                  <c:v>0.776783</c:v>
                </c:pt>
                <c:pt idx="4687">
                  <c:v>0.777169</c:v>
                </c:pt>
                <c:pt idx="4688">
                  <c:v>0.388963</c:v>
                </c:pt>
                <c:pt idx="4689">
                  <c:v>0</c:v>
                </c:pt>
                <c:pt idx="4690">
                  <c:v>0.77795800000000004</c:v>
                </c:pt>
                <c:pt idx="4691">
                  <c:v>0.77669299999999997</c:v>
                </c:pt>
                <c:pt idx="4692">
                  <c:v>0.38613799999999998</c:v>
                </c:pt>
                <c:pt idx="4693">
                  <c:v>0.77107099999999995</c:v>
                </c:pt>
                <c:pt idx="4694">
                  <c:v>1.5571299999999999</c:v>
                </c:pt>
                <c:pt idx="4695">
                  <c:v>0.77888000000000002</c:v>
                </c:pt>
                <c:pt idx="4696">
                  <c:v>0.77584399999999998</c:v>
                </c:pt>
                <c:pt idx="4697">
                  <c:v>0.77756599999999998</c:v>
                </c:pt>
                <c:pt idx="4698">
                  <c:v>1.1652199999999999</c:v>
                </c:pt>
                <c:pt idx="4699">
                  <c:v>0.38856299999999999</c:v>
                </c:pt>
                <c:pt idx="4700">
                  <c:v>0</c:v>
                </c:pt>
                <c:pt idx="4701">
                  <c:v>0.38919500000000001</c:v>
                </c:pt>
                <c:pt idx="4702">
                  <c:v>1.16604</c:v>
                </c:pt>
                <c:pt idx="4703">
                  <c:v>1.1652</c:v>
                </c:pt>
                <c:pt idx="4704">
                  <c:v>0.388042</c:v>
                </c:pt>
                <c:pt idx="4705">
                  <c:v>0</c:v>
                </c:pt>
                <c:pt idx="4706">
                  <c:v>1.1700699999999999</c:v>
                </c:pt>
                <c:pt idx="4707">
                  <c:v>0.77749299999999999</c:v>
                </c:pt>
                <c:pt idx="4708">
                  <c:v>0.38878699999999999</c:v>
                </c:pt>
                <c:pt idx="4709">
                  <c:v>1.5570900000000001</c:v>
                </c:pt>
                <c:pt idx="4710">
                  <c:v>1.56012</c:v>
                </c:pt>
                <c:pt idx="4711">
                  <c:v>1.55322</c:v>
                </c:pt>
                <c:pt idx="4712">
                  <c:v>1.55646</c:v>
                </c:pt>
                <c:pt idx="4713">
                  <c:v>1.5584499999999999</c:v>
                </c:pt>
                <c:pt idx="4714">
                  <c:v>1.5548599999999999</c:v>
                </c:pt>
                <c:pt idx="4715">
                  <c:v>1.5590200000000001</c:v>
                </c:pt>
                <c:pt idx="4716">
                  <c:v>1.94251</c:v>
                </c:pt>
                <c:pt idx="4717">
                  <c:v>1.94272</c:v>
                </c:pt>
                <c:pt idx="4718">
                  <c:v>1.5540499999999999</c:v>
                </c:pt>
                <c:pt idx="4719">
                  <c:v>0.77698</c:v>
                </c:pt>
                <c:pt idx="4720">
                  <c:v>0.777007</c:v>
                </c:pt>
                <c:pt idx="4721">
                  <c:v>0.38819700000000001</c:v>
                </c:pt>
                <c:pt idx="4722">
                  <c:v>1.9413</c:v>
                </c:pt>
                <c:pt idx="4723">
                  <c:v>1.16431</c:v>
                </c:pt>
                <c:pt idx="4724">
                  <c:v>1.554</c:v>
                </c:pt>
                <c:pt idx="4725">
                  <c:v>1.1692100000000001</c:v>
                </c:pt>
                <c:pt idx="4726">
                  <c:v>0</c:v>
                </c:pt>
                <c:pt idx="4727">
                  <c:v>0.777582</c:v>
                </c:pt>
                <c:pt idx="4728">
                  <c:v>1.5540400000000001</c:v>
                </c:pt>
                <c:pt idx="4729">
                  <c:v>1.55491</c:v>
                </c:pt>
                <c:pt idx="4730">
                  <c:v>1.5549900000000001</c:v>
                </c:pt>
                <c:pt idx="4731">
                  <c:v>1.94238</c:v>
                </c:pt>
                <c:pt idx="4732">
                  <c:v>1.1654</c:v>
                </c:pt>
                <c:pt idx="4733">
                  <c:v>0.77715199999999995</c:v>
                </c:pt>
                <c:pt idx="4734">
                  <c:v>1.1620600000000001</c:v>
                </c:pt>
                <c:pt idx="4735">
                  <c:v>0.77760499999999999</c:v>
                </c:pt>
                <c:pt idx="4736">
                  <c:v>1.9425399999999999</c:v>
                </c:pt>
                <c:pt idx="4737">
                  <c:v>1.94221</c:v>
                </c:pt>
                <c:pt idx="4738">
                  <c:v>1.5548900000000001</c:v>
                </c:pt>
                <c:pt idx="4739">
                  <c:v>1.1650499999999999</c:v>
                </c:pt>
                <c:pt idx="4740">
                  <c:v>0.77989399999999998</c:v>
                </c:pt>
                <c:pt idx="4741">
                  <c:v>1.16631</c:v>
                </c:pt>
                <c:pt idx="4742">
                  <c:v>1.5543</c:v>
                </c:pt>
                <c:pt idx="4743">
                  <c:v>0.38857599999999998</c:v>
                </c:pt>
                <c:pt idx="4744">
                  <c:v>1.1659600000000001</c:v>
                </c:pt>
                <c:pt idx="4745">
                  <c:v>0.77723600000000004</c:v>
                </c:pt>
                <c:pt idx="4746">
                  <c:v>1.55349</c:v>
                </c:pt>
                <c:pt idx="4747">
                  <c:v>1.94112</c:v>
                </c:pt>
                <c:pt idx="4748">
                  <c:v>1.94255</c:v>
                </c:pt>
                <c:pt idx="4749">
                  <c:v>1.94242</c:v>
                </c:pt>
                <c:pt idx="4750">
                  <c:v>1.55352</c:v>
                </c:pt>
                <c:pt idx="4751">
                  <c:v>1.94146</c:v>
                </c:pt>
                <c:pt idx="4752">
                  <c:v>0.77705199999999996</c:v>
                </c:pt>
                <c:pt idx="4753">
                  <c:v>0</c:v>
                </c:pt>
                <c:pt idx="4754">
                  <c:v>0</c:v>
                </c:pt>
                <c:pt idx="4755">
                  <c:v>1.5598399999999999</c:v>
                </c:pt>
                <c:pt idx="4756">
                  <c:v>1.5563899999999999</c:v>
                </c:pt>
                <c:pt idx="4757">
                  <c:v>1.1654599999999999</c:v>
                </c:pt>
                <c:pt idx="4758">
                  <c:v>0</c:v>
                </c:pt>
                <c:pt idx="4759">
                  <c:v>0</c:v>
                </c:pt>
                <c:pt idx="4760">
                  <c:v>1.5551900000000001</c:v>
                </c:pt>
                <c:pt idx="4761">
                  <c:v>1.5540499999999999</c:v>
                </c:pt>
                <c:pt idx="4762">
                  <c:v>1.16568</c:v>
                </c:pt>
                <c:pt idx="4763">
                  <c:v>1.9401900000000001</c:v>
                </c:pt>
                <c:pt idx="4764">
                  <c:v>1.5520400000000001</c:v>
                </c:pt>
                <c:pt idx="4765">
                  <c:v>1.5543</c:v>
                </c:pt>
                <c:pt idx="4766">
                  <c:v>1.55501</c:v>
                </c:pt>
                <c:pt idx="4767">
                  <c:v>1.9439299999999999</c:v>
                </c:pt>
                <c:pt idx="4768">
                  <c:v>1.55552</c:v>
                </c:pt>
                <c:pt idx="4769">
                  <c:v>0</c:v>
                </c:pt>
                <c:pt idx="4770">
                  <c:v>0</c:v>
                </c:pt>
                <c:pt idx="4771">
                  <c:v>0.38936399999999999</c:v>
                </c:pt>
                <c:pt idx="4772">
                  <c:v>0.77705500000000005</c:v>
                </c:pt>
                <c:pt idx="4773">
                  <c:v>1.9425399999999999</c:v>
                </c:pt>
                <c:pt idx="4774">
                  <c:v>1.1626700000000001</c:v>
                </c:pt>
                <c:pt idx="4775">
                  <c:v>1.55141</c:v>
                </c:pt>
                <c:pt idx="4776">
                  <c:v>1.5541</c:v>
                </c:pt>
                <c:pt idx="4777">
                  <c:v>0.38855200000000001</c:v>
                </c:pt>
                <c:pt idx="4778">
                  <c:v>0.38813300000000001</c:v>
                </c:pt>
                <c:pt idx="4779">
                  <c:v>0</c:v>
                </c:pt>
                <c:pt idx="4780">
                  <c:v>1.9432700000000001</c:v>
                </c:pt>
                <c:pt idx="4781">
                  <c:v>1.1662600000000001</c:v>
                </c:pt>
                <c:pt idx="4782">
                  <c:v>1.94238</c:v>
                </c:pt>
                <c:pt idx="4783">
                  <c:v>1.55433</c:v>
                </c:pt>
                <c:pt idx="4784">
                  <c:v>0.77762200000000004</c:v>
                </c:pt>
                <c:pt idx="4785">
                  <c:v>1.1684399999999999</c:v>
                </c:pt>
                <c:pt idx="4786">
                  <c:v>0</c:v>
                </c:pt>
                <c:pt idx="4787">
                  <c:v>0.77837500000000004</c:v>
                </c:pt>
                <c:pt idx="4788">
                  <c:v>1.94133</c:v>
                </c:pt>
                <c:pt idx="4789">
                  <c:v>1.9440299999999999</c:v>
                </c:pt>
                <c:pt idx="4790">
                  <c:v>1.16564</c:v>
                </c:pt>
                <c:pt idx="4791">
                  <c:v>1.9425399999999999</c:v>
                </c:pt>
                <c:pt idx="4792">
                  <c:v>1.16605</c:v>
                </c:pt>
                <c:pt idx="4793">
                  <c:v>0.77708299999999997</c:v>
                </c:pt>
                <c:pt idx="4794">
                  <c:v>0.77513799999999999</c:v>
                </c:pt>
                <c:pt idx="4795">
                  <c:v>0.38803199999999999</c:v>
                </c:pt>
                <c:pt idx="4796">
                  <c:v>1.1658999999999999</c:v>
                </c:pt>
                <c:pt idx="4797">
                  <c:v>1.9463900000000001</c:v>
                </c:pt>
                <c:pt idx="4798">
                  <c:v>1.5545500000000001</c:v>
                </c:pt>
                <c:pt idx="4799">
                  <c:v>1.16526</c:v>
                </c:pt>
                <c:pt idx="4800">
                  <c:v>1.94404</c:v>
                </c:pt>
                <c:pt idx="4801">
                  <c:v>0.389013</c:v>
                </c:pt>
                <c:pt idx="4802">
                  <c:v>0.38998500000000003</c:v>
                </c:pt>
                <c:pt idx="4803">
                  <c:v>0.38839200000000002</c:v>
                </c:pt>
                <c:pt idx="4804">
                  <c:v>0.77703599999999995</c:v>
                </c:pt>
                <c:pt idx="4805">
                  <c:v>1.55461</c:v>
                </c:pt>
                <c:pt idx="4806">
                  <c:v>0.38813900000000001</c:v>
                </c:pt>
                <c:pt idx="4807">
                  <c:v>1.1656599999999999</c:v>
                </c:pt>
                <c:pt idx="4808">
                  <c:v>0.77751800000000004</c:v>
                </c:pt>
                <c:pt idx="4809">
                  <c:v>1.1652499999999999</c:v>
                </c:pt>
                <c:pt idx="4810">
                  <c:v>0</c:v>
                </c:pt>
                <c:pt idx="4811">
                  <c:v>0.77750900000000001</c:v>
                </c:pt>
                <c:pt idx="4812">
                  <c:v>0.38815899999999998</c:v>
                </c:pt>
                <c:pt idx="4813">
                  <c:v>0</c:v>
                </c:pt>
                <c:pt idx="4814">
                  <c:v>0.77669100000000002</c:v>
                </c:pt>
                <c:pt idx="4815">
                  <c:v>1.5546800000000001</c:v>
                </c:pt>
                <c:pt idx="4816">
                  <c:v>1.5536300000000001</c:v>
                </c:pt>
                <c:pt idx="4817">
                  <c:v>1.9483699999999999</c:v>
                </c:pt>
                <c:pt idx="4818">
                  <c:v>1.55837</c:v>
                </c:pt>
                <c:pt idx="4819">
                  <c:v>1.9450400000000001</c:v>
                </c:pt>
                <c:pt idx="4820">
                  <c:v>1.17001</c:v>
                </c:pt>
                <c:pt idx="4821">
                  <c:v>1.1663399999999999</c:v>
                </c:pt>
                <c:pt idx="4822">
                  <c:v>1.5561199999999999</c:v>
                </c:pt>
                <c:pt idx="4823">
                  <c:v>0.388961</c:v>
                </c:pt>
                <c:pt idx="4824">
                  <c:v>0.77700100000000005</c:v>
                </c:pt>
                <c:pt idx="4825">
                  <c:v>0.38869199999999998</c:v>
                </c:pt>
                <c:pt idx="4826">
                  <c:v>0.77611600000000003</c:v>
                </c:pt>
                <c:pt idx="4827">
                  <c:v>1.55358</c:v>
                </c:pt>
                <c:pt idx="4828">
                  <c:v>1.94235</c:v>
                </c:pt>
                <c:pt idx="4829">
                  <c:v>0</c:v>
                </c:pt>
                <c:pt idx="4830">
                  <c:v>0.38852999999999999</c:v>
                </c:pt>
                <c:pt idx="4831">
                  <c:v>1.55891</c:v>
                </c:pt>
                <c:pt idx="4832">
                  <c:v>1.5524</c:v>
                </c:pt>
                <c:pt idx="4833">
                  <c:v>0.77541899999999997</c:v>
                </c:pt>
                <c:pt idx="4834">
                  <c:v>0.77665399999999996</c:v>
                </c:pt>
                <c:pt idx="4835">
                  <c:v>0.38847799999999999</c:v>
                </c:pt>
                <c:pt idx="4836">
                  <c:v>1.94197</c:v>
                </c:pt>
                <c:pt idx="4837">
                  <c:v>1.94096</c:v>
                </c:pt>
                <c:pt idx="4838">
                  <c:v>0.38856400000000002</c:v>
                </c:pt>
                <c:pt idx="4839">
                  <c:v>0</c:v>
                </c:pt>
                <c:pt idx="4840">
                  <c:v>0.38861099999999998</c:v>
                </c:pt>
                <c:pt idx="4841">
                  <c:v>0.77729499999999996</c:v>
                </c:pt>
                <c:pt idx="4842">
                  <c:v>1.1652</c:v>
                </c:pt>
                <c:pt idx="4843">
                  <c:v>1.1657</c:v>
                </c:pt>
                <c:pt idx="4844">
                  <c:v>1.1637299999999999</c:v>
                </c:pt>
                <c:pt idx="4845">
                  <c:v>1.94211</c:v>
                </c:pt>
                <c:pt idx="4846">
                  <c:v>1.55907</c:v>
                </c:pt>
                <c:pt idx="4847">
                  <c:v>1.94485</c:v>
                </c:pt>
                <c:pt idx="4848">
                  <c:v>1.5549900000000001</c:v>
                </c:pt>
                <c:pt idx="4849">
                  <c:v>1.5526800000000001</c:v>
                </c:pt>
                <c:pt idx="4850">
                  <c:v>0.77722899999999995</c:v>
                </c:pt>
                <c:pt idx="4851">
                  <c:v>0.77656499999999995</c:v>
                </c:pt>
                <c:pt idx="4852">
                  <c:v>1.55254</c:v>
                </c:pt>
                <c:pt idx="4853">
                  <c:v>0.77939400000000003</c:v>
                </c:pt>
                <c:pt idx="4854">
                  <c:v>1.1649700000000001</c:v>
                </c:pt>
                <c:pt idx="4855">
                  <c:v>0</c:v>
                </c:pt>
                <c:pt idx="4856">
                  <c:v>0.77752100000000002</c:v>
                </c:pt>
                <c:pt idx="4857">
                  <c:v>1.55403</c:v>
                </c:pt>
                <c:pt idx="4858">
                  <c:v>0.388486</c:v>
                </c:pt>
                <c:pt idx="4859">
                  <c:v>0.38857900000000001</c:v>
                </c:pt>
                <c:pt idx="4860">
                  <c:v>1.5531299999999999</c:v>
                </c:pt>
                <c:pt idx="4861">
                  <c:v>1.56016</c:v>
                </c:pt>
                <c:pt idx="4862">
                  <c:v>1.5546199999999999</c:v>
                </c:pt>
                <c:pt idx="4863">
                  <c:v>0.77677200000000002</c:v>
                </c:pt>
                <c:pt idx="4864">
                  <c:v>0</c:v>
                </c:pt>
                <c:pt idx="4865">
                  <c:v>0.777034</c:v>
                </c:pt>
                <c:pt idx="4866">
                  <c:v>1.1636200000000001</c:v>
                </c:pt>
                <c:pt idx="4867">
                  <c:v>1.5550900000000001</c:v>
                </c:pt>
                <c:pt idx="4868">
                  <c:v>1.5542100000000001</c:v>
                </c:pt>
                <c:pt idx="4869">
                  <c:v>1.9437500000000001</c:v>
                </c:pt>
                <c:pt idx="4870">
                  <c:v>1.1662600000000001</c:v>
                </c:pt>
                <c:pt idx="4871">
                  <c:v>0.77684600000000004</c:v>
                </c:pt>
                <c:pt idx="4872">
                  <c:v>1.55419</c:v>
                </c:pt>
                <c:pt idx="4873">
                  <c:v>1.5527500000000001</c:v>
                </c:pt>
                <c:pt idx="4874">
                  <c:v>1.94177</c:v>
                </c:pt>
                <c:pt idx="4875">
                  <c:v>1.1655</c:v>
                </c:pt>
                <c:pt idx="4876">
                  <c:v>1.16588</c:v>
                </c:pt>
                <c:pt idx="4877">
                  <c:v>1.9425399999999999</c:v>
                </c:pt>
                <c:pt idx="4878">
                  <c:v>1.5549299999999999</c:v>
                </c:pt>
                <c:pt idx="4879">
                  <c:v>1.5551699999999999</c:v>
                </c:pt>
                <c:pt idx="4880">
                  <c:v>0.77716300000000005</c:v>
                </c:pt>
                <c:pt idx="4881">
                  <c:v>0.77721099999999999</c:v>
                </c:pt>
                <c:pt idx="4882">
                  <c:v>1.94313</c:v>
                </c:pt>
                <c:pt idx="4883">
                  <c:v>1.1648799999999999</c:v>
                </c:pt>
                <c:pt idx="4884">
                  <c:v>1.9407700000000001</c:v>
                </c:pt>
                <c:pt idx="4885">
                  <c:v>1.94214</c:v>
                </c:pt>
                <c:pt idx="4886">
                  <c:v>0.38971</c:v>
                </c:pt>
                <c:pt idx="4887">
                  <c:v>0.77683999999999997</c:v>
                </c:pt>
                <c:pt idx="4888">
                  <c:v>1.1683699999999999</c:v>
                </c:pt>
                <c:pt idx="4889">
                  <c:v>1.5537799999999999</c:v>
                </c:pt>
                <c:pt idx="4890">
                  <c:v>1.16987</c:v>
                </c:pt>
                <c:pt idx="4891">
                  <c:v>1.55806</c:v>
                </c:pt>
                <c:pt idx="4892">
                  <c:v>1.16611</c:v>
                </c:pt>
                <c:pt idx="4893">
                  <c:v>0.38869700000000001</c:v>
                </c:pt>
                <c:pt idx="4894">
                  <c:v>0.77740100000000001</c:v>
                </c:pt>
                <c:pt idx="4895">
                  <c:v>1.16564</c:v>
                </c:pt>
                <c:pt idx="4896">
                  <c:v>1.16527</c:v>
                </c:pt>
                <c:pt idx="4897">
                  <c:v>1.1659600000000001</c:v>
                </c:pt>
                <c:pt idx="4898">
                  <c:v>1.16543</c:v>
                </c:pt>
                <c:pt idx="4899">
                  <c:v>1.5549500000000001</c:v>
                </c:pt>
                <c:pt idx="4900">
                  <c:v>0.38856800000000002</c:v>
                </c:pt>
                <c:pt idx="4901">
                  <c:v>1.94126</c:v>
                </c:pt>
                <c:pt idx="4902">
                  <c:v>0.77728900000000001</c:v>
                </c:pt>
                <c:pt idx="4903">
                  <c:v>0.77673300000000001</c:v>
                </c:pt>
                <c:pt idx="4904">
                  <c:v>1.94245</c:v>
                </c:pt>
                <c:pt idx="4905">
                  <c:v>1.9460299999999999</c:v>
                </c:pt>
                <c:pt idx="4906">
                  <c:v>1.16764</c:v>
                </c:pt>
                <c:pt idx="4907">
                  <c:v>0</c:v>
                </c:pt>
                <c:pt idx="4908">
                  <c:v>1.16615</c:v>
                </c:pt>
                <c:pt idx="4909">
                  <c:v>1.5540099999999999</c:v>
                </c:pt>
                <c:pt idx="4910">
                  <c:v>1.94285</c:v>
                </c:pt>
                <c:pt idx="4911">
                  <c:v>1.9438899999999999</c:v>
                </c:pt>
                <c:pt idx="4912">
                  <c:v>0.77744999999999997</c:v>
                </c:pt>
                <c:pt idx="4913">
                  <c:v>0.777644</c:v>
                </c:pt>
                <c:pt idx="4914">
                  <c:v>1.5533399999999999</c:v>
                </c:pt>
                <c:pt idx="4915">
                  <c:v>1.9427399999999999</c:v>
                </c:pt>
                <c:pt idx="4916">
                  <c:v>1.5542199999999999</c:v>
                </c:pt>
                <c:pt idx="4917">
                  <c:v>1.93696</c:v>
                </c:pt>
                <c:pt idx="4918">
                  <c:v>1.16534</c:v>
                </c:pt>
                <c:pt idx="4919">
                  <c:v>0.77726799999999996</c:v>
                </c:pt>
                <c:pt idx="4920">
                  <c:v>0.38864300000000002</c:v>
                </c:pt>
                <c:pt idx="4921">
                  <c:v>1.1686399999999999</c:v>
                </c:pt>
                <c:pt idx="4922">
                  <c:v>0.77788000000000002</c:v>
                </c:pt>
                <c:pt idx="4923">
                  <c:v>1.16994</c:v>
                </c:pt>
                <c:pt idx="4924">
                  <c:v>1.94282</c:v>
                </c:pt>
                <c:pt idx="4925">
                  <c:v>1.1658200000000001</c:v>
                </c:pt>
                <c:pt idx="4926">
                  <c:v>1.1658999999999999</c:v>
                </c:pt>
                <c:pt idx="4927">
                  <c:v>1.95017</c:v>
                </c:pt>
                <c:pt idx="4928">
                  <c:v>1.9427099999999999</c:v>
                </c:pt>
                <c:pt idx="4929">
                  <c:v>0.38856499999999999</c:v>
                </c:pt>
                <c:pt idx="4930">
                  <c:v>1.5541400000000001</c:v>
                </c:pt>
                <c:pt idx="4931">
                  <c:v>1.9424399999999999</c:v>
                </c:pt>
                <c:pt idx="4932">
                  <c:v>1.1656500000000001</c:v>
                </c:pt>
                <c:pt idx="4933">
                  <c:v>1.1649700000000001</c:v>
                </c:pt>
                <c:pt idx="4934">
                  <c:v>1.94217</c:v>
                </c:pt>
                <c:pt idx="4935">
                  <c:v>0.38845200000000002</c:v>
                </c:pt>
                <c:pt idx="4936">
                  <c:v>0.77679799999999999</c:v>
                </c:pt>
                <c:pt idx="4937">
                  <c:v>1.94869</c:v>
                </c:pt>
                <c:pt idx="4938">
                  <c:v>1.55403</c:v>
                </c:pt>
                <c:pt idx="4939">
                  <c:v>1.5538700000000001</c:v>
                </c:pt>
                <c:pt idx="4940">
                  <c:v>1.55487</c:v>
                </c:pt>
                <c:pt idx="4941">
                  <c:v>0.776833</c:v>
                </c:pt>
                <c:pt idx="4942">
                  <c:v>1.1683699999999999</c:v>
                </c:pt>
                <c:pt idx="4943">
                  <c:v>0.38945099999999999</c:v>
                </c:pt>
                <c:pt idx="4944">
                  <c:v>0.77729400000000004</c:v>
                </c:pt>
                <c:pt idx="4945">
                  <c:v>1.55433</c:v>
                </c:pt>
                <c:pt idx="4946">
                  <c:v>1.55437</c:v>
                </c:pt>
                <c:pt idx="4947">
                  <c:v>1.55585</c:v>
                </c:pt>
                <c:pt idx="4948">
                  <c:v>1.5519099999999999</c:v>
                </c:pt>
                <c:pt idx="4949">
                  <c:v>1.5542100000000001</c:v>
                </c:pt>
                <c:pt idx="4950">
                  <c:v>0.77758899999999997</c:v>
                </c:pt>
                <c:pt idx="4951">
                  <c:v>1.5531200000000001</c:v>
                </c:pt>
                <c:pt idx="4952">
                  <c:v>1.9475100000000001</c:v>
                </c:pt>
                <c:pt idx="4953">
                  <c:v>1.5412600000000001</c:v>
                </c:pt>
                <c:pt idx="4954">
                  <c:v>0</c:v>
                </c:pt>
                <c:pt idx="4955">
                  <c:v>1.1668099999999999</c:v>
                </c:pt>
                <c:pt idx="4956">
                  <c:v>0.38930399999999998</c:v>
                </c:pt>
                <c:pt idx="4957">
                  <c:v>0.77441300000000002</c:v>
                </c:pt>
                <c:pt idx="4958">
                  <c:v>0.38832100000000003</c:v>
                </c:pt>
                <c:pt idx="4959">
                  <c:v>0</c:v>
                </c:pt>
                <c:pt idx="4960">
                  <c:v>0.77835799999999999</c:v>
                </c:pt>
                <c:pt idx="4961">
                  <c:v>0</c:v>
                </c:pt>
                <c:pt idx="4962">
                  <c:v>1.1664699999999999</c:v>
                </c:pt>
                <c:pt idx="4963">
                  <c:v>0.38853500000000002</c:v>
                </c:pt>
                <c:pt idx="4964">
                  <c:v>1.5545500000000001</c:v>
                </c:pt>
                <c:pt idx="4965">
                  <c:v>0</c:v>
                </c:pt>
                <c:pt idx="4966">
                  <c:v>0</c:v>
                </c:pt>
                <c:pt idx="4967">
                  <c:v>1.1679900000000001</c:v>
                </c:pt>
                <c:pt idx="4968">
                  <c:v>0</c:v>
                </c:pt>
                <c:pt idx="4969">
                  <c:v>1.55515</c:v>
                </c:pt>
                <c:pt idx="4970">
                  <c:v>1.9460599999999999</c:v>
                </c:pt>
                <c:pt idx="4971">
                  <c:v>0.77726499999999998</c:v>
                </c:pt>
                <c:pt idx="4972">
                  <c:v>0.77672300000000005</c:v>
                </c:pt>
                <c:pt idx="4973">
                  <c:v>1.16509</c:v>
                </c:pt>
                <c:pt idx="4974">
                  <c:v>0.38691399999999998</c:v>
                </c:pt>
                <c:pt idx="4975">
                  <c:v>0.77795800000000004</c:v>
                </c:pt>
                <c:pt idx="4976">
                  <c:v>0.77827199999999996</c:v>
                </c:pt>
                <c:pt idx="4977">
                  <c:v>0.77751800000000004</c:v>
                </c:pt>
                <c:pt idx="4978">
                  <c:v>1.1640999999999999</c:v>
                </c:pt>
                <c:pt idx="4979">
                  <c:v>0</c:v>
                </c:pt>
                <c:pt idx="4980">
                  <c:v>0.38967600000000002</c:v>
                </c:pt>
                <c:pt idx="4981">
                  <c:v>1.9432700000000001</c:v>
                </c:pt>
                <c:pt idx="4982">
                  <c:v>0.77752900000000003</c:v>
                </c:pt>
                <c:pt idx="4983">
                  <c:v>0.77978800000000004</c:v>
                </c:pt>
                <c:pt idx="4984">
                  <c:v>1.1544399999999999</c:v>
                </c:pt>
                <c:pt idx="4985">
                  <c:v>1.15909</c:v>
                </c:pt>
                <c:pt idx="4986">
                  <c:v>0.77671199999999996</c:v>
                </c:pt>
                <c:pt idx="4987">
                  <c:v>0.38953300000000002</c:v>
                </c:pt>
                <c:pt idx="4988">
                  <c:v>0</c:v>
                </c:pt>
                <c:pt idx="4989">
                  <c:v>0.38872600000000002</c:v>
                </c:pt>
                <c:pt idx="4990">
                  <c:v>0.39004499999999998</c:v>
                </c:pt>
                <c:pt idx="4991">
                  <c:v>1.16496</c:v>
                </c:pt>
                <c:pt idx="4992">
                  <c:v>0</c:v>
                </c:pt>
                <c:pt idx="4993">
                  <c:v>0.38955000000000001</c:v>
                </c:pt>
                <c:pt idx="4994">
                  <c:v>0.779393</c:v>
                </c:pt>
                <c:pt idx="4995">
                  <c:v>1.9427399999999999</c:v>
                </c:pt>
                <c:pt idx="4996">
                  <c:v>1.169</c:v>
                </c:pt>
                <c:pt idx="4997">
                  <c:v>0.77901299999999996</c:v>
                </c:pt>
                <c:pt idx="4998">
                  <c:v>0.78017199999999998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0.38994299999999998</c:v>
                </c:pt>
                <c:pt idx="5004">
                  <c:v>0</c:v>
                </c:pt>
                <c:pt idx="5005">
                  <c:v>0.77737800000000001</c:v>
                </c:pt>
                <c:pt idx="5006">
                  <c:v>1.16639</c:v>
                </c:pt>
                <c:pt idx="5007">
                  <c:v>1.1677299999999999</c:v>
                </c:pt>
                <c:pt idx="5008">
                  <c:v>1.55928</c:v>
                </c:pt>
                <c:pt idx="5009">
                  <c:v>1.16597</c:v>
                </c:pt>
                <c:pt idx="5010">
                  <c:v>1.5579799999999999</c:v>
                </c:pt>
                <c:pt idx="5011">
                  <c:v>1.1635500000000001</c:v>
                </c:pt>
                <c:pt idx="5012">
                  <c:v>0</c:v>
                </c:pt>
                <c:pt idx="5013">
                  <c:v>0.38863999999999999</c:v>
                </c:pt>
                <c:pt idx="5014">
                  <c:v>1.1681900000000001</c:v>
                </c:pt>
                <c:pt idx="5015">
                  <c:v>1.9427700000000001</c:v>
                </c:pt>
                <c:pt idx="5016">
                  <c:v>0.777918</c:v>
                </c:pt>
                <c:pt idx="5017">
                  <c:v>0.777227</c:v>
                </c:pt>
                <c:pt idx="5018">
                  <c:v>0.77827299999999999</c:v>
                </c:pt>
                <c:pt idx="5019">
                  <c:v>0.39001400000000003</c:v>
                </c:pt>
                <c:pt idx="5020">
                  <c:v>0.77738700000000005</c:v>
                </c:pt>
                <c:pt idx="5021">
                  <c:v>0</c:v>
                </c:pt>
                <c:pt idx="5022">
                  <c:v>0.38884299999999999</c:v>
                </c:pt>
                <c:pt idx="5023">
                  <c:v>0.77748799999999996</c:v>
                </c:pt>
                <c:pt idx="5024">
                  <c:v>1.16821</c:v>
                </c:pt>
                <c:pt idx="5025">
                  <c:v>1.94302</c:v>
                </c:pt>
                <c:pt idx="5026">
                  <c:v>1.1660699999999999</c:v>
                </c:pt>
                <c:pt idx="5027">
                  <c:v>1.9422600000000001</c:v>
                </c:pt>
                <c:pt idx="5028">
                  <c:v>1.1652800000000001</c:v>
                </c:pt>
                <c:pt idx="5029">
                  <c:v>1.16429</c:v>
                </c:pt>
                <c:pt idx="5030">
                  <c:v>1.5496700000000001</c:v>
                </c:pt>
                <c:pt idx="5031">
                  <c:v>1.94295</c:v>
                </c:pt>
                <c:pt idx="5032">
                  <c:v>0.38890200000000003</c:v>
                </c:pt>
                <c:pt idx="5033">
                  <c:v>1.94479</c:v>
                </c:pt>
                <c:pt idx="5034">
                  <c:v>0.38999400000000001</c:v>
                </c:pt>
                <c:pt idx="5035">
                  <c:v>1.55213</c:v>
                </c:pt>
                <c:pt idx="5036">
                  <c:v>1.5542499999999999</c:v>
                </c:pt>
                <c:pt idx="5037">
                  <c:v>1.55931</c:v>
                </c:pt>
                <c:pt idx="5038">
                  <c:v>0.774783</c:v>
                </c:pt>
                <c:pt idx="5039">
                  <c:v>0.38854300000000003</c:v>
                </c:pt>
                <c:pt idx="5040">
                  <c:v>1.1655500000000001</c:v>
                </c:pt>
                <c:pt idx="5041">
                  <c:v>1.1655</c:v>
                </c:pt>
                <c:pt idx="5042">
                  <c:v>1.1647700000000001</c:v>
                </c:pt>
                <c:pt idx="5043">
                  <c:v>1.16588</c:v>
                </c:pt>
                <c:pt idx="5044">
                  <c:v>0.77993199999999996</c:v>
                </c:pt>
                <c:pt idx="5045">
                  <c:v>1.9472100000000001</c:v>
                </c:pt>
                <c:pt idx="5046">
                  <c:v>0.77726499999999998</c:v>
                </c:pt>
                <c:pt idx="5047">
                  <c:v>0.777196</c:v>
                </c:pt>
                <c:pt idx="5048">
                  <c:v>0.38963199999999998</c:v>
                </c:pt>
                <c:pt idx="5049">
                  <c:v>1.16733</c:v>
                </c:pt>
                <c:pt idx="5050">
                  <c:v>0.77904499999999999</c:v>
                </c:pt>
                <c:pt idx="5051">
                  <c:v>1.55419</c:v>
                </c:pt>
                <c:pt idx="5052">
                  <c:v>1.16567</c:v>
                </c:pt>
                <c:pt idx="5053">
                  <c:v>1.5531699999999999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0.39003399999999999</c:v>
                </c:pt>
                <c:pt idx="5058">
                  <c:v>0.77890199999999998</c:v>
                </c:pt>
                <c:pt idx="5059">
                  <c:v>0.38964599999999999</c:v>
                </c:pt>
                <c:pt idx="5060">
                  <c:v>0.78011900000000001</c:v>
                </c:pt>
                <c:pt idx="5061">
                  <c:v>1.5583400000000001</c:v>
                </c:pt>
                <c:pt idx="5062">
                  <c:v>1.16561</c:v>
                </c:pt>
                <c:pt idx="5063">
                  <c:v>0</c:v>
                </c:pt>
                <c:pt idx="5064">
                  <c:v>0</c:v>
                </c:pt>
                <c:pt idx="5065">
                  <c:v>0.77948399999999995</c:v>
                </c:pt>
                <c:pt idx="5066">
                  <c:v>1.16937</c:v>
                </c:pt>
                <c:pt idx="5067">
                  <c:v>0.77684299999999995</c:v>
                </c:pt>
                <c:pt idx="5068">
                  <c:v>0.776783</c:v>
                </c:pt>
                <c:pt idx="5069">
                  <c:v>1.1668700000000001</c:v>
                </c:pt>
                <c:pt idx="5070">
                  <c:v>1.55392</c:v>
                </c:pt>
                <c:pt idx="5071">
                  <c:v>0.77703100000000003</c:v>
                </c:pt>
                <c:pt idx="5072">
                  <c:v>0.77898500000000004</c:v>
                </c:pt>
                <c:pt idx="5073">
                  <c:v>0.38819999999999999</c:v>
                </c:pt>
                <c:pt idx="5074">
                  <c:v>0.389789</c:v>
                </c:pt>
                <c:pt idx="5075">
                  <c:v>0</c:v>
                </c:pt>
                <c:pt idx="5076">
                  <c:v>0.77862500000000001</c:v>
                </c:pt>
                <c:pt idx="5077">
                  <c:v>1.16568</c:v>
                </c:pt>
                <c:pt idx="5078">
                  <c:v>1.9420999999999999</c:v>
                </c:pt>
                <c:pt idx="5079">
                  <c:v>1.9436800000000001</c:v>
                </c:pt>
                <c:pt idx="5080">
                  <c:v>1.9438</c:v>
                </c:pt>
                <c:pt idx="5081">
                  <c:v>1.5603</c:v>
                </c:pt>
                <c:pt idx="5082">
                  <c:v>0.38835799999999998</c:v>
                </c:pt>
                <c:pt idx="5083">
                  <c:v>1.55409</c:v>
                </c:pt>
                <c:pt idx="5084">
                  <c:v>1.5539700000000001</c:v>
                </c:pt>
                <c:pt idx="5085">
                  <c:v>1.554</c:v>
                </c:pt>
                <c:pt idx="5086">
                  <c:v>1.9431400000000001</c:v>
                </c:pt>
                <c:pt idx="5087">
                  <c:v>1.9410499999999999</c:v>
                </c:pt>
                <c:pt idx="5088">
                  <c:v>0</c:v>
                </c:pt>
                <c:pt idx="5089">
                  <c:v>0.77917599999999998</c:v>
                </c:pt>
                <c:pt idx="5090">
                  <c:v>0.77805000000000002</c:v>
                </c:pt>
                <c:pt idx="5091">
                  <c:v>1.55447</c:v>
                </c:pt>
                <c:pt idx="5092">
                  <c:v>1.5590999999999999</c:v>
                </c:pt>
                <c:pt idx="5093">
                  <c:v>0.77747699999999997</c:v>
                </c:pt>
                <c:pt idx="5094">
                  <c:v>0.38833699999999999</c:v>
                </c:pt>
                <c:pt idx="5095">
                  <c:v>0.39012599999999997</c:v>
                </c:pt>
                <c:pt idx="5096">
                  <c:v>0</c:v>
                </c:pt>
                <c:pt idx="5097">
                  <c:v>0.38978200000000002</c:v>
                </c:pt>
                <c:pt idx="5098">
                  <c:v>0.38974500000000001</c:v>
                </c:pt>
                <c:pt idx="5099">
                  <c:v>0.77794700000000006</c:v>
                </c:pt>
                <c:pt idx="5100">
                  <c:v>0.77674100000000001</c:v>
                </c:pt>
                <c:pt idx="5101">
                  <c:v>1.16883</c:v>
                </c:pt>
                <c:pt idx="5102">
                  <c:v>1.1659900000000001</c:v>
                </c:pt>
                <c:pt idx="5103">
                  <c:v>0.38458100000000001</c:v>
                </c:pt>
                <c:pt idx="5104">
                  <c:v>1.5582400000000001</c:v>
                </c:pt>
                <c:pt idx="5105">
                  <c:v>1.5534699999999999</c:v>
                </c:pt>
                <c:pt idx="5106">
                  <c:v>0.776756</c:v>
                </c:pt>
                <c:pt idx="5107">
                  <c:v>1.1654500000000001</c:v>
                </c:pt>
                <c:pt idx="5108">
                  <c:v>0.38878000000000001</c:v>
                </c:pt>
                <c:pt idx="5109">
                  <c:v>0.38875700000000002</c:v>
                </c:pt>
                <c:pt idx="5110">
                  <c:v>0</c:v>
                </c:pt>
                <c:pt idx="5111">
                  <c:v>0.38889499999999999</c:v>
                </c:pt>
                <c:pt idx="5112">
                  <c:v>1.5548599999999999</c:v>
                </c:pt>
                <c:pt idx="5113">
                  <c:v>1.1630100000000001</c:v>
                </c:pt>
                <c:pt idx="5114">
                  <c:v>1.55531</c:v>
                </c:pt>
                <c:pt idx="5115">
                  <c:v>1.9464699999999999</c:v>
                </c:pt>
                <c:pt idx="5116">
                  <c:v>1.16713</c:v>
                </c:pt>
                <c:pt idx="5117">
                  <c:v>0.39009700000000003</c:v>
                </c:pt>
                <c:pt idx="5118">
                  <c:v>1.55352</c:v>
                </c:pt>
                <c:pt idx="5119">
                  <c:v>1.1650700000000001</c:v>
                </c:pt>
                <c:pt idx="5120">
                  <c:v>0.38849099999999998</c:v>
                </c:pt>
                <c:pt idx="5121">
                  <c:v>0</c:v>
                </c:pt>
                <c:pt idx="5122">
                  <c:v>0.77757799999999999</c:v>
                </c:pt>
                <c:pt idx="5123">
                  <c:v>0.38781199999999999</c:v>
                </c:pt>
                <c:pt idx="5124">
                  <c:v>0</c:v>
                </c:pt>
                <c:pt idx="5125">
                  <c:v>1.16676</c:v>
                </c:pt>
                <c:pt idx="5126">
                  <c:v>1.1685300000000001</c:v>
                </c:pt>
                <c:pt idx="5127">
                  <c:v>1.5553900000000001</c:v>
                </c:pt>
                <c:pt idx="5128">
                  <c:v>0.77925900000000003</c:v>
                </c:pt>
                <c:pt idx="5129">
                  <c:v>0.38843100000000003</c:v>
                </c:pt>
                <c:pt idx="5130">
                  <c:v>0.389432</c:v>
                </c:pt>
                <c:pt idx="5131">
                  <c:v>0</c:v>
                </c:pt>
                <c:pt idx="5132">
                  <c:v>0.77856199999999998</c:v>
                </c:pt>
                <c:pt idx="5133">
                  <c:v>0.38626100000000002</c:v>
                </c:pt>
                <c:pt idx="5134">
                  <c:v>1.1641699999999999</c:v>
                </c:pt>
                <c:pt idx="5135">
                  <c:v>1.16591</c:v>
                </c:pt>
                <c:pt idx="5136">
                  <c:v>0.77713500000000002</c:v>
                </c:pt>
                <c:pt idx="5137">
                  <c:v>0.77719300000000002</c:v>
                </c:pt>
                <c:pt idx="5138">
                  <c:v>0.77902700000000003</c:v>
                </c:pt>
                <c:pt idx="5139">
                  <c:v>1.9506600000000001</c:v>
                </c:pt>
                <c:pt idx="5140">
                  <c:v>1.1662300000000001</c:v>
                </c:pt>
                <c:pt idx="5141">
                  <c:v>1.1661900000000001</c:v>
                </c:pt>
                <c:pt idx="5142">
                  <c:v>0.77729599999999999</c:v>
                </c:pt>
                <c:pt idx="5143">
                  <c:v>0.77865300000000004</c:v>
                </c:pt>
                <c:pt idx="5144">
                  <c:v>0.77995499999999995</c:v>
                </c:pt>
                <c:pt idx="5145">
                  <c:v>0.77784900000000001</c:v>
                </c:pt>
                <c:pt idx="5146">
                  <c:v>0.38966600000000001</c:v>
                </c:pt>
                <c:pt idx="5147">
                  <c:v>0.777142</c:v>
                </c:pt>
                <c:pt idx="5148">
                  <c:v>0.78020900000000004</c:v>
                </c:pt>
                <c:pt idx="5149">
                  <c:v>0</c:v>
                </c:pt>
                <c:pt idx="5150">
                  <c:v>0</c:v>
                </c:pt>
                <c:pt idx="5151">
                  <c:v>0.77819000000000005</c:v>
                </c:pt>
                <c:pt idx="5152">
                  <c:v>0.77912300000000001</c:v>
                </c:pt>
                <c:pt idx="5153">
                  <c:v>1.1681900000000001</c:v>
                </c:pt>
                <c:pt idx="5154">
                  <c:v>1.94357</c:v>
                </c:pt>
                <c:pt idx="5155">
                  <c:v>1.1649799999999999</c:v>
                </c:pt>
                <c:pt idx="5156">
                  <c:v>0.77656199999999997</c:v>
                </c:pt>
                <c:pt idx="5157">
                  <c:v>1.16601</c:v>
                </c:pt>
                <c:pt idx="5158">
                  <c:v>0.38852700000000001</c:v>
                </c:pt>
                <c:pt idx="5159">
                  <c:v>1.1696800000000001</c:v>
                </c:pt>
                <c:pt idx="5160">
                  <c:v>1.16594</c:v>
                </c:pt>
                <c:pt idx="5161">
                  <c:v>0.389461</c:v>
                </c:pt>
                <c:pt idx="5162">
                  <c:v>0.77552699999999997</c:v>
                </c:pt>
                <c:pt idx="5163">
                  <c:v>0.38869300000000001</c:v>
                </c:pt>
                <c:pt idx="5164">
                  <c:v>1.9425399999999999</c:v>
                </c:pt>
                <c:pt idx="5165">
                  <c:v>0.77953700000000004</c:v>
                </c:pt>
                <c:pt idx="5166">
                  <c:v>0.38849499999999998</c:v>
                </c:pt>
                <c:pt idx="5167">
                  <c:v>1.5543899999999999</c:v>
                </c:pt>
                <c:pt idx="5168">
                  <c:v>1.16612</c:v>
                </c:pt>
                <c:pt idx="5169">
                  <c:v>1.1652899999999999</c:v>
                </c:pt>
                <c:pt idx="5170">
                  <c:v>0.77703299999999997</c:v>
                </c:pt>
                <c:pt idx="5171">
                  <c:v>0.77766400000000002</c:v>
                </c:pt>
                <c:pt idx="5172">
                  <c:v>1.1625700000000001</c:v>
                </c:pt>
                <c:pt idx="5173">
                  <c:v>0.38856000000000002</c:v>
                </c:pt>
                <c:pt idx="5174">
                  <c:v>0.38839800000000002</c:v>
                </c:pt>
                <c:pt idx="5175">
                  <c:v>0.38843299999999997</c:v>
                </c:pt>
                <c:pt idx="5176">
                  <c:v>0.77750900000000001</c:v>
                </c:pt>
                <c:pt idx="5177">
                  <c:v>0.38833899999999999</c:v>
                </c:pt>
                <c:pt idx="5178">
                  <c:v>1.55318</c:v>
                </c:pt>
                <c:pt idx="5179">
                  <c:v>1.16621</c:v>
                </c:pt>
                <c:pt idx="5180">
                  <c:v>1.16889</c:v>
                </c:pt>
                <c:pt idx="5181">
                  <c:v>0.388569</c:v>
                </c:pt>
                <c:pt idx="5182">
                  <c:v>1.1694100000000001</c:v>
                </c:pt>
                <c:pt idx="5183">
                  <c:v>1.1672199999999999</c:v>
                </c:pt>
                <c:pt idx="5184">
                  <c:v>1.16568</c:v>
                </c:pt>
                <c:pt idx="5185">
                  <c:v>1.5548599999999999</c:v>
                </c:pt>
                <c:pt idx="5186">
                  <c:v>0.38852399999999998</c:v>
                </c:pt>
                <c:pt idx="5187">
                  <c:v>0.38972899999999999</c:v>
                </c:pt>
                <c:pt idx="5188">
                  <c:v>0.38847100000000001</c:v>
                </c:pt>
                <c:pt idx="5189">
                  <c:v>0.38885599999999998</c:v>
                </c:pt>
                <c:pt idx="5190">
                  <c:v>0.77756199999999998</c:v>
                </c:pt>
                <c:pt idx="5191">
                  <c:v>0.77622500000000005</c:v>
                </c:pt>
                <c:pt idx="5192">
                  <c:v>1.163</c:v>
                </c:pt>
                <c:pt idx="5193">
                  <c:v>1.55454</c:v>
                </c:pt>
                <c:pt idx="5194">
                  <c:v>0.77893900000000005</c:v>
                </c:pt>
                <c:pt idx="5195">
                  <c:v>0.77851000000000004</c:v>
                </c:pt>
                <c:pt idx="5196">
                  <c:v>0.77696299999999996</c:v>
                </c:pt>
                <c:pt idx="5197">
                  <c:v>1.16686</c:v>
                </c:pt>
                <c:pt idx="5198">
                  <c:v>1.5602199999999999</c:v>
                </c:pt>
                <c:pt idx="5199">
                  <c:v>0.77750300000000006</c:v>
                </c:pt>
                <c:pt idx="5200">
                  <c:v>0</c:v>
                </c:pt>
                <c:pt idx="5201">
                  <c:v>0.38868799999999998</c:v>
                </c:pt>
                <c:pt idx="5202">
                  <c:v>0</c:v>
                </c:pt>
                <c:pt idx="5203">
                  <c:v>1.94459</c:v>
                </c:pt>
                <c:pt idx="5204">
                  <c:v>1.16482</c:v>
                </c:pt>
                <c:pt idx="5205">
                  <c:v>0</c:v>
                </c:pt>
                <c:pt idx="5206">
                  <c:v>1.1704300000000001</c:v>
                </c:pt>
                <c:pt idx="5207">
                  <c:v>1.5561</c:v>
                </c:pt>
                <c:pt idx="5208">
                  <c:v>1.5537399999999999</c:v>
                </c:pt>
                <c:pt idx="5209">
                  <c:v>1.5536300000000001</c:v>
                </c:pt>
                <c:pt idx="5210">
                  <c:v>0.77484399999999998</c:v>
                </c:pt>
                <c:pt idx="5211">
                  <c:v>1.9499500000000001</c:v>
                </c:pt>
                <c:pt idx="5212">
                  <c:v>0.77681199999999995</c:v>
                </c:pt>
                <c:pt idx="5213">
                  <c:v>0.77620599999999995</c:v>
                </c:pt>
                <c:pt idx="5214">
                  <c:v>0</c:v>
                </c:pt>
                <c:pt idx="5215">
                  <c:v>0.776833</c:v>
                </c:pt>
                <c:pt idx="5216">
                  <c:v>0.38928099999999999</c:v>
                </c:pt>
                <c:pt idx="5217">
                  <c:v>0</c:v>
                </c:pt>
                <c:pt idx="5218">
                  <c:v>1.1701999999999999</c:v>
                </c:pt>
                <c:pt idx="5219">
                  <c:v>1.16899</c:v>
                </c:pt>
                <c:pt idx="5220">
                  <c:v>0</c:v>
                </c:pt>
                <c:pt idx="5221">
                  <c:v>1.1697</c:v>
                </c:pt>
                <c:pt idx="5222">
                  <c:v>0.77907199999999999</c:v>
                </c:pt>
                <c:pt idx="5223">
                  <c:v>0.77709600000000001</c:v>
                </c:pt>
                <c:pt idx="5224">
                  <c:v>0</c:v>
                </c:pt>
                <c:pt idx="5225">
                  <c:v>1.95011</c:v>
                </c:pt>
                <c:pt idx="5226">
                  <c:v>0.38977200000000001</c:v>
                </c:pt>
                <c:pt idx="5227">
                  <c:v>0.77770600000000001</c:v>
                </c:pt>
                <c:pt idx="5228">
                  <c:v>1.55427</c:v>
                </c:pt>
                <c:pt idx="5229">
                  <c:v>1.16544</c:v>
                </c:pt>
                <c:pt idx="5230">
                  <c:v>1.1663600000000001</c:v>
                </c:pt>
                <c:pt idx="5231">
                  <c:v>0.77923299999999995</c:v>
                </c:pt>
                <c:pt idx="5232">
                  <c:v>0.77912899999999996</c:v>
                </c:pt>
                <c:pt idx="5233">
                  <c:v>0.77754400000000001</c:v>
                </c:pt>
                <c:pt idx="5234">
                  <c:v>0.77751400000000004</c:v>
                </c:pt>
                <c:pt idx="5235">
                  <c:v>0.38928600000000002</c:v>
                </c:pt>
                <c:pt idx="5236">
                  <c:v>1.17001</c:v>
                </c:pt>
                <c:pt idx="5237">
                  <c:v>0.77718799999999999</c:v>
                </c:pt>
                <c:pt idx="5238">
                  <c:v>0.77769100000000002</c:v>
                </c:pt>
                <c:pt idx="5239">
                  <c:v>0</c:v>
                </c:pt>
                <c:pt idx="5240">
                  <c:v>1.5606800000000001</c:v>
                </c:pt>
                <c:pt idx="5241">
                  <c:v>1.9423299999999999</c:v>
                </c:pt>
                <c:pt idx="5242">
                  <c:v>1.1661300000000001</c:v>
                </c:pt>
                <c:pt idx="5243">
                  <c:v>1.1620600000000001</c:v>
                </c:pt>
                <c:pt idx="5244">
                  <c:v>0.38839899999999999</c:v>
                </c:pt>
                <c:pt idx="5245">
                  <c:v>0.77697400000000005</c:v>
                </c:pt>
                <c:pt idx="5246">
                  <c:v>1.1700900000000001</c:v>
                </c:pt>
                <c:pt idx="5247">
                  <c:v>0.77995300000000001</c:v>
                </c:pt>
                <c:pt idx="5248">
                  <c:v>1.1652499999999999</c:v>
                </c:pt>
                <c:pt idx="5249">
                  <c:v>0.38991700000000001</c:v>
                </c:pt>
                <c:pt idx="5250">
                  <c:v>0</c:v>
                </c:pt>
                <c:pt idx="5251">
                  <c:v>1.5587800000000001</c:v>
                </c:pt>
                <c:pt idx="5252">
                  <c:v>1.5595399999999999</c:v>
                </c:pt>
                <c:pt idx="5253">
                  <c:v>1.16886</c:v>
                </c:pt>
                <c:pt idx="5254">
                  <c:v>0.77702400000000005</c:v>
                </c:pt>
                <c:pt idx="5255">
                  <c:v>1.55887</c:v>
                </c:pt>
                <c:pt idx="5256">
                  <c:v>0.38897999999999999</c:v>
                </c:pt>
                <c:pt idx="5257">
                  <c:v>1.55453</c:v>
                </c:pt>
                <c:pt idx="5258">
                  <c:v>1.5544199999999999</c:v>
                </c:pt>
                <c:pt idx="5259">
                  <c:v>1.5543199999999999</c:v>
                </c:pt>
                <c:pt idx="5260">
                  <c:v>1.16536</c:v>
                </c:pt>
                <c:pt idx="5261">
                  <c:v>0</c:v>
                </c:pt>
                <c:pt idx="5262">
                  <c:v>0.38763199999999998</c:v>
                </c:pt>
                <c:pt idx="5263">
                  <c:v>1.1682999999999999</c:v>
                </c:pt>
                <c:pt idx="5264">
                  <c:v>0.77727500000000005</c:v>
                </c:pt>
                <c:pt idx="5265">
                  <c:v>0</c:v>
                </c:pt>
                <c:pt idx="5266">
                  <c:v>0.77746199999999999</c:v>
                </c:pt>
                <c:pt idx="5267">
                  <c:v>0.389847</c:v>
                </c:pt>
                <c:pt idx="5268">
                  <c:v>0.38922800000000002</c:v>
                </c:pt>
                <c:pt idx="5269">
                  <c:v>1.1688700000000001</c:v>
                </c:pt>
                <c:pt idx="5270">
                  <c:v>1.1697900000000001</c:v>
                </c:pt>
                <c:pt idx="5271">
                  <c:v>0</c:v>
                </c:pt>
                <c:pt idx="5272">
                  <c:v>1.1702300000000001</c:v>
                </c:pt>
                <c:pt idx="5273">
                  <c:v>0.77666100000000005</c:v>
                </c:pt>
                <c:pt idx="5274">
                  <c:v>0.38883800000000002</c:v>
                </c:pt>
                <c:pt idx="5275">
                  <c:v>1.1660600000000001</c:v>
                </c:pt>
                <c:pt idx="5276">
                  <c:v>1.1697599999999999</c:v>
                </c:pt>
                <c:pt idx="5277">
                  <c:v>0.77686900000000003</c:v>
                </c:pt>
                <c:pt idx="5278">
                  <c:v>0.39010899999999998</c:v>
                </c:pt>
                <c:pt idx="5279">
                  <c:v>0.77720500000000003</c:v>
                </c:pt>
                <c:pt idx="5280">
                  <c:v>0.77710400000000002</c:v>
                </c:pt>
                <c:pt idx="5281">
                  <c:v>0.77439999999999998</c:v>
                </c:pt>
                <c:pt idx="5282">
                  <c:v>0</c:v>
                </c:pt>
                <c:pt idx="5283">
                  <c:v>0.39019199999999998</c:v>
                </c:pt>
                <c:pt idx="5284">
                  <c:v>0</c:v>
                </c:pt>
                <c:pt idx="5285">
                  <c:v>1.5604100000000001</c:v>
                </c:pt>
                <c:pt idx="5286">
                  <c:v>1.16872</c:v>
                </c:pt>
                <c:pt idx="5287">
                  <c:v>0</c:v>
                </c:pt>
                <c:pt idx="5288">
                  <c:v>0.78001100000000001</c:v>
                </c:pt>
                <c:pt idx="5289">
                  <c:v>0.77875899999999998</c:v>
                </c:pt>
                <c:pt idx="5290">
                  <c:v>1.17012</c:v>
                </c:pt>
                <c:pt idx="5291">
                  <c:v>1.16526</c:v>
                </c:pt>
                <c:pt idx="5292">
                  <c:v>0</c:v>
                </c:pt>
                <c:pt idx="5293">
                  <c:v>1.1680600000000001</c:v>
                </c:pt>
                <c:pt idx="5294">
                  <c:v>0</c:v>
                </c:pt>
                <c:pt idx="5295">
                  <c:v>0</c:v>
                </c:pt>
                <c:pt idx="5296">
                  <c:v>0.39018000000000003</c:v>
                </c:pt>
                <c:pt idx="5297">
                  <c:v>0</c:v>
                </c:pt>
                <c:pt idx="5298">
                  <c:v>0.39</c:v>
                </c:pt>
                <c:pt idx="5299">
                  <c:v>1.16995</c:v>
                </c:pt>
                <c:pt idx="5300">
                  <c:v>1.55888</c:v>
                </c:pt>
                <c:pt idx="5301">
                  <c:v>0.38888499999999998</c:v>
                </c:pt>
                <c:pt idx="5302">
                  <c:v>0.38637199999999999</c:v>
                </c:pt>
                <c:pt idx="5303">
                  <c:v>0.77723200000000003</c:v>
                </c:pt>
                <c:pt idx="5304">
                  <c:v>0.77648200000000001</c:v>
                </c:pt>
                <c:pt idx="5305">
                  <c:v>0.779505</c:v>
                </c:pt>
                <c:pt idx="5306">
                  <c:v>1.16801</c:v>
                </c:pt>
                <c:pt idx="5307">
                  <c:v>1.55881</c:v>
                </c:pt>
                <c:pt idx="5308">
                  <c:v>1.1683399999999999</c:v>
                </c:pt>
                <c:pt idx="5309">
                  <c:v>1.5492999999999999</c:v>
                </c:pt>
                <c:pt idx="5310">
                  <c:v>0.38809300000000002</c:v>
                </c:pt>
                <c:pt idx="5311">
                  <c:v>0.38916299999999998</c:v>
                </c:pt>
                <c:pt idx="5312">
                  <c:v>0.38988099999999998</c:v>
                </c:pt>
                <c:pt idx="5313">
                  <c:v>1.16865</c:v>
                </c:pt>
                <c:pt idx="5314">
                  <c:v>0.77751800000000004</c:v>
                </c:pt>
                <c:pt idx="5315">
                  <c:v>0.38878299999999999</c:v>
                </c:pt>
                <c:pt idx="5316">
                  <c:v>0</c:v>
                </c:pt>
                <c:pt idx="5317">
                  <c:v>0.77919400000000005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0.38852500000000001</c:v>
                </c:pt>
                <c:pt idx="5322">
                  <c:v>1.1683300000000001</c:v>
                </c:pt>
                <c:pt idx="5323">
                  <c:v>1.5569500000000001</c:v>
                </c:pt>
                <c:pt idx="5324">
                  <c:v>0.780053</c:v>
                </c:pt>
                <c:pt idx="5325">
                  <c:v>0</c:v>
                </c:pt>
                <c:pt idx="5326">
                  <c:v>1.16629</c:v>
                </c:pt>
                <c:pt idx="5327">
                  <c:v>1.1639999999999999</c:v>
                </c:pt>
                <c:pt idx="5328">
                  <c:v>0.77753399999999995</c:v>
                </c:pt>
                <c:pt idx="5329">
                  <c:v>0.38854100000000003</c:v>
                </c:pt>
                <c:pt idx="5330">
                  <c:v>0.389816</c:v>
                </c:pt>
                <c:pt idx="5331">
                  <c:v>0.77962500000000001</c:v>
                </c:pt>
                <c:pt idx="5332">
                  <c:v>0.39009100000000002</c:v>
                </c:pt>
                <c:pt idx="5333">
                  <c:v>0.77804499999999999</c:v>
                </c:pt>
                <c:pt idx="5334">
                  <c:v>1.55694</c:v>
                </c:pt>
                <c:pt idx="5335">
                  <c:v>0.77703699999999998</c:v>
                </c:pt>
                <c:pt idx="5336">
                  <c:v>0.388714</c:v>
                </c:pt>
                <c:pt idx="5337">
                  <c:v>0.38894899999999999</c:v>
                </c:pt>
                <c:pt idx="5338">
                  <c:v>0.77842</c:v>
                </c:pt>
                <c:pt idx="5339">
                  <c:v>0.38998500000000003</c:v>
                </c:pt>
                <c:pt idx="5340">
                  <c:v>0.38964799999999999</c:v>
                </c:pt>
                <c:pt idx="5341">
                  <c:v>0.38983600000000002</c:v>
                </c:pt>
                <c:pt idx="5342">
                  <c:v>0.38977499999999998</c:v>
                </c:pt>
                <c:pt idx="5343">
                  <c:v>1.1608099999999999</c:v>
                </c:pt>
                <c:pt idx="5344">
                  <c:v>1.1653800000000001</c:v>
                </c:pt>
                <c:pt idx="5345">
                  <c:v>1.55437</c:v>
                </c:pt>
                <c:pt idx="5346">
                  <c:v>0</c:v>
                </c:pt>
                <c:pt idx="5347">
                  <c:v>0</c:v>
                </c:pt>
                <c:pt idx="5348">
                  <c:v>1.16642</c:v>
                </c:pt>
                <c:pt idx="5349">
                  <c:v>0.389434</c:v>
                </c:pt>
                <c:pt idx="5350">
                  <c:v>0</c:v>
                </c:pt>
                <c:pt idx="5351">
                  <c:v>0.77659</c:v>
                </c:pt>
                <c:pt idx="5352">
                  <c:v>0.77727000000000002</c:v>
                </c:pt>
                <c:pt idx="5353">
                  <c:v>0</c:v>
                </c:pt>
                <c:pt idx="5354">
                  <c:v>0.77655600000000002</c:v>
                </c:pt>
                <c:pt idx="5355">
                  <c:v>0.77730600000000005</c:v>
                </c:pt>
                <c:pt idx="5356">
                  <c:v>1.16839</c:v>
                </c:pt>
                <c:pt idx="5357">
                  <c:v>0.38985300000000001</c:v>
                </c:pt>
                <c:pt idx="5358">
                  <c:v>0</c:v>
                </c:pt>
                <c:pt idx="5359">
                  <c:v>1.1684300000000001</c:v>
                </c:pt>
                <c:pt idx="5360">
                  <c:v>0.77688999999999997</c:v>
                </c:pt>
                <c:pt idx="5361">
                  <c:v>0.38819700000000001</c:v>
                </c:pt>
                <c:pt idx="5362">
                  <c:v>0.390102</c:v>
                </c:pt>
                <c:pt idx="5363">
                  <c:v>0</c:v>
                </c:pt>
                <c:pt idx="5364">
                  <c:v>1.16639</c:v>
                </c:pt>
                <c:pt idx="5365">
                  <c:v>1.5598399999999999</c:v>
                </c:pt>
                <c:pt idx="5366">
                  <c:v>0</c:v>
                </c:pt>
                <c:pt idx="5367">
                  <c:v>1.1670499999999999</c:v>
                </c:pt>
                <c:pt idx="5368">
                  <c:v>1.1623600000000001</c:v>
                </c:pt>
                <c:pt idx="5369">
                  <c:v>0.77805100000000005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0.39005499999999999</c:v>
                </c:pt>
                <c:pt idx="5375">
                  <c:v>0.38964900000000002</c:v>
                </c:pt>
                <c:pt idx="5376">
                  <c:v>0</c:v>
                </c:pt>
                <c:pt idx="5377">
                  <c:v>1.1667099999999999</c:v>
                </c:pt>
                <c:pt idx="5378">
                  <c:v>0.38927899999999999</c:v>
                </c:pt>
                <c:pt idx="5379">
                  <c:v>1.1654599999999999</c:v>
                </c:pt>
                <c:pt idx="5380">
                  <c:v>1.16561</c:v>
                </c:pt>
                <c:pt idx="5381">
                  <c:v>1.16544</c:v>
                </c:pt>
                <c:pt idx="5382">
                  <c:v>1.55497</c:v>
                </c:pt>
                <c:pt idx="5383">
                  <c:v>1.1666300000000001</c:v>
                </c:pt>
                <c:pt idx="5384">
                  <c:v>0.38871</c:v>
                </c:pt>
                <c:pt idx="5385">
                  <c:v>0.77710500000000005</c:v>
                </c:pt>
                <c:pt idx="5386">
                  <c:v>1.55284</c:v>
                </c:pt>
                <c:pt idx="5387">
                  <c:v>1.1664699999999999</c:v>
                </c:pt>
                <c:pt idx="5388">
                  <c:v>1.1683300000000001</c:v>
                </c:pt>
                <c:pt idx="5389">
                  <c:v>0.389959</c:v>
                </c:pt>
                <c:pt idx="5390">
                  <c:v>1.95007</c:v>
                </c:pt>
                <c:pt idx="5391">
                  <c:v>0.38854</c:v>
                </c:pt>
                <c:pt idx="5392">
                  <c:v>0.77727900000000005</c:v>
                </c:pt>
                <c:pt idx="5393">
                  <c:v>1.16527</c:v>
                </c:pt>
                <c:pt idx="5394">
                  <c:v>0.77842299999999998</c:v>
                </c:pt>
                <c:pt idx="5395">
                  <c:v>1.5548599999999999</c:v>
                </c:pt>
                <c:pt idx="5396">
                  <c:v>1.55454</c:v>
                </c:pt>
                <c:pt idx="5397">
                  <c:v>1.5547200000000001</c:v>
                </c:pt>
                <c:pt idx="5398">
                  <c:v>1.16618</c:v>
                </c:pt>
                <c:pt idx="5399">
                  <c:v>1.9352400000000001</c:v>
                </c:pt>
                <c:pt idx="5400">
                  <c:v>1.5541799999999999</c:v>
                </c:pt>
                <c:pt idx="5401">
                  <c:v>1.9438200000000001</c:v>
                </c:pt>
                <c:pt idx="5402">
                  <c:v>1.5544199999999999</c:v>
                </c:pt>
                <c:pt idx="5403">
                  <c:v>1.16872</c:v>
                </c:pt>
                <c:pt idx="5404">
                  <c:v>1.1670499999999999</c:v>
                </c:pt>
                <c:pt idx="5405">
                  <c:v>1.55749</c:v>
                </c:pt>
                <c:pt idx="5406">
                  <c:v>1.55376</c:v>
                </c:pt>
                <c:pt idx="5407">
                  <c:v>1.1654599999999999</c:v>
                </c:pt>
                <c:pt idx="5408">
                  <c:v>1.5544500000000001</c:v>
                </c:pt>
                <c:pt idx="5409">
                  <c:v>1.9416199999999999</c:v>
                </c:pt>
                <c:pt idx="5410">
                  <c:v>0.77704799999999996</c:v>
                </c:pt>
                <c:pt idx="5411">
                  <c:v>1.16547</c:v>
                </c:pt>
                <c:pt idx="5412">
                  <c:v>1.5548500000000001</c:v>
                </c:pt>
                <c:pt idx="5413">
                  <c:v>0.77718399999999999</c:v>
                </c:pt>
                <c:pt idx="5414">
                  <c:v>1.1657200000000001</c:v>
                </c:pt>
                <c:pt idx="5415">
                  <c:v>0.77760099999999999</c:v>
                </c:pt>
                <c:pt idx="5416">
                  <c:v>0.388291</c:v>
                </c:pt>
                <c:pt idx="5417">
                  <c:v>0.388764</c:v>
                </c:pt>
                <c:pt idx="5418">
                  <c:v>1.9406300000000001</c:v>
                </c:pt>
                <c:pt idx="5419">
                  <c:v>1.9448099999999999</c:v>
                </c:pt>
                <c:pt idx="5420">
                  <c:v>1.55427</c:v>
                </c:pt>
                <c:pt idx="5421">
                  <c:v>1.55508</c:v>
                </c:pt>
                <c:pt idx="5422">
                  <c:v>1.55386</c:v>
                </c:pt>
                <c:pt idx="5423">
                  <c:v>1.5540700000000001</c:v>
                </c:pt>
                <c:pt idx="5424">
                  <c:v>1.94126</c:v>
                </c:pt>
                <c:pt idx="5425">
                  <c:v>1.9424699999999999</c:v>
                </c:pt>
                <c:pt idx="5426">
                  <c:v>1.16656</c:v>
                </c:pt>
                <c:pt idx="5427">
                  <c:v>1.16561</c:v>
                </c:pt>
                <c:pt idx="5428">
                  <c:v>0.77751099999999995</c:v>
                </c:pt>
                <c:pt idx="5429">
                  <c:v>1.1620299999999999</c:v>
                </c:pt>
                <c:pt idx="5430">
                  <c:v>0.777474</c:v>
                </c:pt>
                <c:pt idx="5431">
                  <c:v>0</c:v>
                </c:pt>
                <c:pt idx="5432">
                  <c:v>0.38870900000000003</c:v>
                </c:pt>
                <c:pt idx="5433">
                  <c:v>1.16533</c:v>
                </c:pt>
                <c:pt idx="5434">
                  <c:v>1.9456599999999999</c:v>
                </c:pt>
                <c:pt idx="5435">
                  <c:v>1.94265</c:v>
                </c:pt>
                <c:pt idx="5436">
                  <c:v>0.777752</c:v>
                </c:pt>
                <c:pt idx="5437">
                  <c:v>1.55446</c:v>
                </c:pt>
                <c:pt idx="5438">
                  <c:v>1.94363</c:v>
                </c:pt>
                <c:pt idx="5439">
                  <c:v>0.77659199999999995</c:v>
                </c:pt>
                <c:pt idx="5440">
                  <c:v>1.55426</c:v>
                </c:pt>
                <c:pt idx="5441">
                  <c:v>1.5543199999999999</c:v>
                </c:pt>
                <c:pt idx="5442">
                  <c:v>1.9427399999999999</c:v>
                </c:pt>
                <c:pt idx="5443">
                  <c:v>0.77748200000000001</c:v>
                </c:pt>
                <c:pt idx="5444">
                  <c:v>0</c:v>
                </c:pt>
                <c:pt idx="5445">
                  <c:v>0</c:v>
                </c:pt>
                <c:pt idx="5446">
                  <c:v>0.77735900000000002</c:v>
                </c:pt>
                <c:pt idx="5447">
                  <c:v>1.94661</c:v>
                </c:pt>
                <c:pt idx="5448">
                  <c:v>1.5553699999999999</c:v>
                </c:pt>
                <c:pt idx="5449">
                  <c:v>1.55433</c:v>
                </c:pt>
                <c:pt idx="5450">
                  <c:v>0.77849000000000002</c:v>
                </c:pt>
                <c:pt idx="5451">
                  <c:v>1.1658999999999999</c:v>
                </c:pt>
                <c:pt idx="5452">
                  <c:v>1.16598</c:v>
                </c:pt>
                <c:pt idx="5453">
                  <c:v>0.77739000000000003</c:v>
                </c:pt>
                <c:pt idx="5454">
                  <c:v>0.77607700000000002</c:v>
                </c:pt>
                <c:pt idx="5455">
                  <c:v>1.1658200000000001</c:v>
                </c:pt>
                <c:pt idx="5456">
                  <c:v>1.16604</c:v>
                </c:pt>
                <c:pt idx="5457">
                  <c:v>1.9425399999999999</c:v>
                </c:pt>
                <c:pt idx="5458">
                  <c:v>0.388629</c:v>
                </c:pt>
                <c:pt idx="5459">
                  <c:v>0</c:v>
                </c:pt>
                <c:pt idx="5460">
                  <c:v>0</c:v>
                </c:pt>
                <c:pt idx="5461">
                  <c:v>0.38861400000000001</c:v>
                </c:pt>
                <c:pt idx="5462">
                  <c:v>1.5572600000000001</c:v>
                </c:pt>
                <c:pt idx="5463">
                  <c:v>1.16577</c:v>
                </c:pt>
                <c:pt idx="5464">
                  <c:v>0</c:v>
                </c:pt>
                <c:pt idx="5465">
                  <c:v>0.388627</c:v>
                </c:pt>
                <c:pt idx="5466">
                  <c:v>1.55389</c:v>
                </c:pt>
                <c:pt idx="5467">
                  <c:v>1.1657900000000001</c:v>
                </c:pt>
                <c:pt idx="5468">
                  <c:v>1.16568</c:v>
                </c:pt>
                <c:pt idx="5469">
                  <c:v>0</c:v>
                </c:pt>
                <c:pt idx="5470">
                  <c:v>0.77775899999999998</c:v>
                </c:pt>
                <c:pt idx="5471">
                  <c:v>0.387575</c:v>
                </c:pt>
                <c:pt idx="5472">
                  <c:v>0.77682200000000001</c:v>
                </c:pt>
                <c:pt idx="5473">
                  <c:v>0</c:v>
                </c:pt>
                <c:pt idx="5474">
                  <c:v>1.1705000000000001</c:v>
                </c:pt>
                <c:pt idx="5475">
                  <c:v>1.5543</c:v>
                </c:pt>
                <c:pt idx="5476">
                  <c:v>1.1679200000000001</c:v>
                </c:pt>
                <c:pt idx="5477">
                  <c:v>1.56033</c:v>
                </c:pt>
                <c:pt idx="5478">
                  <c:v>1.1651100000000001</c:v>
                </c:pt>
                <c:pt idx="5479">
                  <c:v>0</c:v>
                </c:pt>
                <c:pt idx="5480">
                  <c:v>0.38877</c:v>
                </c:pt>
                <c:pt idx="5481">
                  <c:v>1.1625099999999999</c:v>
                </c:pt>
                <c:pt idx="5482">
                  <c:v>1.55383</c:v>
                </c:pt>
                <c:pt idx="5483">
                  <c:v>1.5535000000000001</c:v>
                </c:pt>
                <c:pt idx="5484">
                  <c:v>0.77724700000000002</c:v>
                </c:pt>
                <c:pt idx="5485">
                  <c:v>1.55325</c:v>
                </c:pt>
                <c:pt idx="5486">
                  <c:v>1.94276</c:v>
                </c:pt>
                <c:pt idx="5487">
                  <c:v>1.55423</c:v>
                </c:pt>
                <c:pt idx="5488">
                  <c:v>1.5547800000000001</c:v>
                </c:pt>
                <c:pt idx="5489">
                  <c:v>1.5546599999999999</c:v>
                </c:pt>
                <c:pt idx="5490">
                  <c:v>0.38850400000000002</c:v>
                </c:pt>
                <c:pt idx="5491">
                  <c:v>0.77817899999999995</c:v>
                </c:pt>
                <c:pt idx="5492">
                  <c:v>1.55104</c:v>
                </c:pt>
                <c:pt idx="5493">
                  <c:v>1.55382</c:v>
                </c:pt>
                <c:pt idx="5494">
                  <c:v>1.94255</c:v>
                </c:pt>
                <c:pt idx="5495">
                  <c:v>1.5545</c:v>
                </c:pt>
                <c:pt idx="5496">
                  <c:v>0.77671500000000004</c:v>
                </c:pt>
                <c:pt idx="5497">
                  <c:v>1.5543400000000001</c:v>
                </c:pt>
                <c:pt idx="5498">
                  <c:v>0.77737800000000001</c:v>
                </c:pt>
                <c:pt idx="5499">
                  <c:v>0</c:v>
                </c:pt>
                <c:pt idx="5500">
                  <c:v>0.388762</c:v>
                </c:pt>
                <c:pt idx="5501">
                  <c:v>0.388434</c:v>
                </c:pt>
                <c:pt idx="5502">
                  <c:v>1.94075</c:v>
                </c:pt>
                <c:pt idx="5503">
                  <c:v>1.9376199999999999</c:v>
                </c:pt>
                <c:pt idx="5504">
                  <c:v>1.16612</c:v>
                </c:pt>
                <c:pt idx="5505">
                  <c:v>0.77658400000000005</c:v>
                </c:pt>
                <c:pt idx="5506">
                  <c:v>0</c:v>
                </c:pt>
                <c:pt idx="5507">
                  <c:v>0.77784900000000001</c:v>
                </c:pt>
                <c:pt idx="5508">
                  <c:v>1.5525100000000001</c:v>
                </c:pt>
                <c:pt idx="5509">
                  <c:v>1.55362</c:v>
                </c:pt>
                <c:pt idx="5510">
                  <c:v>0.77759100000000003</c:v>
                </c:pt>
                <c:pt idx="5511">
                  <c:v>0</c:v>
                </c:pt>
                <c:pt idx="5512">
                  <c:v>0.38889699999999999</c:v>
                </c:pt>
                <c:pt idx="5513">
                  <c:v>1.16547</c:v>
                </c:pt>
                <c:pt idx="5514">
                  <c:v>1.93998</c:v>
                </c:pt>
                <c:pt idx="5515">
                  <c:v>1.55464</c:v>
                </c:pt>
                <c:pt idx="5516">
                  <c:v>1.55376</c:v>
                </c:pt>
                <c:pt idx="5517">
                  <c:v>1.5551999999999999</c:v>
                </c:pt>
                <c:pt idx="5518">
                  <c:v>1.5532699999999999</c:v>
                </c:pt>
                <c:pt idx="5519">
                  <c:v>0.77707199999999998</c:v>
                </c:pt>
                <c:pt idx="5520">
                  <c:v>1.9497500000000001</c:v>
                </c:pt>
                <c:pt idx="5521">
                  <c:v>1.1660900000000001</c:v>
                </c:pt>
                <c:pt idx="5522">
                  <c:v>0.38828400000000002</c:v>
                </c:pt>
                <c:pt idx="5523">
                  <c:v>0.77715999999999996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0.77935600000000005</c:v>
                </c:pt>
                <c:pt idx="5528">
                  <c:v>1.5541499999999999</c:v>
                </c:pt>
                <c:pt idx="5529">
                  <c:v>1.55328</c:v>
                </c:pt>
                <c:pt idx="5530">
                  <c:v>1.9418</c:v>
                </c:pt>
                <c:pt idx="5531">
                  <c:v>1.1677200000000001</c:v>
                </c:pt>
                <c:pt idx="5532">
                  <c:v>1.5534399999999999</c:v>
                </c:pt>
                <c:pt idx="5533">
                  <c:v>0.77695999999999998</c:v>
                </c:pt>
                <c:pt idx="5534">
                  <c:v>0</c:v>
                </c:pt>
                <c:pt idx="5535">
                  <c:v>1.1665099999999999</c:v>
                </c:pt>
                <c:pt idx="5536">
                  <c:v>1.94208</c:v>
                </c:pt>
                <c:pt idx="5537">
                  <c:v>1.55471</c:v>
                </c:pt>
                <c:pt idx="5538">
                  <c:v>1.5545199999999999</c:v>
                </c:pt>
                <c:pt idx="5539">
                  <c:v>1.9436599999999999</c:v>
                </c:pt>
                <c:pt idx="5540">
                  <c:v>1.9424699999999999</c:v>
                </c:pt>
                <c:pt idx="5541">
                  <c:v>1.55402</c:v>
                </c:pt>
                <c:pt idx="5542">
                  <c:v>1.16625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1.9396199999999999</c:v>
                </c:pt>
                <c:pt idx="5547">
                  <c:v>1.55392</c:v>
                </c:pt>
                <c:pt idx="5548">
                  <c:v>1.5551200000000001</c:v>
                </c:pt>
                <c:pt idx="5549">
                  <c:v>1.94235</c:v>
                </c:pt>
                <c:pt idx="5550">
                  <c:v>1.55688</c:v>
                </c:pt>
                <c:pt idx="5551">
                  <c:v>1.165</c:v>
                </c:pt>
                <c:pt idx="5552">
                  <c:v>1.9427399999999999</c:v>
                </c:pt>
                <c:pt idx="5553">
                  <c:v>0.77692700000000003</c:v>
                </c:pt>
                <c:pt idx="5554">
                  <c:v>1.5544800000000001</c:v>
                </c:pt>
                <c:pt idx="5555">
                  <c:v>1.1646799999999999</c:v>
                </c:pt>
                <c:pt idx="5556">
                  <c:v>0.77451300000000001</c:v>
                </c:pt>
                <c:pt idx="5557">
                  <c:v>0</c:v>
                </c:pt>
                <c:pt idx="5558">
                  <c:v>0</c:v>
                </c:pt>
                <c:pt idx="5559">
                  <c:v>1.5553399999999999</c:v>
                </c:pt>
                <c:pt idx="5560">
                  <c:v>1.55463</c:v>
                </c:pt>
                <c:pt idx="5561">
                  <c:v>1.55461</c:v>
                </c:pt>
                <c:pt idx="5562">
                  <c:v>1.1650400000000001</c:v>
                </c:pt>
                <c:pt idx="5563">
                  <c:v>1.1655</c:v>
                </c:pt>
                <c:pt idx="5564">
                  <c:v>0.38926100000000002</c:v>
                </c:pt>
                <c:pt idx="5565">
                  <c:v>1.5569299999999999</c:v>
                </c:pt>
                <c:pt idx="5566">
                  <c:v>1.1652</c:v>
                </c:pt>
                <c:pt idx="5567">
                  <c:v>0.77680499999999997</c:v>
                </c:pt>
                <c:pt idx="5568">
                  <c:v>1.5550299999999999</c:v>
                </c:pt>
                <c:pt idx="5569">
                  <c:v>1.16612</c:v>
                </c:pt>
                <c:pt idx="5570">
                  <c:v>1.9428399999999999</c:v>
                </c:pt>
                <c:pt idx="5571">
                  <c:v>1.9419599999999999</c:v>
                </c:pt>
                <c:pt idx="5572">
                  <c:v>1.55586</c:v>
                </c:pt>
                <c:pt idx="5573">
                  <c:v>1.1656500000000001</c:v>
                </c:pt>
                <c:pt idx="5574">
                  <c:v>1.5548200000000001</c:v>
                </c:pt>
                <c:pt idx="5575">
                  <c:v>0.77719099999999997</c:v>
                </c:pt>
                <c:pt idx="5576">
                  <c:v>1.9425600000000001</c:v>
                </c:pt>
                <c:pt idx="5577">
                  <c:v>0.77669699999999997</c:v>
                </c:pt>
                <c:pt idx="5578">
                  <c:v>1.1611899999999999</c:v>
                </c:pt>
                <c:pt idx="5579">
                  <c:v>0</c:v>
                </c:pt>
                <c:pt idx="5580">
                  <c:v>0.78038799999999997</c:v>
                </c:pt>
                <c:pt idx="5581">
                  <c:v>0.777092</c:v>
                </c:pt>
                <c:pt idx="5582">
                  <c:v>1.94428</c:v>
                </c:pt>
                <c:pt idx="5583">
                  <c:v>0.38871899999999998</c:v>
                </c:pt>
                <c:pt idx="5584">
                  <c:v>0.38834600000000002</c:v>
                </c:pt>
                <c:pt idx="5585">
                  <c:v>0.38863999999999999</c:v>
                </c:pt>
                <c:pt idx="5586">
                  <c:v>1.5537799999999999</c:v>
                </c:pt>
                <c:pt idx="5587">
                  <c:v>1.9427399999999999</c:v>
                </c:pt>
                <c:pt idx="5588">
                  <c:v>1.16605</c:v>
                </c:pt>
                <c:pt idx="5589">
                  <c:v>1.5493399999999999</c:v>
                </c:pt>
                <c:pt idx="5590">
                  <c:v>1.94275</c:v>
                </c:pt>
                <c:pt idx="5591">
                  <c:v>1.5547899999999999</c:v>
                </c:pt>
                <c:pt idx="5592">
                  <c:v>1.5581400000000001</c:v>
                </c:pt>
                <c:pt idx="5593">
                  <c:v>0.77817599999999998</c:v>
                </c:pt>
                <c:pt idx="5594">
                  <c:v>0</c:v>
                </c:pt>
                <c:pt idx="5595">
                  <c:v>1.1692800000000001</c:v>
                </c:pt>
                <c:pt idx="5596">
                  <c:v>0.38855099999999998</c:v>
                </c:pt>
                <c:pt idx="5597">
                  <c:v>0.77866999999999997</c:v>
                </c:pt>
                <c:pt idx="5598">
                  <c:v>0.77424400000000004</c:v>
                </c:pt>
                <c:pt idx="5599">
                  <c:v>1.55321</c:v>
                </c:pt>
                <c:pt idx="5600">
                  <c:v>1.5594300000000001</c:v>
                </c:pt>
                <c:pt idx="5601">
                  <c:v>1.9433800000000001</c:v>
                </c:pt>
                <c:pt idx="5602">
                  <c:v>1.55599</c:v>
                </c:pt>
                <c:pt idx="5603">
                  <c:v>1.55399</c:v>
                </c:pt>
                <c:pt idx="5604">
                  <c:v>0.38844400000000001</c:v>
                </c:pt>
                <c:pt idx="5605">
                  <c:v>1.5537099999999999</c:v>
                </c:pt>
                <c:pt idx="5606">
                  <c:v>1.5534300000000001</c:v>
                </c:pt>
                <c:pt idx="5607">
                  <c:v>1.1653800000000001</c:v>
                </c:pt>
                <c:pt idx="5608">
                  <c:v>0.38843299999999997</c:v>
                </c:pt>
                <c:pt idx="5609">
                  <c:v>0.77447600000000005</c:v>
                </c:pt>
                <c:pt idx="5610">
                  <c:v>0.389685</c:v>
                </c:pt>
                <c:pt idx="5611">
                  <c:v>1.1674800000000001</c:v>
                </c:pt>
                <c:pt idx="5612">
                  <c:v>1.55511</c:v>
                </c:pt>
                <c:pt idx="5613">
                  <c:v>1.1657500000000001</c:v>
                </c:pt>
                <c:pt idx="5614">
                  <c:v>0.77730699999999997</c:v>
                </c:pt>
                <c:pt idx="5615">
                  <c:v>1.16509</c:v>
                </c:pt>
                <c:pt idx="5616">
                  <c:v>1.5552999999999999</c:v>
                </c:pt>
                <c:pt idx="5617">
                  <c:v>1.5544800000000001</c:v>
                </c:pt>
                <c:pt idx="5618">
                  <c:v>1.94278</c:v>
                </c:pt>
                <c:pt idx="5619">
                  <c:v>1.93859</c:v>
                </c:pt>
                <c:pt idx="5620">
                  <c:v>1.5547</c:v>
                </c:pt>
                <c:pt idx="5621">
                  <c:v>1.55457</c:v>
                </c:pt>
                <c:pt idx="5622">
                  <c:v>1.5551699999999999</c:v>
                </c:pt>
                <c:pt idx="5623">
                  <c:v>1.9425699999999999</c:v>
                </c:pt>
                <c:pt idx="5624">
                  <c:v>0.77782700000000005</c:v>
                </c:pt>
                <c:pt idx="5625">
                  <c:v>1.5567200000000001</c:v>
                </c:pt>
                <c:pt idx="5626">
                  <c:v>1.55369</c:v>
                </c:pt>
                <c:pt idx="5627">
                  <c:v>1.5531900000000001</c:v>
                </c:pt>
                <c:pt idx="5628">
                  <c:v>1.5546500000000001</c:v>
                </c:pt>
                <c:pt idx="5629">
                  <c:v>1.9423600000000001</c:v>
                </c:pt>
                <c:pt idx="5630">
                  <c:v>0.77696900000000002</c:v>
                </c:pt>
                <c:pt idx="5631">
                  <c:v>0</c:v>
                </c:pt>
                <c:pt idx="5632">
                  <c:v>0.38864100000000001</c:v>
                </c:pt>
                <c:pt idx="5633">
                  <c:v>1.16544</c:v>
                </c:pt>
                <c:pt idx="5634">
                  <c:v>1.94286</c:v>
                </c:pt>
                <c:pt idx="5635">
                  <c:v>1.1654</c:v>
                </c:pt>
                <c:pt idx="5636">
                  <c:v>1.9430700000000001</c:v>
                </c:pt>
                <c:pt idx="5637">
                  <c:v>1.1652800000000001</c:v>
                </c:pt>
                <c:pt idx="5638">
                  <c:v>1.55349</c:v>
                </c:pt>
                <c:pt idx="5639">
                  <c:v>1.1624699999999999</c:v>
                </c:pt>
                <c:pt idx="5640">
                  <c:v>0.38544499999999998</c:v>
                </c:pt>
                <c:pt idx="5641">
                  <c:v>0.77596799999999999</c:v>
                </c:pt>
                <c:pt idx="5642">
                  <c:v>0.38629599999999997</c:v>
                </c:pt>
                <c:pt idx="5643">
                  <c:v>0.38959500000000002</c:v>
                </c:pt>
                <c:pt idx="5644">
                  <c:v>1.16821</c:v>
                </c:pt>
                <c:pt idx="5645">
                  <c:v>1.16747</c:v>
                </c:pt>
                <c:pt idx="5646">
                  <c:v>1.55426</c:v>
                </c:pt>
                <c:pt idx="5647">
                  <c:v>0.777061</c:v>
                </c:pt>
                <c:pt idx="5648">
                  <c:v>0.77648399999999995</c:v>
                </c:pt>
                <c:pt idx="5649">
                  <c:v>0.38852599999999998</c:v>
                </c:pt>
                <c:pt idx="5650">
                  <c:v>0</c:v>
                </c:pt>
                <c:pt idx="5651">
                  <c:v>1.16676</c:v>
                </c:pt>
                <c:pt idx="5652">
                  <c:v>1.93625</c:v>
                </c:pt>
                <c:pt idx="5653">
                  <c:v>1.9472700000000001</c:v>
                </c:pt>
                <c:pt idx="5654">
                  <c:v>1.5564100000000001</c:v>
                </c:pt>
                <c:pt idx="5655">
                  <c:v>1.94225</c:v>
                </c:pt>
                <c:pt idx="5656">
                  <c:v>1.94319</c:v>
                </c:pt>
                <c:pt idx="5657">
                  <c:v>1.94242</c:v>
                </c:pt>
                <c:pt idx="5658">
                  <c:v>1.9424300000000001</c:v>
                </c:pt>
                <c:pt idx="5659">
                  <c:v>1.16533</c:v>
                </c:pt>
                <c:pt idx="5660">
                  <c:v>1.5539700000000001</c:v>
                </c:pt>
                <c:pt idx="5661">
                  <c:v>0.38854899999999998</c:v>
                </c:pt>
                <c:pt idx="5662">
                  <c:v>0.38820199999999999</c:v>
                </c:pt>
                <c:pt idx="5663">
                  <c:v>1.9434</c:v>
                </c:pt>
                <c:pt idx="5664">
                  <c:v>1.55447</c:v>
                </c:pt>
                <c:pt idx="5665">
                  <c:v>1.5547899999999999</c:v>
                </c:pt>
                <c:pt idx="5666">
                  <c:v>1.55467</c:v>
                </c:pt>
                <c:pt idx="5667">
                  <c:v>1.9472100000000001</c:v>
                </c:pt>
                <c:pt idx="5668">
                  <c:v>1.55671</c:v>
                </c:pt>
                <c:pt idx="5669">
                  <c:v>1.55901</c:v>
                </c:pt>
                <c:pt idx="5670">
                  <c:v>1.5539000000000001</c:v>
                </c:pt>
                <c:pt idx="5671">
                  <c:v>1.55592</c:v>
                </c:pt>
                <c:pt idx="5672">
                  <c:v>1.1657200000000001</c:v>
                </c:pt>
                <c:pt idx="5673">
                  <c:v>1.5530999999999999</c:v>
                </c:pt>
                <c:pt idx="5674">
                  <c:v>1.5547800000000001</c:v>
                </c:pt>
                <c:pt idx="5675">
                  <c:v>0.77700899999999995</c:v>
                </c:pt>
                <c:pt idx="5676">
                  <c:v>1.9427000000000001</c:v>
                </c:pt>
                <c:pt idx="5677">
                  <c:v>1.9431700000000001</c:v>
                </c:pt>
                <c:pt idx="5678">
                  <c:v>0.38834000000000002</c:v>
                </c:pt>
                <c:pt idx="5679">
                  <c:v>0.38856499999999999</c:v>
                </c:pt>
                <c:pt idx="5680">
                  <c:v>0</c:v>
                </c:pt>
                <c:pt idx="5681">
                  <c:v>0.77410699999999999</c:v>
                </c:pt>
                <c:pt idx="5682">
                  <c:v>1.9478200000000001</c:v>
                </c:pt>
                <c:pt idx="5683">
                  <c:v>0.77734899999999996</c:v>
                </c:pt>
                <c:pt idx="5684">
                  <c:v>1.16442</c:v>
                </c:pt>
                <c:pt idx="5685">
                  <c:v>0</c:v>
                </c:pt>
                <c:pt idx="5686">
                  <c:v>1.16658</c:v>
                </c:pt>
                <c:pt idx="5687">
                  <c:v>1.94258</c:v>
                </c:pt>
                <c:pt idx="5688">
                  <c:v>1.16567</c:v>
                </c:pt>
                <c:pt idx="5689">
                  <c:v>0</c:v>
                </c:pt>
                <c:pt idx="5690">
                  <c:v>0.77714499999999997</c:v>
                </c:pt>
                <c:pt idx="5691">
                  <c:v>0.77739400000000003</c:v>
                </c:pt>
                <c:pt idx="5692">
                  <c:v>1.5538000000000001</c:v>
                </c:pt>
                <c:pt idx="5693">
                  <c:v>1.5482899999999999</c:v>
                </c:pt>
                <c:pt idx="5694">
                  <c:v>1.94235</c:v>
                </c:pt>
                <c:pt idx="5695">
                  <c:v>1.55355</c:v>
                </c:pt>
                <c:pt idx="5696">
                  <c:v>1.55369</c:v>
                </c:pt>
                <c:pt idx="5697">
                  <c:v>0.78011200000000003</c:v>
                </c:pt>
                <c:pt idx="5698">
                  <c:v>0.38847700000000002</c:v>
                </c:pt>
                <c:pt idx="5699">
                  <c:v>1.1658200000000001</c:v>
                </c:pt>
                <c:pt idx="5700">
                  <c:v>1.9426300000000001</c:v>
                </c:pt>
                <c:pt idx="5701">
                  <c:v>1.9432799999999999</c:v>
                </c:pt>
                <c:pt idx="5702">
                  <c:v>0.77695000000000003</c:v>
                </c:pt>
                <c:pt idx="5703">
                  <c:v>0</c:v>
                </c:pt>
                <c:pt idx="5704">
                  <c:v>0.387737</c:v>
                </c:pt>
                <c:pt idx="5705">
                  <c:v>0</c:v>
                </c:pt>
                <c:pt idx="5706">
                  <c:v>1.55501</c:v>
                </c:pt>
                <c:pt idx="5707">
                  <c:v>1.94191</c:v>
                </c:pt>
                <c:pt idx="5708">
                  <c:v>1.1657200000000001</c:v>
                </c:pt>
                <c:pt idx="5709">
                  <c:v>1.55382</c:v>
                </c:pt>
                <c:pt idx="5710">
                  <c:v>1.1654899999999999</c:v>
                </c:pt>
                <c:pt idx="5711">
                  <c:v>0.38855400000000001</c:v>
                </c:pt>
                <c:pt idx="5712">
                  <c:v>0.38840200000000003</c:v>
                </c:pt>
                <c:pt idx="5713">
                  <c:v>1.16951</c:v>
                </c:pt>
                <c:pt idx="5714">
                  <c:v>1.55474</c:v>
                </c:pt>
                <c:pt idx="5715">
                  <c:v>1.5500100000000001</c:v>
                </c:pt>
                <c:pt idx="5716">
                  <c:v>1.9427000000000001</c:v>
                </c:pt>
                <c:pt idx="5717">
                  <c:v>1.16598</c:v>
                </c:pt>
                <c:pt idx="5718">
                  <c:v>1.1653100000000001</c:v>
                </c:pt>
                <c:pt idx="5719">
                  <c:v>0.38831500000000002</c:v>
                </c:pt>
                <c:pt idx="5720">
                  <c:v>0.77709499999999998</c:v>
                </c:pt>
                <c:pt idx="5721">
                  <c:v>1.94285</c:v>
                </c:pt>
                <c:pt idx="5722">
                  <c:v>1.1663600000000001</c:v>
                </c:pt>
                <c:pt idx="5723">
                  <c:v>1.1653800000000001</c:v>
                </c:pt>
                <c:pt idx="5724">
                  <c:v>0.77699499999999999</c:v>
                </c:pt>
                <c:pt idx="5725">
                  <c:v>1.9436800000000001</c:v>
                </c:pt>
                <c:pt idx="5726">
                  <c:v>1.93642</c:v>
                </c:pt>
                <c:pt idx="5727">
                  <c:v>1.5545199999999999</c:v>
                </c:pt>
                <c:pt idx="5728">
                  <c:v>1.9431099999999999</c:v>
                </c:pt>
                <c:pt idx="5729">
                  <c:v>1.5549500000000001</c:v>
                </c:pt>
                <c:pt idx="5730">
                  <c:v>1.9460200000000001</c:v>
                </c:pt>
                <c:pt idx="5731">
                  <c:v>1.1649700000000001</c:v>
                </c:pt>
                <c:pt idx="5732">
                  <c:v>1.5542499999999999</c:v>
                </c:pt>
                <c:pt idx="5733">
                  <c:v>1.5544199999999999</c:v>
                </c:pt>
                <c:pt idx="5734">
                  <c:v>1.94309</c:v>
                </c:pt>
                <c:pt idx="5735">
                  <c:v>0.388714</c:v>
                </c:pt>
                <c:pt idx="5736">
                  <c:v>0</c:v>
                </c:pt>
                <c:pt idx="5737">
                  <c:v>1.16631</c:v>
                </c:pt>
                <c:pt idx="5738">
                  <c:v>1.16839</c:v>
                </c:pt>
                <c:pt idx="5739">
                  <c:v>0.38852900000000001</c:v>
                </c:pt>
                <c:pt idx="5740">
                  <c:v>0</c:v>
                </c:pt>
                <c:pt idx="5741">
                  <c:v>1.1660200000000001</c:v>
                </c:pt>
                <c:pt idx="5742">
                  <c:v>1.55705</c:v>
                </c:pt>
                <c:pt idx="5743">
                  <c:v>1.16499</c:v>
                </c:pt>
                <c:pt idx="5744">
                  <c:v>0</c:v>
                </c:pt>
                <c:pt idx="5745">
                  <c:v>1.55931</c:v>
                </c:pt>
                <c:pt idx="5746">
                  <c:v>1.54976</c:v>
                </c:pt>
                <c:pt idx="5747">
                  <c:v>1.1655599999999999</c:v>
                </c:pt>
                <c:pt idx="5748">
                  <c:v>1.1663399999999999</c:v>
                </c:pt>
                <c:pt idx="5749">
                  <c:v>0.77712999999999999</c:v>
                </c:pt>
                <c:pt idx="5750">
                  <c:v>0</c:v>
                </c:pt>
                <c:pt idx="5751">
                  <c:v>0.77786599999999995</c:v>
                </c:pt>
                <c:pt idx="5752">
                  <c:v>1.1655500000000001</c:v>
                </c:pt>
                <c:pt idx="5753">
                  <c:v>1.16614</c:v>
                </c:pt>
                <c:pt idx="5754">
                  <c:v>1.94173</c:v>
                </c:pt>
                <c:pt idx="5755">
                  <c:v>1.55501</c:v>
                </c:pt>
                <c:pt idx="5756">
                  <c:v>1.1660200000000001</c:v>
                </c:pt>
                <c:pt idx="5757">
                  <c:v>1.5554699999999999</c:v>
                </c:pt>
                <c:pt idx="5758">
                  <c:v>1.5540499999999999</c:v>
                </c:pt>
                <c:pt idx="5759">
                  <c:v>0.3886</c:v>
                </c:pt>
                <c:pt idx="5760">
                  <c:v>0.38900899999999999</c:v>
                </c:pt>
                <c:pt idx="5761">
                  <c:v>1.55942</c:v>
                </c:pt>
                <c:pt idx="5762">
                  <c:v>1.9426699999999999</c:v>
                </c:pt>
                <c:pt idx="5763">
                  <c:v>1.55402</c:v>
                </c:pt>
                <c:pt idx="5764">
                  <c:v>0.38864199999999999</c:v>
                </c:pt>
                <c:pt idx="5765">
                  <c:v>0</c:v>
                </c:pt>
                <c:pt idx="5766">
                  <c:v>0.77710900000000005</c:v>
                </c:pt>
                <c:pt idx="5767">
                  <c:v>1.5472999999999999</c:v>
                </c:pt>
                <c:pt idx="5768">
                  <c:v>1.9423299999999999</c:v>
                </c:pt>
                <c:pt idx="5769">
                  <c:v>1.94323</c:v>
                </c:pt>
                <c:pt idx="5770">
                  <c:v>0.77690499999999996</c:v>
                </c:pt>
                <c:pt idx="5771">
                  <c:v>1.16604</c:v>
                </c:pt>
                <c:pt idx="5772">
                  <c:v>0.38869700000000001</c:v>
                </c:pt>
                <c:pt idx="5773">
                  <c:v>0</c:v>
                </c:pt>
                <c:pt idx="5774">
                  <c:v>1.94367</c:v>
                </c:pt>
                <c:pt idx="5775">
                  <c:v>1.9423299999999999</c:v>
                </c:pt>
                <c:pt idx="5776">
                  <c:v>1.94753</c:v>
                </c:pt>
                <c:pt idx="5777">
                  <c:v>0.77604799999999996</c:v>
                </c:pt>
                <c:pt idx="5778">
                  <c:v>0.77550300000000005</c:v>
                </c:pt>
                <c:pt idx="5779">
                  <c:v>0.38833099999999998</c:v>
                </c:pt>
                <c:pt idx="5780">
                  <c:v>0.38853599999999999</c:v>
                </c:pt>
                <c:pt idx="5781">
                  <c:v>0.38841999999999999</c:v>
                </c:pt>
                <c:pt idx="5782">
                  <c:v>1.5531600000000001</c:v>
                </c:pt>
                <c:pt idx="5783">
                  <c:v>1.9432</c:v>
                </c:pt>
                <c:pt idx="5784">
                  <c:v>1.1662999999999999</c:v>
                </c:pt>
                <c:pt idx="5785">
                  <c:v>1.1657</c:v>
                </c:pt>
                <c:pt idx="5786">
                  <c:v>1.9430700000000001</c:v>
                </c:pt>
                <c:pt idx="5787">
                  <c:v>1.5542499999999999</c:v>
                </c:pt>
                <c:pt idx="5788">
                  <c:v>0.38847100000000001</c:v>
                </c:pt>
                <c:pt idx="5789">
                  <c:v>1.94157</c:v>
                </c:pt>
                <c:pt idx="5790">
                  <c:v>1.1649400000000001</c:v>
                </c:pt>
                <c:pt idx="5791">
                  <c:v>1.5537700000000001</c:v>
                </c:pt>
                <c:pt idx="5792">
                  <c:v>0.779111</c:v>
                </c:pt>
                <c:pt idx="5793">
                  <c:v>1.1674599999999999</c:v>
                </c:pt>
                <c:pt idx="5794">
                  <c:v>1.55339</c:v>
                </c:pt>
                <c:pt idx="5795">
                  <c:v>1.16601</c:v>
                </c:pt>
                <c:pt idx="5796">
                  <c:v>0.77761800000000003</c:v>
                </c:pt>
                <c:pt idx="5797">
                  <c:v>1.5544199999999999</c:v>
                </c:pt>
                <c:pt idx="5798">
                  <c:v>0</c:v>
                </c:pt>
                <c:pt idx="5799">
                  <c:v>0.38792399999999999</c:v>
                </c:pt>
                <c:pt idx="5800">
                  <c:v>0.38828699999999999</c:v>
                </c:pt>
                <c:pt idx="5801">
                  <c:v>1.9428799999999999</c:v>
                </c:pt>
                <c:pt idx="5802">
                  <c:v>1.9416500000000001</c:v>
                </c:pt>
                <c:pt idx="5803">
                  <c:v>1.5547200000000001</c:v>
                </c:pt>
                <c:pt idx="5804">
                  <c:v>0</c:v>
                </c:pt>
                <c:pt idx="5805">
                  <c:v>0.77778700000000001</c:v>
                </c:pt>
                <c:pt idx="5806">
                  <c:v>0.77737699999999998</c:v>
                </c:pt>
                <c:pt idx="5807">
                  <c:v>1.55349</c:v>
                </c:pt>
                <c:pt idx="5808">
                  <c:v>1.9478</c:v>
                </c:pt>
                <c:pt idx="5809">
                  <c:v>0</c:v>
                </c:pt>
                <c:pt idx="5810">
                  <c:v>0</c:v>
                </c:pt>
                <c:pt idx="5811">
                  <c:v>0.77499700000000005</c:v>
                </c:pt>
                <c:pt idx="5812">
                  <c:v>0.38949099999999998</c:v>
                </c:pt>
                <c:pt idx="5813">
                  <c:v>0.38845200000000002</c:v>
                </c:pt>
                <c:pt idx="5814">
                  <c:v>1.16753</c:v>
                </c:pt>
                <c:pt idx="5815">
                  <c:v>1.16435</c:v>
                </c:pt>
                <c:pt idx="5816">
                  <c:v>0</c:v>
                </c:pt>
                <c:pt idx="5817">
                  <c:v>0.38930100000000001</c:v>
                </c:pt>
                <c:pt idx="5818">
                  <c:v>1.1638299999999999</c:v>
                </c:pt>
                <c:pt idx="5819">
                  <c:v>1.94235</c:v>
                </c:pt>
                <c:pt idx="5820">
                  <c:v>1.1658200000000001</c:v>
                </c:pt>
                <c:pt idx="5821">
                  <c:v>0.775698</c:v>
                </c:pt>
                <c:pt idx="5822">
                  <c:v>1.5543100000000001</c:v>
                </c:pt>
                <c:pt idx="5823">
                  <c:v>1.5536399999999999</c:v>
                </c:pt>
                <c:pt idx="5824">
                  <c:v>1.94198</c:v>
                </c:pt>
                <c:pt idx="5825">
                  <c:v>1.55714</c:v>
                </c:pt>
                <c:pt idx="5826">
                  <c:v>1.55342</c:v>
                </c:pt>
                <c:pt idx="5827">
                  <c:v>0.38874799999999998</c:v>
                </c:pt>
                <c:pt idx="5828">
                  <c:v>1.55385</c:v>
                </c:pt>
                <c:pt idx="5829">
                  <c:v>1.5552299999999999</c:v>
                </c:pt>
                <c:pt idx="5830">
                  <c:v>0.38832699999999998</c:v>
                </c:pt>
                <c:pt idx="5831">
                  <c:v>0.38840400000000003</c:v>
                </c:pt>
                <c:pt idx="5832">
                  <c:v>1.56023</c:v>
                </c:pt>
                <c:pt idx="5833">
                  <c:v>1.5541499999999999</c:v>
                </c:pt>
                <c:pt idx="5834">
                  <c:v>1.16564</c:v>
                </c:pt>
                <c:pt idx="5835">
                  <c:v>1.5543499999999999</c:v>
                </c:pt>
                <c:pt idx="5836">
                  <c:v>0.77655200000000002</c:v>
                </c:pt>
                <c:pt idx="5837">
                  <c:v>1.94106</c:v>
                </c:pt>
                <c:pt idx="5838">
                  <c:v>1.55362</c:v>
                </c:pt>
                <c:pt idx="5839">
                  <c:v>0.38940000000000002</c:v>
                </c:pt>
                <c:pt idx="5840">
                  <c:v>1.5583400000000001</c:v>
                </c:pt>
                <c:pt idx="5841">
                  <c:v>0</c:v>
                </c:pt>
                <c:pt idx="5842">
                  <c:v>0</c:v>
                </c:pt>
                <c:pt idx="5843">
                  <c:v>1.5552900000000001</c:v>
                </c:pt>
                <c:pt idx="5844">
                  <c:v>1.1658999999999999</c:v>
                </c:pt>
                <c:pt idx="5845">
                  <c:v>1.5553999999999999</c:v>
                </c:pt>
                <c:pt idx="5846">
                  <c:v>0</c:v>
                </c:pt>
                <c:pt idx="5847">
                  <c:v>1.16568</c:v>
                </c:pt>
                <c:pt idx="5848">
                  <c:v>1.1697299999999999</c:v>
                </c:pt>
                <c:pt idx="5849">
                  <c:v>0.39001599999999997</c:v>
                </c:pt>
                <c:pt idx="5850">
                  <c:v>0.39014700000000002</c:v>
                </c:pt>
                <c:pt idx="5851">
                  <c:v>0.77591200000000005</c:v>
                </c:pt>
                <c:pt idx="5852">
                  <c:v>1.1702300000000001</c:v>
                </c:pt>
                <c:pt idx="5853">
                  <c:v>1.1647799999999999</c:v>
                </c:pt>
                <c:pt idx="5854">
                  <c:v>0.77924899999999997</c:v>
                </c:pt>
                <c:pt idx="5855">
                  <c:v>0.77192400000000005</c:v>
                </c:pt>
                <c:pt idx="5856">
                  <c:v>1.14551</c:v>
                </c:pt>
                <c:pt idx="5857">
                  <c:v>0.71662700000000001</c:v>
                </c:pt>
                <c:pt idx="5858">
                  <c:v>0.38919799999999999</c:v>
                </c:pt>
                <c:pt idx="5859">
                  <c:v>0.77915500000000004</c:v>
                </c:pt>
                <c:pt idx="5860">
                  <c:v>0.77879299999999996</c:v>
                </c:pt>
                <c:pt idx="5861">
                  <c:v>0.77649900000000005</c:v>
                </c:pt>
                <c:pt idx="5862">
                  <c:v>0.77966400000000002</c:v>
                </c:pt>
                <c:pt idx="5863">
                  <c:v>1.9438599999999999</c:v>
                </c:pt>
                <c:pt idx="5864">
                  <c:v>0.77545799999999998</c:v>
                </c:pt>
                <c:pt idx="5865">
                  <c:v>0.77698199999999995</c:v>
                </c:pt>
                <c:pt idx="5866">
                  <c:v>1.1658900000000001</c:v>
                </c:pt>
                <c:pt idx="5867">
                  <c:v>0</c:v>
                </c:pt>
                <c:pt idx="5868">
                  <c:v>1.9443299999999999</c:v>
                </c:pt>
                <c:pt idx="5869">
                  <c:v>1.9425399999999999</c:v>
                </c:pt>
                <c:pt idx="5870">
                  <c:v>1.1660200000000001</c:v>
                </c:pt>
                <c:pt idx="5871">
                  <c:v>1.55335</c:v>
                </c:pt>
                <c:pt idx="5872">
                  <c:v>1.9497899999999999</c:v>
                </c:pt>
                <c:pt idx="5873">
                  <c:v>0</c:v>
                </c:pt>
                <c:pt idx="5874">
                  <c:v>0.77213900000000002</c:v>
                </c:pt>
                <c:pt idx="5875">
                  <c:v>1.1673500000000001</c:v>
                </c:pt>
                <c:pt idx="5876">
                  <c:v>1.55454</c:v>
                </c:pt>
                <c:pt idx="5877">
                  <c:v>0.77700499999999995</c:v>
                </c:pt>
                <c:pt idx="5878">
                  <c:v>1.1694500000000001</c:v>
                </c:pt>
                <c:pt idx="5879">
                  <c:v>0.77676400000000001</c:v>
                </c:pt>
                <c:pt idx="5880">
                  <c:v>1.1653500000000001</c:v>
                </c:pt>
                <c:pt idx="5881">
                  <c:v>0.77725900000000003</c:v>
                </c:pt>
                <c:pt idx="5882">
                  <c:v>1.94262</c:v>
                </c:pt>
                <c:pt idx="5883">
                  <c:v>1.9440900000000001</c:v>
                </c:pt>
                <c:pt idx="5884">
                  <c:v>1.5519799999999999</c:v>
                </c:pt>
                <c:pt idx="5885">
                  <c:v>1.5549999999999999</c:v>
                </c:pt>
                <c:pt idx="5886">
                  <c:v>0</c:v>
                </c:pt>
                <c:pt idx="5887">
                  <c:v>0</c:v>
                </c:pt>
                <c:pt idx="5888">
                  <c:v>0.38959700000000003</c:v>
                </c:pt>
                <c:pt idx="5889">
                  <c:v>1.55488</c:v>
                </c:pt>
                <c:pt idx="5890">
                  <c:v>1.5567</c:v>
                </c:pt>
                <c:pt idx="5891">
                  <c:v>1.5545</c:v>
                </c:pt>
                <c:pt idx="5892">
                  <c:v>1.1688099999999999</c:v>
                </c:pt>
                <c:pt idx="5893">
                  <c:v>1.16205</c:v>
                </c:pt>
                <c:pt idx="5894">
                  <c:v>0.77647699999999997</c:v>
                </c:pt>
                <c:pt idx="5895">
                  <c:v>0</c:v>
                </c:pt>
                <c:pt idx="5896">
                  <c:v>0.39018000000000003</c:v>
                </c:pt>
                <c:pt idx="5897">
                  <c:v>0.77998800000000001</c:v>
                </c:pt>
                <c:pt idx="5898">
                  <c:v>0.389986</c:v>
                </c:pt>
                <c:pt idx="5899">
                  <c:v>0</c:v>
                </c:pt>
                <c:pt idx="5900">
                  <c:v>0</c:v>
                </c:pt>
                <c:pt idx="5901">
                  <c:v>0.38875300000000002</c:v>
                </c:pt>
                <c:pt idx="5902">
                  <c:v>0</c:v>
                </c:pt>
                <c:pt idx="5903">
                  <c:v>0.389017</c:v>
                </c:pt>
                <c:pt idx="5904">
                  <c:v>0</c:v>
                </c:pt>
                <c:pt idx="5905">
                  <c:v>0</c:v>
                </c:pt>
                <c:pt idx="5906">
                  <c:v>1.16625</c:v>
                </c:pt>
                <c:pt idx="5907">
                  <c:v>1.5531200000000001</c:v>
                </c:pt>
                <c:pt idx="5908">
                  <c:v>1.55342</c:v>
                </c:pt>
                <c:pt idx="5909">
                  <c:v>1.55505</c:v>
                </c:pt>
                <c:pt idx="5910">
                  <c:v>1.5549900000000001</c:v>
                </c:pt>
                <c:pt idx="5911">
                  <c:v>1.94512</c:v>
                </c:pt>
                <c:pt idx="5912">
                  <c:v>1.5535399999999999</c:v>
                </c:pt>
                <c:pt idx="5913">
                  <c:v>1.16977</c:v>
                </c:pt>
                <c:pt idx="5914">
                  <c:v>0.77742900000000004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1.1627799999999999</c:v>
                </c:pt>
                <c:pt idx="5919">
                  <c:v>0.38749499999999998</c:v>
                </c:pt>
                <c:pt idx="5920">
                  <c:v>0</c:v>
                </c:pt>
                <c:pt idx="5921">
                  <c:v>0.776945</c:v>
                </c:pt>
                <c:pt idx="5922">
                  <c:v>0.388463</c:v>
                </c:pt>
                <c:pt idx="5923">
                  <c:v>0.77801600000000004</c:v>
                </c:pt>
                <c:pt idx="5924">
                  <c:v>1.1678200000000001</c:v>
                </c:pt>
                <c:pt idx="5925">
                  <c:v>1.55613</c:v>
                </c:pt>
                <c:pt idx="5926">
                  <c:v>1.9396100000000001</c:v>
                </c:pt>
                <c:pt idx="5927">
                  <c:v>1.55274</c:v>
                </c:pt>
                <c:pt idx="5928">
                  <c:v>1.1675899999999999</c:v>
                </c:pt>
                <c:pt idx="5929">
                  <c:v>1.1656</c:v>
                </c:pt>
                <c:pt idx="5930">
                  <c:v>0.38869199999999998</c:v>
                </c:pt>
                <c:pt idx="5931">
                  <c:v>1.5567500000000001</c:v>
                </c:pt>
                <c:pt idx="5932">
                  <c:v>1.1683699999999999</c:v>
                </c:pt>
                <c:pt idx="5933">
                  <c:v>1.16675</c:v>
                </c:pt>
                <c:pt idx="5934">
                  <c:v>0.77967699999999995</c:v>
                </c:pt>
                <c:pt idx="5935">
                  <c:v>0.78015000000000001</c:v>
                </c:pt>
                <c:pt idx="5936">
                  <c:v>0.38960600000000001</c:v>
                </c:pt>
                <c:pt idx="5937">
                  <c:v>0.38961699999999999</c:v>
                </c:pt>
                <c:pt idx="5938">
                  <c:v>0.77740500000000001</c:v>
                </c:pt>
                <c:pt idx="5939">
                  <c:v>0.39007399999999998</c:v>
                </c:pt>
                <c:pt idx="5940">
                  <c:v>0</c:v>
                </c:pt>
                <c:pt idx="5941">
                  <c:v>0.39006200000000002</c:v>
                </c:pt>
                <c:pt idx="5942">
                  <c:v>0.38974300000000001</c:v>
                </c:pt>
                <c:pt idx="5943">
                  <c:v>0.77980799999999995</c:v>
                </c:pt>
                <c:pt idx="5944">
                  <c:v>1.16578</c:v>
                </c:pt>
                <c:pt idx="5945">
                  <c:v>0.77668499999999996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1.5549999999999999</c:v>
                </c:pt>
                <c:pt idx="5950">
                  <c:v>0.77824899999999997</c:v>
                </c:pt>
                <c:pt idx="5951">
                  <c:v>1.16367</c:v>
                </c:pt>
                <c:pt idx="5952">
                  <c:v>0.77742900000000004</c:v>
                </c:pt>
                <c:pt idx="5953">
                  <c:v>0.77810299999999999</c:v>
                </c:pt>
                <c:pt idx="5954">
                  <c:v>1.5551200000000001</c:v>
                </c:pt>
                <c:pt idx="5955">
                  <c:v>1.55393</c:v>
                </c:pt>
                <c:pt idx="5956">
                  <c:v>1.55447</c:v>
                </c:pt>
                <c:pt idx="5957">
                  <c:v>0.77693299999999998</c:v>
                </c:pt>
                <c:pt idx="5958">
                  <c:v>1.16523</c:v>
                </c:pt>
                <c:pt idx="5959">
                  <c:v>0.77659</c:v>
                </c:pt>
                <c:pt idx="5960">
                  <c:v>1.55722</c:v>
                </c:pt>
                <c:pt idx="5961">
                  <c:v>1.1663600000000001</c:v>
                </c:pt>
                <c:pt idx="5962">
                  <c:v>1.55436</c:v>
                </c:pt>
                <c:pt idx="5963">
                  <c:v>1.1669</c:v>
                </c:pt>
                <c:pt idx="5964">
                  <c:v>0</c:v>
                </c:pt>
                <c:pt idx="5965">
                  <c:v>0</c:v>
                </c:pt>
                <c:pt idx="5966">
                  <c:v>0.38940599999999997</c:v>
                </c:pt>
                <c:pt idx="5967">
                  <c:v>0.389843</c:v>
                </c:pt>
                <c:pt idx="5968">
                  <c:v>1.1660699999999999</c:v>
                </c:pt>
                <c:pt idx="5969">
                  <c:v>0.38814300000000002</c:v>
                </c:pt>
                <c:pt idx="5970">
                  <c:v>0.77671000000000001</c:v>
                </c:pt>
                <c:pt idx="5971">
                  <c:v>0.38840200000000003</c:v>
                </c:pt>
                <c:pt idx="5972">
                  <c:v>1.16368</c:v>
                </c:pt>
                <c:pt idx="5973">
                  <c:v>1.5604899999999999</c:v>
                </c:pt>
                <c:pt idx="5974">
                  <c:v>1.1660600000000001</c:v>
                </c:pt>
                <c:pt idx="5975">
                  <c:v>0.38841799999999999</c:v>
                </c:pt>
                <c:pt idx="5976">
                  <c:v>0.3886</c:v>
                </c:pt>
                <c:pt idx="5977">
                  <c:v>0.38993499999999998</c:v>
                </c:pt>
                <c:pt idx="5978">
                  <c:v>0.38999299999999998</c:v>
                </c:pt>
                <c:pt idx="5979">
                  <c:v>0.77949100000000004</c:v>
                </c:pt>
                <c:pt idx="5980">
                  <c:v>0.77659900000000004</c:v>
                </c:pt>
                <c:pt idx="5981">
                  <c:v>0.77689799999999998</c:v>
                </c:pt>
                <c:pt idx="5982">
                  <c:v>0.77549999999999997</c:v>
                </c:pt>
                <c:pt idx="5983">
                  <c:v>0.388685</c:v>
                </c:pt>
                <c:pt idx="5984">
                  <c:v>0.38979999999999998</c:v>
                </c:pt>
                <c:pt idx="5985">
                  <c:v>0.77845500000000001</c:v>
                </c:pt>
                <c:pt idx="5986">
                  <c:v>0.77621399999999996</c:v>
                </c:pt>
                <c:pt idx="5987">
                  <c:v>0.38955400000000001</c:v>
                </c:pt>
                <c:pt idx="5988">
                  <c:v>1.9414100000000001</c:v>
                </c:pt>
                <c:pt idx="5989">
                  <c:v>1.1656200000000001</c:v>
                </c:pt>
                <c:pt idx="5990">
                  <c:v>1.1654599999999999</c:v>
                </c:pt>
                <c:pt idx="5991">
                  <c:v>0.38969500000000001</c:v>
                </c:pt>
                <c:pt idx="5992">
                  <c:v>0</c:v>
                </c:pt>
                <c:pt idx="5993">
                  <c:v>1.16751</c:v>
                </c:pt>
                <c:pt idx="5994">
                  <c:v>1.16608</c:v>
                </c:pt>
                <c:pt idx="5995">
                  <c:v>0</c:v>
                </c:pt>
                <c:pt idx="5996">
                  <c:v>0</c:v>
                </c:pt>
                <c:pt idx="5997">
                  <c:v>1.16639</c:v>
                </c:pt>
                <c:pt idx="5998">
                  <c:v>1.5593900000000001</c:v>
                </c:pt>
                <c:pt idx="5999">
                  <c:v>1.55985</c:v>
                </c:pt>
                <c:pt idx="6000">
                  <c:v>1.55427</c:v>
                </c:pt>
                <c:pt idx="6001">
                  <c:v>1.1672800000000001</c:v>
                </c:pt>
                <c:pt idx="6002">
                  <c:v>0.38964300000000002</c:v>
                </c:pt>
                <c:pt idx="6003">
                  <c:v>1.55443</c:v>
                </c:pt>
                <c:pt idx="6004">
                  <c:v>0.77638600000000002</c:v>
                </c:pt>
                <c:pt idx="6005">
                  <c:v>0.39014300000000002</c:v>
                </c:pt>
                <c:pt idx="6006">
                  <c:v>0</c:v>
                </c:pt>
                <c:pt idx="6007">
                  <c:v>1.1691499999999999</c:v>
                </c:pt>
                <c:pt idx="6008">
                  <c:v>0.77675399999999994</c:v>
                </c:pt>
                <c:pt idx="6009">
                  <c:v>1.16432</c:v>
                </c:pt>
                <c:pt idx="6010">
                  <c:v>0.77688100000000004</c:v>
                </c:pt>
                <c:pt idx="6011">
                  <c:v>0.77696600000000005</c:v>
                </c:pt>
                <c:pt idx="6012">
                  <c:v>0</c:v>
                </c:pt>
                <c:pt idx="6013">
                  <c:v>0.77959800000000001</c:v>
                </c:pt>
                <c:pt idx="6014">
                  <c:v>1.1458299999999999</c:v>
                </c:pt>
                <c:pt idx="6015">
                  <c:v>1.1636299999999999</c:v>
                </c:pt>
                <c:pt idx="6016">
                  <c:v>0.34275299999999997</c:v>
                </c:pt>
                <c:pt idx="6017">
                  <c:v>0.77014700000000003</c:v>
                </c:pt>
                <c:pt idx="6018">
                  <c:v>0.38829999999999998</c:v>
                </c:pt>
                <c:pt idx="6019">
                  <c:v>0.77449900000000005</c:v>
                </c:pt>
                <c:pt idx="6020">
                  <c:v>1.5543400000000001</c:v>
                </c:pt>
                <c:pt idx="6021">
                  <c:v>0.389127</c:v>
                </c:pt>
                <c:pt idx="6022">
                  <c:v>1.16754</c:v>
                </c:pt>
                <c:pt idx="6023">
                  <c:v>1.16584</c:v>
                </c:pt>
                <c:pt idx="6024">
                  <c:v>0.39003300000000002</c:v>
                </c:pt>
                <c:pt idx="6025">
                  <c:v>0.77791100000000002</c:v>
                </c:pt>
                <c:pt idx="6026">
                  <c:v>0.77422199999999997</c:v>
                </c:pt>
                <c:pt idx="6027">
                  <c:v>1.55907</c:v>
                </c:pt>
                <c:pt idx="6028">
                  <c:v>0.77692700000000003</c:v>
                </c:pt>
                <c:pt idx="6029">
                  <c:v>0.77663099999999996</c:v>
                </c:pt>
                <c:pt idx="6030">
                  <c:v>0.38869399999999998</c:v>
                </c:pt>
                <c:pt idx="6031">
                  <c:v>1.55854</c:v>
                </c:pt>
                <c:pt idx="6032">
                  <c:v>1.94347</c:v>
                </c:pt>
                <c:pt idx="6033">
                  <c:v>0.77617999999999998</c:v>
                </c:pt>
                <c:pt idx="6034">
                  <c:v>1.94306</c:v>
                </c:pt>
                <c:pt idx="6035">
                  <c:v>0</c:v>
                </c:pt>
                <c:pt idx="6036">
                  <c:v>0.77798599999999996</c:v>
                </c:pt>
                <c:pt idx="6037">
                  <c:v>1.1400999999999999</c:v>
                </c:pt>
                <c:pt idx="6038">
                  <c:v>0.387098</c:v>
                </c:pt>
                <c:pt idx="6039">
                  <c:v>0.38743499999999997</c:v>
                </c:pt>
                <c:pt idx="6040">
                  <c:v>0.77637100000000003</c:v>
                </c:pt>
                <c:pt idx="6041">
                  <c:v>0.756637</c:v>
                </c:pt>
                <c:pt idx="6042">
                  <c:v>0.38983699999999999</c:v>
                </c:pt>
                <c:pt idx="6043">
                  <c:v>0</c:v>
                </c:pt>
                <c:pt idx="6044">
                  <c:v>0.39012000000000002</c:v>
                </c:pt>
                <c:pt idx="6045">
                  <c:v>0.38867400000000002</c:v>
                </c:pt>
                <c:pt idx="6046">
                  <c:v>0.38964900000000002</c:v>
                </c:pt>
                <c:pt idx="6047">
                  <c:v>0</c:v>
                </c:pt>
                <c:pt idx="6048">
                  <c:v>0.39011099999999999</c:v>
                </c:pt>
                <c:pt idx="6049">
                  <c:v>0.78009799999999996</c:v>
                </c:pt>
                <c:pt idx="6050">
                  <c:v>0.38990200000000003</c:v>
                </c:pt>
                <c:pt idx="6051">
                  <c:v>0</c:v>
                </c:pt>
                <c:pt idx="6052">
                  <c:v>0</c:v>
                </c:pt>
                <c:pt idx="6053">
                  <c:v>0.39018999999999998</c:v>
                </c:pt>
                <c:pt idx="6054">
                  <c:v>0.38999699999999998</c:v>
                </c:pt>
                <c:pt idx="6055">
                  <c:v>0.38997100000000001</c:v>
                </c:pt>
                <c:pt idx="6056">
                  <c:v>0</c:v>
                </c:pt>
                <c:pt idx="6057">
                  <c:v>0.78026799999999996</c:v>
                </c:pt>
                <c:pt idx="6058">
                  <c:v>0.38967299999999999</c:v>
                </c:pt>
                <c:pt idx="6059">
                  <c:v>1.16923</c:v>
                </c:pt>
                <c:pt idx="6060">
                  <c:v>0.77869900000000003</c:v>
                </c:pt>
                <c:pt idx="6061">
                  <c:v>0</c:v>
                </c:pt>
                <c:pt idx="6062">
                  <c:v>0.38978099999999999</c:v>
                </c:pt>
                <c:pt idx="6063">
                  <c:v>0.77908500000000003</c:v>
                </c:pt>
                <c:pt idx="6064">
                  <c:v>0.38846900000000001</c:v>
                </c:pt>
                <c:pt idx="6065">
                  <c:v>0.77712800000000004</c:v>
                </c:pt>
                <c:pt idx="6066">
                  <c:v>0.389706</c:v>
                </c:pt>
                <c:pt idx="6067">
                  <c:v>0.38852900000000001</c:v>
                </c:pt>
                <c:pt idx="6068">
                  <c:v>0.388737</c:v>
                </c:pt>
                <c:pt idx="6069">
                  <c:v>0.38960299999999998</c:v>
                </c:pt>
                <c:pt idx="6070">
                  <c:v>0.78012599999999999</c:v>
                </c:pt>
                <c:pt idx="6071">
                  <c:v>0.38961800000000002</c:v>
                </c:pt>
                <c:pt idx="6072">
                  <c:v>0</c:v>
                </c:pt>
                <c:pt idx="6073">
                  <c:v>0.39022800000000002</c:v>
                </c:pt>
                <c:pt idx="6074">
                  <c:v>1.1699600000000001</c:v>
                </c:pt>
                <c:pt idx="6075">
                  <c:v>0</c:v>
                </c:pt>
                <c:pt idx="6076">
                  <c:v>0</c:v>
                </c:pt>
                <c:pt idx="6077">
                  <c:v>0.38950200000000001</c:v>
                </c:pt>
                <c:pt idx="6078">
                  <c:v>0.38445000000000001</c:v>
                </c:pt>
                <c:pt idx="6079">
                  <c:v>0.38932099999999997</c:v>
                </c:pt>
                <c:pt idx="6080">
                  <c:v>0.77880799999999994</c:v>
                </c:pt>
                <c:pt idx="6081">
                  <c:v>0</c:v>
                </c:pt>
                <c:pt idx="6082">
                  <c:v>0.38941999999999999</c:v>
                </c:pt>
                <c:pt idx="6083">
                  <c:v>0.38944099999999998</c:v>
                </c:pt>
                <c:pt idx="6084">
                  <c:v>0</c:v>
                </c:pt>
                <c:pt idx="6085">
                  <c:v>1.1697</c:v>
                </c:pt>
                <c:pt idx="6086">
                  <c:v>0.39006299999999999</c:v>
                </c:pt>
                <c:pt idx="6087">
                  <c:v>0.38963300000000001</c:v>
                </c:pt>
                <c:pt idx="6088">
                  <c:v>0.38932499999999998</c:v>
                </c:pt>
                <c:pt idx="6089">
                  <c:v>0.38983400000000001</c:v>
                </c:pt>
                <c:pt idx="6090">
                  <c:v>0.38863799999999998</c:v>
                </c:pt>
                <c:pt idx="6091">
                  <c:v>0.390019</c:v>
                </c:pt>
                <c:pt idx="6092">
                  <c:v>0.38573800000000003</c:v>
                </c:pt>
                <c:pt idx="6093">
                  <c:v>0.38450299999999998</c:v>
                </c:pt>
                <c:pt idx="6094">
                  <c:v>0.77989200000000003</c:v>
                </c:pt>
                <c:pt idx="6095">
                  <c:v>0</c:v>
                </c:pt>
                <c:pt idx="6096">
                  <c:v>0.77795400000000003</c:v>
                </c:pt>
                <c:pt idx="6097">
                  <c:v>0.77984399999999998</c:v>
                </c:pt>
                <c:pt idx="6098">
                  <c:v>0</c:v>
                </c:pt>
                <c:pt idx="6099">
                  <c:v>0</c:v>
                </c:pt>
                <c:pt idx="6100">
                  <c:v>0.38976100000000002</c:v>
                </c:pt>
                <c:pt idx="6101">
                  <c:v>0.39008199999999998</c:v>
                </c:pt>
                <c:pt idx="6102">
                  <c:v>0.77723500000000001</c:v>
                </c:pt>
                <c:pt idx="6103">
                  <c:v>0.77708999999999995</c:v>
                </c:pt>
                <c:pt idx="6104">
                  <c:v>0.38840999999999998</c:v>
                </c:pt>
                <c:pt idx="6105">
                  <c:v>0.38943299999999997</c:v>
                </c:pt>
                <c:pt idx="6106">
                  <c:v>1.1655800000000001</c:v>
                </c:pt>
                <c:pt idx="6107">
                  <c:v>0.77719499999999997</c:v>
                </c:pt>
                <c:pt idx="6108">
                  <c:v>1.1651899999999999</c:v>
                </c:pt>
                <c:pt idx="6109">
                  <c:v>1.5536399999999999</c:v>
                </c:pt>
                <c:pt idx="6110">
                  <c:v>0.77680099999999996</c:v>
                </c:pt>
                <c:pt idx="6111">
                  <c:v>0.38833000000000001</c:v>
                </c:pt>
                <c:pt idx="6112">
                  <c:v>0.77603599999999995</c:v>
                </c:pt>
                <c:pt idx="6113">
                  <c:v>0.388569</c:v>
                </c:pt>
                <c:pt idx="6114">
                  <c:v>0.38960499999999998</c:v>
                </c:pt>
                <c:pt idx="6115">
                  <c:v>0</c:v>
                </c:pt>
                <c:pt idx="6116">
                  <c:v>0.76774900000000001</c:v>
                </c:pt>
                <c:pt idx="6117">
                  <c:v>1.1670199999999999</c:v>
                </c:pt>
                <c:pt idx="6118">
                  <c:v>0.77767299999999995</c:v>
                </c:pt>
                <c:pt idx="6119">
                  <c:v>0</c:v>
                </c:pt>
                <c:pt idx="6120">
                  <c:v>0</c:v>
                </c:pt>
                <c:pt idx="6121">
                  <c:v>0.38973400000000002</c:v>
                </c:pt>
                <c:pt idx="6122">
                  <c:v>0.77886500000000003</c:v>
                </c:pt>
                <c:pt idx="6123">
                  <c:v>0</c:v>
                </c:pt>
                <c:pt idx="6124">
                  <c:v>0.38841199999999998</c:v>
                </c:pt>
                <c:pt idx="6125">
                  <c:v>0.77258099999999996</c:v>
                </c:pt>
                <c:pt idx="6126">
                  <c:v>0.77439800000000003</c:v>
                </c:pt>
                <c:pt idx="6127">
                  <c:v>1.16337</c:v>
                </c:pt>
                <c:pt idx="6128">
                  <c:v>1.15849</c:v>
                </c:pt>
                <c:pt idx="6129">
                  <c:v>0</c:v>
                </c:pt>
                <c:pt idx="6130">
                  <c:v>0.38998300000000002</c:v>
                </c:pt>
                <c:pt idx="6131">
                  <c:v>0</c:v>
                </c:pt>
                <c:pt idx="6132">
                  <c:v>0.78003599999999995</c:v>
                </c:pt>
                <c:pt idx="6133">
                  <c:v>0</c:v>
                </c:pt>
                <c:pt idx="6134">
                  <c:v>0</c:v>
                </c:pt>
                <c:pt idx="6135">
                  <c:v>1.1704399999999999</c:v>
                </c:pt>
                <c:pt idx="6136">
                  <c:v>0.77626799999999996</c:v>
                </c:pt>
                <c:pt idx="6137">
                  <c:v>0.38901200000000002</c:v>
                </c:pt>
                <c:pt idx="6138">
                  <c:v>0</c:v>
                </c:pt>
                <c:pt idx="6139">
                  <c:v>0.38863599999999998</c:v>
                </c:pt>
                <c:pt idx="6140">
                  <c:v>0</c:v>
                </c:pt>
                <c:pt idx="6141">
                  <c:v>0</c:v>
                </c:pt>
                <c:pt idx="6142">
                  <c:v>0.39002799999999999</c:v>
                </c:pt>
                <c:pt idx="6143">
                  <c:v>0.77896699999999996</c:v>
                </c:pt>
                <c:pt idx="6144">
                  <c:v>1.1666399999999999</c:v>
                </c:pt>
                <c:pt idx="6145">
                  <c:v>1.16537</c:v>
                </c:pt>
                <c:pt idx="6146">
                  <c:v>1.5596300000000001</c:v>
                </c:pt>
                <c:pt idx="6147">
                  <c:v>0</c:v>
                </c:pt>
                <c:pt idx="6148">
                  <c:v>1.1701299999999999</c:v>
                </c:pt>
                <c:pt idx="6149">
                  <c:v>0</c:v>
                </c:pt>
                <c:pt idx="6150">
                  <c:v>0</c:v>
                </c:pt>
                <c:pt idx="6151">
                  <c:v>1.55261</c:v>
                </c:pt>
                <c:pt idx="6152">
                  <c:v>0.38819900000000002</c:v>
                </c:pt>
                <c:pt idx="6153">
                  <c:v>0.389791</c:v>
                </c:pt>
                <c:pt idx="6154">
                  <c:v>1.5510299999999999</c:v>
                </c:pt>
                <c:pt idx="6155">
                  <c:v>1.94028</c:v>
                </c:pt>
                <c:pt idx="6156">
                  <c:v>0.77537400000000001</c:v>
                </c:pt>
                <c:pt idx="6157">
                  <c:v>0</c:v>
                </c:pt>
                <c:pt idx="6158">
                  <c:v>0.77690199999999998</c:v>
                </c:pt>
                <c:pt idx="6159">
                  <c:v>0.78018600000000005</c:v>
                </c:pt>
                <c:pt idx="6160">
                  <c:v>1.1666300000000001</c:v>
                </c:pt>
                <c:pt idx="6161">
                  <c:v>1.1644000000000001</c:v>
                </c:pt>
                <c:pt idx="6162">
                  <c:v>0.77935399999999999</c:v>
                </c:pt>
                <c:pt idx="6163">
                  <c:v>0</c:v>
                </c:pt>
                <c:pt idx="6164">
                  <c:v>1.1647099999999999</c:v>
                </c:pt>
                <c:pt idx="6165">
                  <c:v>0.38807599999999998</c:v>
                </c:pt>
                <c:pt idx="6166">
                  <c:v>1.16584</c:v>
                </c:pt>
                <c:pt idx="6167">
                  <c:v>0.77691399999999999</c:v>
                </c:pt>
                <c:pt idx="6168">
                  <c:v>1.1673100000000001</c:v>
                </c:pt>
                <c:pt idx="6169">
                  <c:v>1.55385</c:v>
                </c:pt>
                <c:pt idx="6170">
                  <c:v>1.1643600000000001</c:v>
                </c:pt>
                <c:pt idx="6171">
                  <c:v>0.77861400000000003</c:v>
                </c:pt>
                <c:pt idx="6172">
                  <c:v>0.38913700000000001</c:v>
                </c:pt>
                <c:pt idx="6173">
                  <c:v>0</c:v>
                </c:pt>
                <c:pt idx="6174">
                  <c:v>1.16483</c:v>
                </c:pt>
                <c:pt idx="6175">
                  <c:v>0.38947500000000002</c:v>
                </c:pt>
                <c:pt idx="6176">
                  <c:v>1.1642699999999999</c:v>
                </c:pt>
                <c:pt idx="6177">
                  <c:v>1.1701999999999999</c:v>
                </c:pt>
                <c:pt idx="6178">
                  <c:v>1.1690199999999999</c:v>
                </c:pt>
                <c:pt idx="6179">
                  <c:v>0.390152</c:v>
                </c:pt>
                <c:pt idx="6180">
                  <c:v>1.9461900000000001</c:v>
                </c:pt>
                <c:pt idx="6181">
                  <c:v>1.9469700000000001</c:v>
                </c:pt>
                <c:pt idx="6182">
                  <c:v>0.38967200000000002</c:v>
                </c:pt>
                <c:pt idx="6183">
                  <c:v>0</c:v>
                </c:pt>
                <c:pt idx="6184">
                  <c:v>0</c:v>
                </c:pt>
                <c:pt idx="6185">
                  <c:v>1.5587500000000001</c:v>
                </c:pt>
                <c:pt idx="6186">
                  <c:v>0.38943299999999997</c:v>
                </c:pt>
                <c:pt idx="6187">
                  <c:v>0.77679500000000001</c:v>
                </c:pt>
                <c:pt idx="6188">
                  <c:v>1.9470400000000001</c:v>
                </c:pt>
                <c:pt idx="6189">
                  <c:v>1.1647400000000001</c:v>
                </c:pt>
                <c:pt idx="6190">
                  <c:v>1.16588</c:v>
                </c:pt>
                <c:pt idx="6191">
                  <c:v>1.55297</c:v>
                </c:pt>
                <c:pt idx="6192">
                  <c:v>1.16614</c:v>
                </c:pt>
                <c:pt idx="6193">
                  <c:v>1.16638</c:v>
                </c:pt>
                <c:pt idx="6194">
                  <c:v>0.77838300000000005</c:v>
                </c:pt>
                <c:pt idx="6195">
                  <c:v>1.15598</c:v>
                </c:pt>
                <c:pt idx="6196">
                  <c:v>0</c:v>
                </c:pt>
                <c:pt idx="6197">
                  <c:v>0</c:v>
                </c:pt>
                <c:pt idx="6198">
                  <c:v>0.77767900000000001</c:v>
                </c:pt>
                <c:pt idx="6199">
                  <c:v>0.38989000000000001</c:v>
                </c:pt>
                <c:pt idx="6200">
                  <c:v>0.38986900000000002</c:v>
                </c:pt>
                <c:pt idx="6201">
                  <c:v>0.38993</c:v>
                </c:pt>
                <c:pt idx="6202">
                  <c:v>0</c:v>
                </c:pt>
                <c:pt idx="6203">
                  <c:v>0.77482499999999999</c:v>
                </c:pt>
                <c:pt idx="6204">
                  <c:v>1.05436</c:v>
                </c:pt>
                <c:pt idx="6205">
                  <c:v>0.77999799999999997</c:v>
                </c:pt>
                <c:pt idx="6206">
                  <c:v>0.38990900000000001</c:v>
                </c:pt>
                <c:pt idx="6207">
                  <c:v>0.77962200000000004</c:v>
                </c:pt>
                <c:pt idx="6208">
                  <c:v>0.77967299999999995</c:v>
                </c:pt>
                <c:pt idx="6209">
                  <c:v>0</c:v>
                </c:pt>
                <c:pt idx="6210">
                  <c:v>0.77669500000000002</c:v>
                </c:pt>
                <c:pt idx="6211">
                  <c:v>0.77828299999999995</c:v>
                </c:pt>
                <c:pt idx="6212">
                  <c:v>0.38812999999999998</c:v>
                </c:pt>
                <c:pt idx="6213">
                  <c:v>0.77662900000000001</c:v>
                </c:pt>
                <c:pt idx="6214">
                  <c:v>0.38997599999999999</c:v>
                </c:pt>
                <c:pt idx="6215">
                  <c:v>1.16869</c:v>
                </c:pt>
                <c:pt idx="6216">
                  <c:v>1.1677</c:v>
                </c:pt>
                <c:pt idx="6217">
                  <c:v>0</c:v>
                </c:pt>
                <c:pt idx="6218">
                  <c:v>0.38877299999999998</c:v>
                </c:pt>
                <c:pt idx="6219">
                  <c:v>0.38834200000000002</c:v>
                </c:pt>
                <c:pt idx="6220">
                  <c:v>0.77806500000000001</c:v>
                </c:pt>
                <c:pt idx="6221">
                  <c:v>0.77728799999999998</c:v>
                </c:pt>
                <c:pt idx="6222">
                  <c:v>0</c:v>
                </c:pt>
                <c:pt idx="6223">
                  <c:v>0.37342599999999998</c:v>
                </c:pt>
                <c:pt idx="6224">
                  <c:v>0.77954500000000004</c:v>
                </c:pt>
                <c:pt idx="6225">
                  <c:v>0.777057</c:v>
                </c:pt>
                <c:pt idx="6226">
                  <c:v>1.1701600000000001</c:v>
                </c:pt>
                <c:pt idx="6227">
                  <c:v>0</c:v>
                </c:pt>
                <c:pt idx="6228">
                  <c:v>0.77946099999999996</c:v>
                </c:pt>
                <c:pt idx="6229">
                  <c:v>0.77692099999999997</c:v>
                </c:pt>
                <c:pt idx="6230">
                  <c:v>0.38747100000000001</c:v>
                </c:pt>
                <c:pt idx="6231">
                  <c:v>1.16822</c:v>
                </c:pt>
                <c:pt idx="6232">
                  <c:v>0</c:v>
                </c:pt>
                <c:pt idx="6233">
                  <c:v>1.16605</c:v>
                </c:pt>
                <c:pt idx="6234">
                  <c:v>1.1652100000000001</c:v>
                </c:pt>
                <c:pt idx="6235">
                  <c:v>0.389123</c:v>
                </c:pt>
                <c:pt idx="6236">
                  <c:v>0</c:v>
                </c:pt>
                <c:pt idx="6237">
                  <c:v>1.55772</c:v>
                </c:pt>
                <c:pt idx="6238">
                  <c:v>0.77907700000000002</c:v>
                </c:pt>
                <c:pt idx="6239">
                  <c:v>1.55192</c:v>
                </c:pt>
                <c:pt idx="6240">
                  <c:v>0.77962799999999999</c:v>
                </c:pt>
                <c:pt idx="6241">
                  <c:v>0</c:v>
                </c:pt>
                <c:pt idx="6242">
                  <c:v>0</c:v>
                </c:pt>
                <c:pt idx="6243">
                  <c:v>0.38872899999999999</c:v>
                </c:pt>
                <c:pt idx="6244">
                  <c:v>0.38981700000000002</c:v>
                </c:pt>
                <c:pt idx="6245">
                  <c:v>0.38879999999999998</c:v>
                </c:pt>
                <c:pt idx="6246">
                  <c:v>0</c:v>
                </c:pt>
                <c:pt idx="6247">
                  <c:v>0.77287399999999995</c:v>
                </c:pt>
                <c:pt idx="6248">
                  <c:v>1.16839</c:v>
                </c:pt>
                <c:pt idx="6249">
                  <c:v>0.38977400000000001</c:v>
                </c:pt>
                <c:pt idx="6250">
                  <c:v>0</c:v>
                </c:pt>
                <c:pt idx="6251">
                  <c:v>1.1661300000000001</c:v>
                </c:pt>
                <c:pt idx="6252">
                  <c:v>0</c:v>
                </c:pt>
                <c:pt idx="6253">
                  <c:v>0.78026300000000004</c:v>
                </c:pt>
                <c:pt idx="6254">
                  <c:v>1.16974</c:v>
                </c:pt>
                <c:pt idx="6255">
                  <c:v>1.17011</c:v>
                </c:pt>
                <c:pt idx="6256">
                  <c:v>0.78001900000000002</c:v>
                </c:pt>
                <c:pt idx="6257">
                  <c:v>0.38959700000000003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0.38900600000000002</c:v>
                </c:pt>
                <c:pt idx="6264">
                  <c:v>0.77552699999999997</c:v>
                </c:pt>
                <c:pt idx="6265">
                  <c:v>0.77997099999999997</c:v>
                </c:pt>
                <c:pt idx="6266">
                  <c:v>0</c:v>
                </c:pt>
                <c:pt idx="6267">
                  <c:v>0.38652700000000001</c:v>
                </c:pt>
                <c:pt idx="6268">
                  <c:v>0.65103</c:v>
                </c:pt>
                <c:pt idx="6269">
                  <c:v>0.38990900000000001</c:v>
                </c:pt>
                <c:pt idx="6270">
                  <c:v>1.1698299999999999</c:v>
                </c:pt>
                <c:pt idx="6271">
                  <c:v>0.38893699999999998</c:v>
                </c:pt>
                <c:pt idx="6272">
                  <c:v>0</c:v>
                </c:pt>
                <c:pt idx="6273">
                  <c:v>0.77818399999999999</c:v>
                </c:pt>
                <c:pt idx="6274">
                  <c:v>0.38840599999999997</c:v>
                </c:pt>
                <c:pt idx="6275">
                  <c:v>0.77483800000000003</c:v>
                </c:pt>
                <c:pt idx="6276">
                  <c:v>1.5587599999999999</c:v>
                </c:pt>
                <c:pt idx="6277">
                  <c:v>0.38992700000000002</c:v>
                </c:pt>
                <c:pt idx="6278">
                  <c:v>1.1627000000000001</c:v>
                </c:pt>
                <c:pt idx="6279">
                  <c:v>1.1637999999999999</c:v>
                </c:pt>
                <c:pt idx="6280">
                  <c:v>1.17015</c:v>
                </c:pt>
                <c:pt idx="6281">
                  <c:v>0.77814700000000003</c:v>
                </c:pt>
                <c:pt idx="6282">
                  <c:v>0.39000899999999999</c:v>
                </c:pt>
                <c:pt idx="6283">
                  <c:v>1.55549</c:v>
                </c:pt>
                <c:pt idx="6284">
                  <c:v>0.38825700000000002</c:v>
                </c:pt>
                <c:pt idx="6285">
                  <c:v>1.15449</c:v>
                </c:pt>
                <c:pt idx="6286">
                  <c:v>1.9400599999999999</c:v>
                </c:pt>
                <c:pt idx="6287">
                  <c:v>0.77688800000000002</c:v>
                </c:pt>
                <c:pt idx="6288">
                  <c:v>1.5588</c:v>
                </c:pt>
                <c:pt idx="6289">
                  <c:v>1.1652899999999999</c:v>
                </c:pt>
                <c:pt idx="6290">
                  <c:v>1.9421200000000001</c:v>
                </c:pt>
                <c:pt idx="6291">
                  <c:v>0</c:v>
                </c:pt>
                <c:pt idx="6292">
                  <c:v>0.39011099999999999</c:v>
                </c:pt>
                <c:pt idx="6293">
                  <c:v>1.16489</c:v>
                </c:pt>
                <c:pt idx="6294">
                  <c:v>0.38909100000000002</c:v>
                </c:pt>
                <c:pt idx="6295">
                  <c:v>1.1668000000000001</c:v>
                </c:pt>
                <c:pt idx="6296">
                  <c:v>0.77927100000000005</c:v>
                </c:pt>
                <c:pt idx="6297">
                  <c:v>0.38947700000000002</c:v>
                </c:pt>
                <c:pt idx="6298">
                  <c:v>0.779586</c:v>
                </c:pt>
                <c:pt idx="6299">
                  <c:v>0.38787300000000002</c:v>
                </c:pt>
                <c:pt idx="6300">
                  <c:v>0</c:v>
                </c:pt>
                <c:pt idx="6301">
                  <c:v>0.38734299999999999</c:v>
                </c:pt>
                <c:pt idx="6302">
                  <c:v>1.554</c:v>
                </c:pt>
                <c:pt idx="6303">
                  <c:v>1.9426600000000001</c:v>
                </c:pt>
                <c:pt idx="6304">
                  <c:v>1.5547500000000001</c:v>
                </c:pt>
                <c:pt idx="6305">
                  <c:v>0.387768</c:v>
                </c:pt>
                <c:pt idx="6306">
                  <c:v>0</c:v>
                </c:pt>
                <c:pt idx="6307">
                  <c:v>0.38840999999999998</c:v>
                </c:pt>
                <c:pt idx="6308">
                  <c:v>1.1655899999999999</c:v>
                </c:pt>
                <c:pt idx="6309">
                  <c:v>1.5538700000000001</c:v>
                </c:pt>
                <c:pt idx="6310">
                  <c:v>1.16561</c:v>
                </c:pt>
                <c:pt idx="6311">
                  <c:v>0.38792500000000002</c:v>
                </c:pt>
                <c:pt idx="6312">
                  <c:v>0.39007399999999998</c:v>
                </c:pt>
                <c:pt idx="6313">
                  <c:v>0.38997599999999999</c:v>
                </c:pt>
                <c:pt idx="6314">
                  <c:v>1.1702600000000001</c:v>
                </c:pt>
                <c:pt idx="6315">
                  <c:v>1.9439599999999999</c:v>
                </c:pt>
                <c:pt idx="6316">
                  <c:v>0.77867799999999998</c:v>
                </c:pt>
                <c:pt idx="6317">
                  <c:v>1.16404</c:v>
                </c:pt>
                <c:pt idx="6318">
                  <c:v>0.38981500000000002</c:v>
                </c:pt>
                <c:pt idx="6319">
                  <c:v>0.38843</c:v>
                </c:pt>
                <c:pt idx="6320">
                  <c:v>1.9422999999999999</c:v>
                </c:pt>
                <c:pt idx="6321">
                  <c:v>1.1663600000000001</c:v>
                </c:pt>
                <c:pt idx="6322">
                  <c:v>0</c:v>
                </c:pt>
                <c:pt idx="6323">
                  <c:v>0</c:v>
                </c:pt>
                <c:pt idx="6324">
                  <c:v>1.1653100000000001</c:v>
                </c:pt>
                <c:pt idx="6325">
                  <c:v>1.1672800000000001</c:v>
                </c:pt>
                <c:pt idx="6326">
                  <c:v>0.38284099999999999</c:v>
                </c:pt>
                <c:pt idx="6327">
                  <c:v>0</c:v>
                </c:pt>
                <c:pt idx="6328">
                  <c:v>0.38902799999999998</c:v>
                </c:pt>
                <c:pt idx="6329">
                  <c:v>1.1631199999999999</c:v>
                </c:pt>
                <c:pt idx="6330">
                  <c:v>1.5549299999999999</c:v>
                </c:pt>
                <c:pt idx="6331">
                  <c:v>1.1656599999999999</c:v>
                </c:pt>
                <c:pt idx="6332">
                  <c:v>0</c:v>
                </c:pt>
                <c:pt idx="6333">
                  <c:v>0</c:v>
                </c:pt>
                <c:pt idx="6334">
                  <c:v>1.16791</c:v>
                </c:pt>
                <c:pt idx="6335">
                  <c:v>1.5528</c:v>
                </c:pt>
                <c:pt idx="6336">
                  <c:v>1.1680699999999999</c:v>
                </c:pt>
                <c:pt idx="6337">
                  <c:v>0</c:v>
                </c:pt>
                <c:pt idx="6338">
                  <c:v>1.1655500000000001</c:v>
                </c:pt>
                <c:pt idx="6339">
                  <c:v>0.77682700000000005</c:v>
                </c:pt>
                <c:pt idx="6340">
                  <c:v>0.38908199999999998</c:v>
                </c:pt>
                <c:pt idx="6341">
                  <c:v>0.77738200000000002</c:v>
                </c:pt>
                <c:pt idx="6342">
                  <c:v>0.38896999999999998</c:v>
                </c:pt>
                <c:pt idx="6343">
                  <c:v>0.77921200000000002</c:v>
                </c:pt>
                <c:pt idx="6344">
                  <c:v>0.38827400000000001</c:v>
                </c:pt>
                <c:pt idx="6345">
                  <c:v>1.1687000000000001</c:v>
                </c:pt>
                <c:pt idx="6346">
                  <c:v>0.77956300000000001</c:v>
                </c:pt>
                <c:pt idx="6347">
                  <c:v>0.77933399999999997</c:v>
                </c:pt>
                <c:pt idx="6348">
                  <c:v>1.1646399999999999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1.1650199999999999</c:v>
                </c:pt>
                <c:pt idx="6353">
                  <c:v>0</c:v>
                </c:pt>
                <c:pt idx="6354">
                  <c:v>0.77727599999999997</c:v>
                </c:pt>
                <c:pt idx="6355">
                  <c:v>0.38840599999999997</c:v>
                </c:pt>
                <c:pt idx="6356">
                  <c:v>0</c:v>
                </c:pt>
                <c:pt idx="6357">
                  <c:v>0.32769399999999999</c:v>
                </c:pt>
                <c:pt idx="6358">
                  <c:v>0.38842300000000002</c:v>
                </c:pt>
                <c:pt idx="6359">
                  <c:v>0.77833300000000005</c:v>
                </c:pt>
                <c:pt idx="6360">
                  <c:v>0.38821099999999997</c:v>
                </c:pt>
                <c:pt idx="6361">
                  <c:v>0.77660899999999999</c:v>
                </c:pt>
                <c:pt idx="6362">
                  <c:v>1.16496</c:v>
                </c:pt>
                <c:pt idx="6363">
                  <c:v>1.5527500000000001</c:v>
                </c:pt>
                <c:pt idx="6364">
                  <c:v>1.5543100000000001</c:v>
                </c:pt>
                <c:pt idx="6365">
                  <c:v>1.53104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0.38891599999999998</c:v>
                </c:pt>
                <c:pt idx="6370">
                  <c:v>0.38878400000000002</c:v>
                </c:pt>
                <c:pt idx="6371">
                  <c:v>0.77911900000000001</c:v>
                </c:pt>
                <c:pt idx="6372">
                  <c:v>1.5534300000000001</c:v>
                </c:pt>
                <c:pt idx="6373">
                  <c:v>1.5521100000000001</c:v>
                </c:pt>
                <c:pt idx="6374">
                  <c:v>1.1646700000000001</c:v>
                </c:pt>
                <c:pt idx="6375">
                  <c:v>0.77695199999999998</c:v>
                </c:pt>
                <c:pt idx="6376">
                  <c:v>1.1627099999999999</c:v>
                </c:pt>
                <c:pt idx="6377">
                  <c:v>1.5540099999999999</c:v>
                </c:pt>
                <c:pt idx="6378">
                  <c:v>1.5581799999999999</c:v>
                </c:pt>
                <c:pt idx="6379">
                  <c:v>0.38827800000000001</c:v>
                </c:pt>
                <c:pt idx="6380">
                  <c:v>0.38853700000000002</c:v>
                </c:pt>
                <c:pt idx="6381">
                  <c:v>0.38783099999999998</c:v>
                </c:pt>
                <c:pt idx="6382">
                  <c:v>1.1672400000000001</c:v>
                </c:pt>
                <c:pt idx="6383">
                  <c:v>0.77715900000000004</c:v>
                </c:pt>
                <c:pt idx="6384">
                  <c:v>0.77757500000000002</c:v>
                </c:pt>
                <c:pt idx="6385">
                  <c:v>1.1689799999999999</c:v>
                </c:pt>
                <c:pt idx="6386">
                  <c:v>0.77700100000000005</c:v>
                </c:pt>
                <c:pt idx="6387">
                  <c:v>1.1691</c:v>
                </c:pt>
                <c:pt idx="6388">
                  <c:v>0.77708999999999995</c:v>
                </c:pt>
                <c:pt idx="6389">
                  <c:v>0</c:v>
                </c:pt>
                <c:pt idx="6390">
                  <c:v>0.77748099999999998</c:v>
                </c:pt>
                <c:pt idx="6391">
                  <c:v>0.38816099999999998</c:v>
                </c:pt>
                <c:pt idx="6392">
                  <c:v>1.948</c:v>
                </c:pt>
                <c:pt idx="6393">
                  <c:v>1.94452</c:v>
                </c:pt>
                <c:pt idx="6394">
                  <c:v>1.1646799999999999</c:v>
                </c:pt>
                <c:pt idx="6395">
                  <c:v>1.9413</c:v>
                </c:pt>
                <c:pt idx="6396">
                  <c:v>0.38844200000000001</c:v>
                </c:pt>
                <c:pt idx="6397">
                  <c:v>1.16706</c:v>
                </c:pt>
                <c:pt idx="6398">
                  <c:v>0.38841100000000001</c:v>
                </c:pt>
                <c:pt idx="6399">
                  <c:v>1.5530200000000001</c:v>
                </c:pt>
                <c:pt idx="6400">
                  <c:v>0.77722199999999997</c:v>
                </c:pt>
                <c:pt idx="6401">
                  <c:v>1.5545599999999999</c:v>
                </c:pt>
                <c:pt idx="6402">
                  <c:v>0.77838700000000005</c:v>
                </c:pt>
                <c:pt idx="6403">
                  <c:v>0.77774799999999999</c:v>
                </c:pt>
                <c:pt idx="6404">
                  <c:v>1.9377599999999999</c:v>
                </c:pt>
                <c:pt idx="6405">
                  <c:v>1.94384</c:v>
                </c:pt>
                <c:pt idx="6406">
                  <c:v>1.16418</c:v>
                </c:pt>
                <c:pt idx="6407">
                  <c:v>1.16774</c:v>
                </c:pt>
                <c:pt idx="6408">
                  <c:v>1.16469</c:v>
                </c:pt>
                <c:pt idx="6409">
                  <c:v>1.55813</c:v>
                </c:pt>
                <c:pt idx="6410">
                  <c:v>1.5594699999999999</c:v>
                </c:pt>
                <c:pt idx="6411">
                  <c:v>1.16588</c:v>
                </c:pt>
                <c:pt idx="6412">
                  <c:v>1.9427300000000001</c:v>
                </c:pt>
                <c:pt idx="6413">
                  <c:v>1.5521</c:v>
                </c:pt>
                <c:pt idx="6414">
                  <c:v>0.77719400000000005</c:v>
                </c:pt>
                <c:pt idx="6415">
                  <c:v>0.38877899999999999</c:v>
                </c:pt>
                <c:pt idx="6416">
                  <c:v>0.38872699999999999</c:v>
                </c:pt>
                <c:pt idx="6417">
                  <c:v>0.77725100000000003</c:v>
                </c:pt>
                <c:pt idx="6418">
                  <c:v>1.16557</c:v>
                </c:pt>
                <c:pt idx="6419">
                  <c:v>1.1702999999999999</c:v>
                </c:pt>
                <c:pt idx="6420">
                  <c:v>0.38824599999999998</c:v>
                </c:pt>
                <c:pt idx="6421">
                  <c:v>0.77934700000000001</c:v>
                </c:pt>
                <c:pt idx="6422">
                  <c:v>0.38868799999999998</c:v>
                </c:pt>
                <c:pt idx="6423">
                  <c:v>0</c:v>
                </c:pt>
                <c:pt idx="6424">
                  <c:v>0.77764999999999995</c:v>
                </c:pt>
                <c:pt idx="6425">
                  <c:v>0.77912899999999996</c:v>
                </c:pt>
                <c:pt idx="6426">
                  <c:v>1.5592999999999999</c:v>
                </c:pt>
                <c:pt idx="6427">
                  <c:v>1.55887</c:v>
                </c:pt>
                <c:pt idx="6428">
                  <c:v>0.77836099999999997</c:v>
                </c:pt>
                <c:pt idx="6429">
                  <c:v>1.5598700000000001</c:v>
                </c:pt>
                <c:pt idx="6430">
                  <c:v>0.77728200000000003</c:v>
                </c:pt>
                <c:pt idx="6431">
                  <c:v>0</c:v>
                </c:pt>
                <c:pt idx="6432">
                  <c:v>0</c:v>
                </c:pt>
                <c:pt idx="6433">
                  <c:v>0.77797000000000005</c:v>
                </c:pt>
                <c:pt idx="6434">
                  <c:v>0.77802199999999999</c:v>
                </c:pt>
                <c:pt idx="6435">
                  <c:v>0.77786599999999995</c:v>
                </c:pt>
                <c:pt idx="6436">
                  <c:v>1.94049</c:v>
                </c:pt>
                <c:pt idx="6437">
                  <c:v>0.388764</c:v>
                </c:pt>
                <c:pt idx="6438">
                  <c:v>0.38979399999999997</c:v>
                </c:pt>
                <c:pt idx="6439">
                  <c:v>1.14703</c:v>
                </c:pt>
                <c:pt idx="6440">
                  <c:v>0</c:v>
                </c:pt>
                <c:pt idx="6441">
                  <c:v>0.779775</c:v>
                </c:pt>
                <c:pt idx="6442">
                  <c:v>0.77795899999999996</c:v>
                </c:pt>
                <c:pt idx="6443">
                  <c:v>1.1684000000000001</c:v>
                </c:pt>
                <c:pt idx="6444">
                  <c:v>1.17021</c:v>
                </c:pt>
                <c:pt idx="6445">
                  <c:v>0.39013399999999998</c:v>
                </c:pt>
                <c:pt idx="6446">
                  <c:v>0.389594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0.37611800000000001</c:v>
                </c:pt>
                <c:pt idx="6454">
                  <c:v>0.61654200000000003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0.31471700000000002</c:v>
                </c:pt>
                <c:pt idx="6459">
                  <c:v>0.70040400000000003</c:v>
                </c:pt>
                <c:pt idx="6460">
                  <c:v>0</c:v>
                </c:pt>
                <c:pt idx="6461">
                  <c:v>0.78026799999999996</c:v>
                </c:pt>
                <c:pt idx="6462">
                  <c:v>0.38979200000000003</c:v>
                </c:pt>
                <c:pt idx="6463">
                  <c:v>0</c:v>
                </c:pt>
                <c:pt idx="6464">
                  <c:v>0.29513600000000001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0.389791</c:v>
                </c:pt>
                <c:pt idx="6469">
                  <c:v>0.38980199999999998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1.1676800000000001</c:v>
                </c:pt>
                <c:pt idx="6474">
                  <c:v>0.77953600000000001</c:v>
                </c:pt>
                <c:pt idx="6475">
                  <c:v>1.16547</c:v>
                </c:pt>
                <c:pt idx="6476">
                  <c:v>1.9484600000000001</c:v>
                </c:pt>
                <c:pt idx="6477">
                  <c:v>1.94356</c:v>
                </c:pt>
                <c:pt idx="6478">
                  <c:v>1.16917</c:v>
                </c:pt>
                <c:pt idx="6479">
                  <c:v>0.38869500000000001</c:v>
                </c:pt>
                <c:pt idx="6480">
                  <c:v>0</c:v>
                </c:pt>
                <c:pt idx="6481">
                  <c:v>0</c:v>
                </c:pt>
                <c:pt idx="6482">
                  <c:v>1.16153</c:v>
                </c:pt>
                <c:pt idx="6483">
                  <c:v>0.38756800000000002</c:v>
                </c:pt>
                <c:pt idx="6484">
                  <c:v>0</c:v>
                </c:pt>
                <c:pt idx="6485">
                  <c:v>0.38907399999999998</c:v>
                </c:pt>
                <c:pt idx="6486">
                  <c:v>0</c:v>
                </c:pt>
                <c:pt idx="6487">
                  <c:v>0.386768</c:v>
                </c:pt>
                <c:pt idx="6488">
                  <c:v>1.94445</c:v>
                </c:pt>
                <c:pt idx="6489">
                  <c:v>1.9442900000000001</c:v>
                </c:pt>
                <c:pt idx="6490">
                  <c:v>1.5557000000000001</c:v>
                </c:pt>
                <c:pt idx="6491">
                  <c:v>0.38912000000000002</c:v>
                </c:pt>
                <c:pt idx="6492">
                  <c:v>0</c:v>
                </c:pt>
                <c:pt idx="6493">
                  <c:v>1.16784</c:v>
                </c:pt>
                <c:pt idx="6494">
                  <c:v>0.38921600000000001</c:v>
                </c:pt>
                <c:pt idx="6495">
                  <c:v>0.38766699999999998</c:v>
                </c:pt>
                <c:pt idx="6496">
                  <c:v>0.77771400000000002</c:v>
                </c:pt>
                <c:pt idx="6497">
                  <c:v>0</c:v>
                </c:pt>
                <c:pt idx="6498">
                  <c:v>0.77687700000000004</c:v>
                </c:pt>
                <c:pt idx="6499">
                  <c:v>0.77513699999999996</c:v>
                </c:pt>
                <c:pt idx="6500">
                  <c:v>1.1604099999999999</c:v>
                </c:pt>
                <c:pt idx="6501">
                  <c:v>0.385799</c:v>
                </c:pt>
                <c:pt idx="6502">
                  <c:v>0</c:v>
                </c:pt>
                <c:pt idx="6503">
                  <c:v>1.17001</c:v>
                </c:pt>
                <c:pt idx="6504">
                  <c:v>0</c:v>
                </c:pt>
                <c:pt idx="6505">
                  <c:v>0</c:v>
                </c:pt>
                <c:pt idx="6506">
                  <c:v>1.55033</c:v>
                </c:pt>
                <c:pt idx="6507">
                  <c:v>1.16567</c:v>
                </c:pt>
                <c:pt idx="6508">
                  <c:v>0.38772299999999998</c:v>
                </c:pt>
                <c:pt idx="6509">
                  <c:v>1.1678500000000001</c:v>
                </c:pt>
                <c:pt idx="6510">
                  <c:v>1.16465</c:v>
                </c:pt>
                <c:pt idx="6511">
                  <c:v>0.77208200000000005</c:v>
                </c:pt>
                <c:pt idx="6512">
                  <c:v>0.77774299999999996</c:v>
                </c:pt>
                <c:pt idx="6513">
                  <c:v>0.38847300000000001</c:v>
                </c:pt>
                <c:pt idx="6514">
                  <c:v>0</c:v>
                </c:pt>
                <c:pt idx="6515">
                  <c:v>0</c:v>
                </c:pt>
                <c:pt idx="6516">
                  <c:v>0.38638800000000001</c:v>
                </c:pt>
                <c:pt idx="6517">
                  <c:v>1.1692499999999999</c:v>
                </c:pt>
                <c:pt idx="6518">
                  <c:v>1.5563100000000001</c:v>
                </c:pt>
                <c:pt idx="6519">
                  <c:v>1.1671800000000001</c:v>
                </c:pt>
                <c:pt idx="6520">
                  <c:v>0</c:v>
                </c:pt>
                <c:pt idx="6521">
                  <c:v>0</c:v>
                </c:pt>
                <c:pt idx="6522">
                  <c:v>1.55524</c:v>
                </c:pt>
                <c:pt idx="6523">
                  <c:v>1.5584</c:v>
                </c:pt>
                <c:pt idx="6524">
                  <c:v>1.9375199999999999</c:v>
                </c:pt>
                <c:pt idx="6525">
                  <c:v>1.16208</c:v>
                </c:pt>
                <c:pt idx="6526">
                  <c:v>0.77492099999999997</c:v>
                </c:pt>
                <c:pt idx="6527">
                  <c:v>1.1689400000000001</c:v>
                </c:pt>
                <c:pt idx="6528">
                  <c:v>0.77638099999999999</c:v>
                </c:pt>
                <c:pt idx="6529">
                  <c:v>1.9431799999999999</c:v>
                </c:pt>
                <c:pt idx="6530">
                  <c:v>1.55315</c:v>
                </c:pt>
                <c:pt idx="6531">
                  <c:v>0</c:v>
                </c:pt>
                <c:pt idx="6532">
                  <c:v>0.77606600000000003</c:v>
                </c:pt>
                <c:pt idx="6533">
                  <c:v>1.16994</c:v>
                </c:pt>
                <c:pt idx="6534">
                  <c:v>0.76092400000000004</c:v>
                </c:pt>
                <c:pt idx="6535">
                  <c:v>0.38981300000000002</c:v>
                </c:pt>
                <c:pt idx="6536">
                  <c:v>1.16757</c:v>
                </c:pt>
                <c:pt idx="6537">
                  <c:v>1.9426600000000001</c:v>
                </c:pt>
                <c:pt idx="6538">
                  <c:v>0.38855899999999999</c:v>
                </c:pt>
                <c:pt idx="6539">
                  <c:v>0.777362</c:v>
                </c:pt>
                <c:pt idx="6540">
                  <c:v>0.388791</c:v>
                </c:pt>
                <c:pt idx="6541">
                  <c:v>0.389735</c:v>
                </c:pt>
                <c:pt idx="6542">
                  <c:v>0.77710500000000005</c:v>
                </c:pt>
                <c:pt idx="6543">
                  <c:v>1.17032</c:v>
                </c:pt>
                <c:pt idx="6544">
                  <c:v>1.55688</c:v>
                </c:pt>
                <c:pt idx="6545">
                  <c:v>1.55467</c:v>
                </c:pt>
                <c:pt idx="6546">
                  <c:v>1.1654199999999999</c:v>
                </c:pt>
                <c:pt idx="6547">
                  <c:v>1.9440900000000001</c:v>
                </c:pt>
                <c:pt idx="6548">
                  <c:v>1.94581</c:v>
                </c:pt>
                <c:pt idx="6549">
                  <c:v>1.1696899999999999</c:v>
                </c:pt>
                <c:pt idx="6550">
                  <c:v>0.38853199999999999</c:v>
                </c:pt>
                <c:pt idx="6551">
                  <c:v>0.39002700000000001</c:v>
                </c:pt>
                <c:pt idx="6552">
                  <c:v>0.77712499999999995</c:v>
                </c:pt>
                <c:pt idx="6553">
                  <c:v>1.9438500000000001</c:v>
                </c:pt>
                <c:pt idx="6554">
                  <c:v>0.77715800000000002</c:v>
                </c:pt>
                <c:pt idx="6555">
                  <c:v>0.77698199999999995</c:v>
                </c:pt>
                <c:pt idx="6556">
                  <c:v>0</c:v>
                </c:pt>
                <c:pt idx="6557">
                  <c:v>0.38878800000000002</c:v>
                </c:pt>
                <c:pt idx="6558">
                  <c:v>0.38969300000000001</c:v>
                </c:pt>
                <c:pt idx="6559">
                  <c:v>0.77900499999999995</c:v>
                </c:pt>
                <c:pt idx="6560">
                  <c:v>0.38823999999999997</c:v>
                </c:pt>
                <c:pt idx="6561">
                  <c:v>1.17021</c:v>
                </c:pt>
                <c:pt idx="6562">
                  <c:v>0.38828800000000002</c:v>
                </c:pt>
                <c:pt idx="6563">
                  <c:v>0</c:v>
                </c:pt>
                <c:pt idx="6564">
                  <c:v>0.77739999999999998</c:v>
                </c:pt>
                <c:pt idx="6565">
                  <c:v>1.55799</c:v>
                </c:pt>
                <c:pt idx="6566">
                  <c:v>0.77996799999999999</c:v>
                </c:pt>
                <c:pt idx="6567">
                  <c:v>0.77956800000000004</c:v>
                </c:pt>
                <c:pt idx="6568">
                  <c:v>1.1656299999999999</c:v>
                </c:pt>
                <c:pt idx="6569">
                  <c:v>1.16551</c:v>
                </c:pt>
                <c:pt idx="6570">
                  <c:v>1.9456800000000001</c:v>
                </c:pt>
                <c:pt idx="6571">
                  <c:v>1.5589299999999999</c:v>
                </c:pt>
                <c:pt idx="6572">
                  <c:v>0.777918</c:v>
                </c:pt>
                <c:pt idx="6573">
                  <c:v>0.77984200000000004</c:v>
                </c:pt>
                <c:pt idx="6574">
                  <c:v>0.38849</c:v>
                </c:pt>
                <c:pt idx="6575">
                  <c:v>0.38968900000000001</c:v>
                </c:pt>
                <c:pt idx="6576">
                  <c:v>0.38717000000000001</c:v>
                </c:pt>
                <c:pt idx="6577">
                  <c:v>0</c:v>
                </c:pt>
                <c:pt idx="6578">
                  <c:v>0.77654199999999995</c:v>
                </c:pt>
                <c:pt idx="6579">
                  <c:v>0.38860899999999998</c:v>
                </c:pt>
                <c:pt idx="6580">
                  <c:v>1.55497</c:v>
                </c:pt>
                <c:pt idx="6581">
                  <c:v>1.55661</c:v>
                </c:pt>
                <c:pt idx="6582">
                  <c:v>1.1608099999999999</c:v>
                </c:pt>
                <c:pt idx="6583">
                  <c:v>1.5537399999999999</c:v>
                </c:pt>
                <c:pt idx="6584">
                  <c:v>1.16551</c:v>
                </c:pt>
                <c:pt idx="6585">
                  <c:v>1.9434800000000001</c:v>
                </c:pt>
                <c:pt idx="6586">
                  <c:v>0.777142</c:v>
                </c:pt>
                <c:pt idx="6587">
                  <c:v>0</c:v>
                </c:pt>
                <c:pt idx="6588">
                  <c:v>0.38998500000000003</c:v>
                </c:pt>
                <c:pt idx="6589">
                  <c:v>0.77964599999999995</c:v>
                </c:pt>
                <c:pt idx="6590">
                  <c:v>0.77688199999999996</c:v>
                </c:pt>
                <c:pt idx="6591">
                  <c:v>1.1648000000000001</c:v>
                </c:pt>
                <c:pt idx="6592">
                  <c:v>0.77732000000000001</c:v>
                </c:pt>
                <c:pt idx="6593">
                  <c:v>0.7792</c:v>
                </c:pt>
                <c:pt idx="6594">
                  <c:v>0.78003999999999996</c:v>
                </c:pt>
                <c:pt idx="6595">
                  <c:v>0.38839499999999999</c:v>
                </c:pt>
                <c:pt idx="6596">
                  <c:v>0</c:v>
                </c:pt>
                <c:pt idx="6597">
                  <c:v>1.1665000000000001</c:v>
                </c:pt>
                <c:pt idx="6598">
                  <c:v>1.55217</c:v>
                </c:pt>
                <c:pt idx="6599">
                  <c:v>1.1695599999999999</c:v>
                </c:pt>
                <c:pt idx="6600">
                  <c:v>1.5565800000000001</c:v>
                </c:pt>
                <c:pt idx="6601">
                  <c:v>1.5538000000000001</c:v>
                </c:pt>
                <c:pt idx="6602">
                  <c:v>1.5531600000000001</c:v>
                </c:pt>
                <c:pt idx="6603">
                  <c:v>1.16621</c:v>
                </c:pt>
                <c:pt idx="6604">
                  <c:v>0.38861000000000001</c:v>
                </c:pt>
                <c:pt idx="6605">
                  <c:v>0.77806699999999995</c:v>
                </c:pt>
                <c:pt idx="6606">
                  <c:v>1.55369</c:v>
                </c:pt>
                <c:pt idx="6607">
                  <c:v>0</c:v>
                </c:pt>
                <c:pt idx="6608">
                  <c:v>1.16601</c:v>
                </c:pt>
                <c:pt idx="6609">
                  <c:v>0</c:v>
                </c:pt>
                <c:pt idx="6610">
                  <c:v>0</c:v>
                </c:pt>
                <c:pt idx="6611">
                  <c:v>0.77781999999999996</c:v>
                </c:pt>
                <c:pt idx="6612">
                  <c:v>0.77683500000000005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0.77417599999999998</c:v>
                </c:pt>
                <c:pt idx="6617">
                  <c:v>0.388519</c:v>
                </c:pt>
                <c:pt idx="6618">
                  <c:v>1.16866</c:v>
                </c:pt>
                <c:pt idx="6619">
                  <c:v>1.1650799999999999</c:v>
                </c:pt>
                <c:pt idx="6620">
                  <c:v>1.16692</c:v>
                </c:pt>
                <c:pt idx="6621">
                  <c:v>0.77745799999999998</c:v>
                </c:pt>
                <c:pt idx="6622">
                  <c:v>1.5527899999999999</c:v>
                </c:pt>
                <c:pt idx="6623">
                  <c:v>1.5560499999999999</c:v>
                </c:pt>
                <c:pt idx="6624">
                  <c:v>0.77731399999999995</c:v>
                </c:pt>
                <c:pt idx="6625">
                  <c:v>1.5533999999999999</c:v>
                </c:pt>
                <c:pt idx="6626">
                  <c:v>0.38689299999999999</c:v>
                </c:pt>
                <c:pt idx="6627">
                  <c:v>0.77690999999999999</c:v>
                </c:pt>
                <c:pt idx="6628">
                  <c:v>0.38839400000000002</c:v>
                </c:pt>
                <c:pt idx="6629">
                  <c:v>0.77713699999999997</c:v>
                </c:pt>
                <c:pt idx="6630">
                  <c:v>1.5540099999999999</c:v>
                </c:pt>
                <c:pt idx="6631">
                  <c:v>0.77771599999999996</c:v>
                </c:pt>
                <c:pt idx="6632">
                  <c:v>0</c:v>
                </c:pt>
                <c:pt idx="6633">
                  <c:v>0</c:v>
                </c:pt>
                <c:pt idx="6634">
                  <c:v>0.38790799999999998</c:v>
                </c:pt>
                <c:pt idx="6635">
                  <c:v>1.16537</c:v>
                </c:pt>
                <c:pt idx="6636">
                  <c:v>0</c:v>
                </c:pt>
                <c:pt idx="6637">
                  <c:v>0.38997300000000001</c:v>
                </c:pt>
                <c:pt idx="6638">
                  <c:v>1.9430799999999999</c:v>
                </c:pt>
                <c:pt idx="6639">
                  <c:v>1.9426300000000001</c:v>
                </c:pt>
                <c:pt idx="6640">
                  <c:v>1.16584</c:v>
                </c:pt>
                <c:pt idx="6641">
                  <c:v>1.1664099999999999</c:v>
                </c:pt>
                <c:pt idx="6642">
                  <c:v>0.77898599999999996</c:v>
                </c:pt>
                <c:pt idx="6643">
                  <c:v>0.387961</c:v>
                </c:pt>
                <c:pt idx="6644">
                  <c:v>0.77948799999999996</c:v>
                </c:pt>
                <c:pt idx="6645">
                  <c:v>1.1658999999999999</c:v>
                </c:pt>
                <c:pt idx="6646">
                  <c:v>0.38913900000000001</c:v>
                </c:pt>
                <c:pt idx="6647">
                  <c:v>0.77673800000000004</c:v>
                </c:pt>
                <c:pt idx="6648">
                  <c:v>1.55915</c:v>
                </c:pt>
                <c:pt idx="6649">
                  <c:v>1.1702999999999999</c:v>
                </c:pt>
                <c:pt idx="6650">
                  <c:v>0.77767299999999995</c:v>
                </c:pt>
                <c:pt idx="6651">
                  <c:v>0.38827400000000001</c:v>
                </c:pt>
                <c:pt idx="6652">
                  <c:v>1.9433499999999999</c:v>
                </c:pt>
                <c:pt idx="6653">
                  <c:v>0.38925700000000002</c:v>
                </c:pt>
                <c:pt idx="6654">
                  <c:v>0.38850099999999999</c:v>
                </c:pt>
                <c:pt idx="6655">
                  <c:v>0.38851400000000003</c:v>
                </c:pt>
                <c:pt idx="6656">
                  <c:v>0</c:v>
                </c:pt>
                <c:pt idx="6657">
                  <c:v>0.77769699999999997</c:v>
                </c:pt>
                <c:pt idx="6658">
                  <c:v>1.5547500000000001</c:v>
                </c:pt>
                <c:pt idx="6659">
                  <c:v>1.5541199999999999</c:v>
                </c:pt>
                <c:pt idx="6660">
                  <c:v>1.5547500000000001</c:v>
                </c:pt>
                <c:pt idx="6661">
                  <c:v>0.39002900000000001</c:v>
                </c:pt>
                <c:pt idx="6662">
                  <c:v>1.1612800000000001</c:v>
                </c:pt>
                <c:pt idx="6663">
                  <c:v>0.36643300000000001</c:v>
                </c:pt>
                <c:pt idx="6664">
                  <c:v>0.34807100000000002</c:v>
                </c:pt>
                <c:pt idx="6665">
                  <c:v>0</c:v>
                </c:pt>
                <c:pt idx="6666">
                  <c:v>0.38983600000000002</c:v>
                </c:pt>
                <c:pt idx="6667">
                  <c:v>0</c:v>
                </c:pt>
                <c:pt idx="6668">
                  <c:v>0</c:v>
                </c:pt>
                <c:pt idx="6669">
                  <c:v>1.42788</c:v>
                </c:pt>
                <c:pt idx="6670">
                  <c:v>0.38976899999999998</c:v>
                </c:pt>
                <c:pt idx="6671">
                  <c:v>0.38812600000000003</c:v>
                </c:pt>
                <c:pt idx="6672">
                  <c:v>1.5583199999999999</c:v>
                </c:pt>
                <c:pt idx="6673">
                  <c:v>1.1660699999999999</c:v>
                </c:pt>
                <c:pt idx="6674">
                  <c:v>0.77699499999999999</c:v>
                </c:pt>
                <c:pt idx="6675">
                  <c:v>0</c:v>
                </c:pt>
                <c:pt idx="6676">
                  <c:v>1.16638</c:v>
                </c:pt>
                <c:pt idx="6677">
                  <c:v>0.77742599999999995</c:v>
                </c:pt>
                <c:pt idx="6678">
                  <c:v>1.1655800000000001</c:v>
                </c:pt>
                <c:pt idx="6679">
                  <c:v>1.5537700000000001</c:v>
                </c:pt>
                <c:pt idx="6680">
                  <c:v>1.55419</c:v>
                </c:pt>
                <c:pt idx="6681">
                  <c:v>1.1660200000000001</c:v>
                </c:pt>
                <c:pt idx="6682">
                  <c:v>1.55494</c:v>
                </c:pt>
                <c:pt idx="6683">
                  <c:v>1.5548500000000001</c:v>
                </c:pt>
                <c:pt idx="6684">
                  <c:v>1.1655500000000001</c:v>
                </c:pt>
                <c:pt idx="6685">
                  <c:v>0.38956499999999999</c:v>
                </c:pt>
                <c:pt idx="6686">
                  <c:v>0</c:v>
                </c:pt>
                <c:pt idx="6687">
                  <c:v>1.5555099999999999</c:v>
                </c:pt>
                <c:pt idx="6688">
                  <c:v>1.9430000000000001</c:v>
                </c:pt>
                <c:pt idx="6689">
                  <c:v>1.94329</c:v>
                </c:pt>
                <c:pt idx="6690">
                  <c:v>1.1654</c:v>
                </c:pt>
                <c:pt idx="6691">
                  <c:v>1.5549299999999999</c:v>
                </c:pt>
                <c:pt idx="6692">
                  <c:v>1.1654899999999999</c:v>
                </c:pt>
                <c:pt idx="6693">
                  <c:v>1.9428799999999999</c:v>
                </c:pt>
                <c:pt idx="6694">
                  <c:v>1.16614</c:v>
                </c:pt>
                <c:pt idx="6695">
                  <c:v>1.55515</c:v>
                </c:pt>
                <c:pt idx="6696">
                  <c:v>1.5536399999999999</c:v>
                </c:pt>
                <c:pt idx="6697">
                  <c:v>1.5552699999999999</c:v>
                </c:pt>
                <c:pt idx="6698">
                  <c:v>1.16567</c:v>
                </c:pt>
                <c:pt idx="6699">
                  <c:v>0.77693999999999996</c:v>
                </c:pt>
                <c:pt idx="6700">
                  <c:v>1.9488300000000001</c:v>
                </c:pt>
                <c:pt idx="6701">
                  <c:v>1.5548500000000001</c:v>
                </c:pt>
                <c:pt idx="6702">
                  <c:v>1.1654599999999999</c:v>
                </c:pt>
                <c:pt idx="6703">
                  <c:v>1.94211</c:v>
                </c:pt>
                <c:pt idx="6704">
                  <c:v>1.16598</c:v>
                </c:pt>
                <c:pt idx="6705">
                  <c:v>0.386544</c:v>
                </c:pt>
                <c:pt idx="6706">
                  <c:v>0.38880900000000002</c:v>
                </c:pt>
                <c:pt idx="6707">
                  <c:v>0.777169</c:v>
                </c:pt>
                <c:pt idx="6708">
                  <c:v>0.77689200000000003</c:v>
                </c:pt>
                <c:pt idx="6709">
                  <c:v>1.5542899999999999</c:v>
                </c:pt>
                <c:pt idx="6710">
                  <c:v>0.38858599999999999</c:v>
                </c:pt>
                <c:pt idx="6711">
                  <c:v>1.16866</c:v>
                </c:pt>
                <c:pt idx="6712">
                  <c:v>0.77681699999999998</c:v>
                </c:pt>
                <c:pt idx="6713">
                  <c:v>0</c:v>
                </c:pt>
                <c:pt idx="6714">
                  <c:v>1.16822</c:v>
                </c:pt>
                <c:pt idx="6715">
                  <c:v>0.39013199999999998</c:v>
                </c:pt>
                <c:pt idx="6716">
                  <c:v>1.16523</c:v>
                </c:pt>
                <c:pt idx="6717">
                  <c:v>1.5548</c:v>
                </c:pt>
                <c:pt idx="6718">
                  <c:v>1.16449</c:v>
                </c:pt>
                <c:pt idx="6719">
                  <c:v>1.16534</c:v>
                </c:pt>
                <c:pt idx="6720">
                  <c:v>0.38876300000000003</c:v>
                </c:pt>
                <c:pt idx="6721">
                  <c:v>0.38808599999999999</c:v>
                </c:pt>
                <c:pt idx="6722">
                  <c:v>0.38832299999999997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0.38873600000000003</c:v>
                </c:pt>
                <c:pt idx="6728">
                  <c:v>0.77587700000000004</c:v>
                </c:pt>
                <c:pt idx="6729">
                  <c:v>1.1698200000000001</c:v>
                </c:pt>
                <c:pt idx="6730">
                  <c:v>0.77806299999999995</c:v>
                </c:pt>
                <c:pt idx="6731">
                  <c:v>1.55633</c:v>
                </c:pt>
                <c:pt idx="6732">
                  <c:v>1.5555699999999999</c:v>
                </c:pt>
                <c:pt idx="6733">
                  <c:v>1.16496</c:v>
                </c:pt>
                <c:pt idx="6734">
                  <c:v>0.38879900000000001</c:v>
                </c:pt>
                <c:pt idx="6735">
                  <c:v>0.77693900000000005</c:v>
                </c:pt>
                <c:pt idx="6736">
                  <c:v>1.9449399999999999</c:v>
                </c:pt>
                <c:pt idx="6737">
                  <c:v>1.9425300000000001</c:v>
                </c:pt>
                <c:pt idx="6738">
                  <c:v>1.9427000000000001</c:v>
                </c:pt>
                <c:pt idx="6739">
                  <c:v>1.1655800000000001</c:v>
                </c:pt>
                <c:pt idx="6740">
                  <c:v>1.9427700000000001</c:v>
                </c:pt>
                <c:pt idx="6741">
                  <c:v>1.5548900000000001</c:v>
                </c:pt>
                <c:pt idx="6742">
                  <c:v>1.1664399999999999</c:v>
                </c:pt>
                <c:pt idx="6743">
                  <c:v>1.55409</c:v>
                </c:pt>
                <c:pt idx="6744">
                  <c:v>1.16561</c:v>
                </c:pt>
                <c:pt idx="6745">
                  <c:v>1.16815</c:v>
                </c:pt>
                <c:pt idx="6746">
                  <c:v>1.16751</c:v>
                </c:pt>
                <c:pt idx="6747">
                  <c:v>1.9452400000000001</c:v>
                </c:pt>
                <c:pt idx="6748">
                  <c:v>1.55325</c:v>
                </c:pt>
                <c:pt idx="6749">
                  <c:v>1.94295</c:v>
                </c:pt>
                <c:pt idx="6750">
                  <c:v>0.77728799999999998</c:v>
                </c:pt>
                <c:pt idx="6751">
                  <c:v>0.77598699999999998</c:v>
                </c:pt>
                <c:pt idx="6752">
                  <c:v>0</c:v>
                </c:pt>
                <c:pt idx="6753">
                  <c:v>1.17056</c:v>
                </c:pt>
                <c:pt idx="6754">
                  <c:v>0.389986</c:v>
                </c:pt>
                <c:pt idx="6755">
                  <c:v>0.77995099999999995</c:v>
                </c:pt>
                <c:pt idx="6756">
                  <c:v>1.55335</c:v>
                </c:pt>
                <c:pt idx="6757">
                  <c:v>0.38888099999999998</c:v>
                </c:pt>
                <c:pt idx="6758">
                  <c:v>0.389544</c:v>
                </c:pt>
                <c:pt idx="6759">
                  <c:v>0.38789499999999999</c:v>
                </c:pt>
                <c:pt idx="6760">
                  <c:v>0.38639299999999999</c:v>
                </c:pt>
                <c:pt idx="6761">
                  <c:v>0.38866499999999998</c:v>
                </c:pt>
                <c:pt idx="6762">
                  <c:v>0</c:v>
                </c:pt>
                <c:pt idx="6763">
                  <c:v>0</c:v>
                </c:pt>
                <c:pt idx="6764">
                  <c:v>1.55515</c:v>
                </c:pt>
                <c:pt idx="6765">
                  <c:v>1.55328</c:v>
                </c:pt>
                <c:pt idx="6766">
                  <c:v>0.776725</c:v>
                </c:pt>
                <c:pt idx="6767">
                  <c:v>1.1661600000000001</c:v>
                </c:pt>
                <c:pt idx="6768">
                  <c:v>0.38870500000000002</c:v>
                </c:pt>
                <c:pt idx="6769">
                  <c:v>0.38853100000000002</c:v>
                </c:pt>
                <c:pt idx="6770">
                  <c:v>1.5536000000000001</c:v>
                </c:pt>
                <c:pt idx="6771">
                  <c:v>1.1619900000000001</c:v>
                </c:pt>
                <c:pt idx="6772">
                  <c:v>0.77793299999999999</c:v>
                </c:pt>
                <c:pt idx="6773">
                  <c:v>0.38808599999999999</c:v>
                </c:pt>
                <c:pt idx="6774">
                  <c:v>0.38938499999999998</c:v>
                </c:pt>
                <c:pt idx="6775">
                  <c:v>1.1684399999999999</c:v>
                </c:pt>
                <c:pt idx="6776">
                  <c:v>1.9436599999999999</c:v>
                </c:pt>
                <c:pt idx="6777">
                  <c:v>1.55715</c:v>
                </c:pt>
                <c:pt idx="6778">
                  <c:v>0.77956499999999995</c:v>
                </c:pt>
                <c:pt idx="6779">
                  <c:v>1.5546199999999999</c:v>
                </c:pt>
                <c:pt idx="6780">
                  <c:v>1.1657900000000001</c:v>
                </c:pt>
                <c:pt idx="6781">
                  <c:v>0.77727900000000005</c:v>
                </c:pt>
                <c:pt idx="6782">
                  <c:v>0.77820199999999995</c:v>
                </c:pt>
                <c:pt idx="6783">
                  <c:v>0</c:v>
                </c:pt>
                <c:pt idx="6784">
                  <c:v>1.5547200000000001</c:v>
                </c:pt>
                <c:pt idx="6785">
                  <c:v>1.9471099999999999</c:v>
                </c:pt>
                <c:pt idx="6786">
                  <c:v>1.55294</c:v>
                </c:pt>
                <c:pt idx="6787">
                  <c:v>1.9436599999999999</c:v>
                </c:pt>
                <c:pt idx="6788">
                  <c:v>1.55345</c:v>
                </c:pt>
                <c:pt idx="6789">
                  <c:v>1.16812</c:v>
                </c:pt>
                <c:pt idx="6790">
                  <c:v>1.16798</c:v>
                </c:pt>
                <c:pt idx="6791">
                  <c:v>1.5566199999999999</c:v>
                </c:pt>
                <c:pt idx="6792">
                  <c:v>1.9499</c:v>
                </c:pt>
                <c:pt idx="6793">
                  <c:v>0.38819399999999998</c:v>
                </c:pt>
                <c:pt idx="6794">
                  <c:v>0.38924300000000001</c:v>
                </c:pt>
                <c:pt idx="6795">
                  <c:v>0.38861699999999999</c:v>
                </c:pt>
                <c:pt idx="6796">
                  <c:v>1.1652499999999999</c:v>
                </c:pt>
                <c:pt idx="6797">
                  <c:v>0.77729000000000004</c:v>
                </c:pt>
                <c:pt idx="6798">
                  <c:v>0.77689699999999995</c:v>
                </c:pt>
                <c:pt idx="6799">
                  <c:v>0.77283500000000005</c:v>
                </c:pt>
                <c:pt idx="6800">
                  <c:v>0</c:v>
                </c:pt>
                <c:pt idx="6801">
                  <c:v>0.77727900000000005</c:v>
                </c:pt>
                <c:pt idx="6802">
                  <c:v>0.38880799999999999</c:v>
                </c:pt>
                <c:pt idx="6803">
                  <c:v>0.38919300000000001</c:v>
                </c:pt>
                <c:pt idx="6804">
                  <c:v>0.38858900000000002</c:v>
                </c:pt>
                <c:pt idx="6805">
                  <c:v>1.16496</c:v>
                </c:pt>
                <c:pt idx="6806">
                  <c:v>1.9466699999999999</c:v>
                </c:pt>
                <c:pt idx="6807">
                  <c:v>0.77704600000000001</c:v>
                </c:pt>
                <c:pt idx="6808">
                  <c:v>0.77708299999999997</c:v>
                </c:pt>
                <c:pt idx="6809">
                  <c:v>0.77845500000000001</c:v>
                </c:pt>
                <c:pt idx="6810">
                  <c:v>0.77807400000000004</c:v>
                </c:pt>
                <c:pt idx="6811">
                  <c:v>1.5538400000000001</c:v>
                </c:pt>
                <c:pt idx="6812">
                  <c:v>0.77697799999999995</c:v>
                </c:pt>
                <c:pt idx="6813">
                  <c:v>0.38974700000000001</c:v>
                </c:pt>
                <c:pt idx="6814">
                  <c:v>0</c:v>
                </c:pt>
                <c:pt idx="6815">
                  <c:v>0.38875599999999999</c:v>
                </c:pt>
                <c:pt idx="6816">
                  <c:v>0.388318</c:v>
                </c:pt>
                <c:pt idx="6817">
                  <c:v>0.775057</c:v>
                </c:pt>
                <c:pt idx="6818">
                  <c:v>0.77691600000000005</c:v>
                </c:pt>
                <c:pt idx="6819">
                  <c:v>1.55409</c:v>
                </c:pt>
                <c:pt idx="6820">
                  <c:v>1.1660900000000001</c:v>
                </c:pt>
                <c:pt idx="6821">
                  <c:v>1.5533999999999999</c:v>
                </c:pt>
                <c:pt idx="6822">
                  <c:v>1.55471</c:v>
                </c:pt>
                <c:pt idx="6823">
                  <c:v>1.5541199999999999</c:v>
                </c:pt>
                <c:pt idx="6824">
                  <c:v>1.5537000000000001</c:v>
                </c:pt>
                <c:pt idx="6825">
                  <c:v>1.9503900000000001</c:v>
                </c:pt>
                <c:pt idx="6826">
                  <c:v>1.16642</c:v>
                </c:pt>
                <c:pt idx="6827">
                  <c:v>0.77453099999999997</c:v>
                </c:pt>
                <c:pt idx="6828">
                  <c:v>0.777169</c:v>
                </c:pt>
                <c:pt idx="6829">
                  <c:v>0.38903900000000002</c:v>
                </c:pt>
                <c:pt idx="6830">
                  <c:v>1.16557</c:v>
                </c:pt>
                <c:pt idx="6831">
                  <c:v>0.77682499999999999</c:v>
                </c:pt>
                <c:pt idx="6832">
                  <c:v>0</c:v>
                </c:pt>
                <c:pt idx="6833">
                  <c:v>0.38888899999999998</c:v>
                </c:pt>
                <c:pt idx="6834">
                  <c:v>1.1653899999999999</c:v>
                </c:pt>
                <c:pt idx="6835">
                  <c:v>0.77696799999999999</c:v>
                </c:pt>
                <c:pt idx="6836">
                  <c:v>0.77734000000000003</c:v>
                </c:pt>
                <c:pt idx="6837">
                  <c:v>1.16553</c:v>
                </c:pt>
                <c:pt idx="6838">
                  <c:v>1.1653</c:v>
                </c:pt>
                <c:pt idx="6839">
                  <c:v>1.5557399999999999</c:v>
                </c:pt>
                <c:pt idx="6840">
                  <c:v>1.94577</c:v>
                </c:pt>
                <c:pt idx="6841">
                  <c:v>1.16553</c:v>
                </c:pt>
                <c:pt idx="6842">
                  <c:v>0.38861499999999999</c:v>
                </c:pt>
                <c:pt idx="6843">
                  <c:v>0.38862400000000002</c:v>
                </c:pt>
                <c:pt idx="6844">
                  <c:v>1.1657299999999999</c:v>
                </c:pt>
                <c:pt idx="6845">
                  <c:v>1.1654899999999999</c:v>
                </c:pt>
                <c:pt idx="6846">
                  <c:v>0.77289200000000002</c:v>
                </c:pt>
                <c:pt idx="6847">
                  <c:v>1.9374199999999999</c:v>
                </c:pt>
                <c:pt idx="6848">
                  <c:v>1.1662399999999999</c:v>
                </c:pt>
                <c:pt idx="6849">
                  <c:v>1.16561</c:v>
                </c:pt>
                <c:pt idx="6850">
                  <c:v>1.1649499999999999</c:v>
                </c:pt>
                <c:pt idx="6851">
                  <c:v>1.1656899999999999</c:v>
                </c:pt>
                <c:pt idx="6852">
                  <c:v>1.5539499999999999</c:v>
                </c:pt>
                <c:pt idx="6853">
                  <c:v>1.54515</c:v>
                </c:pt>
                <c:pt idx="6854">
                  <c:v>1.1656599999999999</c:v>
                </c:pt>
                <c:pt idx="6855">
                  <c:v>0.77746599999999999</c:v>
                </c:pt>
                <c:pt idx="6856">
                  <c:v>0.77380199999999999</c:v>
                </c:pt>
                <c:pt idx="6857">
                  <c:v>0.77467399999999997</c:v>
                </c:pt>
                <c:pt idx="6858">
                  <c:v>1.1689499999999999</c:v>
                </c:pt>
                <c:pt idx="6859">
                  <c:v>0.77927599999999997</c:v>
                </c:pt>
                <c:pt idx="6860">
                  <c:v>0.37833299999999997</c:v>
                </c:pt>
                <c:pt idx="6861">
                  <c:v>0</c:v>
                </c:pt>
                <c:pt idx="6862">
                  <c:v>0.38870300000000002</c:v>
                </c:pt>
                <c:pt idx="6863">
                  <c:v>1.1650700000000001</c:v>
                </c:pt>
                <c:pt idx="6864">
                  <c:v>0.77679500000000001</c:v>
                </c:pt>
                <c:pt idx="6865">
                  <c:v>0</c:v>
                </c:pt>
                <c:pt idx="6866">
                  <c:v>0</c:v>
                </c:pt>
                <c:pt idx="6867">
                  <c:v>1.1633800000000001</c:v>
                </c:pt>
                <c:pt idx="6868">
                  <c:v>0</c:v>
                </c:pt>
                <c:pt idx="6869">
                  <c:v>1.16876</c:v>
                </c:pt>
                <c:pt idx="6870">
                  <c:v>0.77637999999999996</c:v>
                </c:pt>
                <c:pt idx="6871">
                  <c:v>1.16797</c:v>
                </c:pt>
                <c:pt idx="6872">
                  <c:v>1.1652400000000001</c:v>
                </c:pt>
                <c:pt idx="6873">
                  <c:v>0</c:v>
                </c:pt>
                <c:pt idx="6874">
                  <c:v>0</c:v>
                </c:pt>
                <c:pt idx="6875">
                  <c:v>0.38888200000000001</c:v>
                </c:pt>
                <c:pt idx="6876">
                  <c:v>1.5539499999999999</c:v>
                </c:pt>
                <c:pt idx="6877">
                  <c:v>1.1660299999999999</c:v>
                </c:pt>
                <c:pt idx="6878">
                  <c:v>0</c:v>
                </c:pt>
                <c:pt idx="6879">
                  <c:v>0.77786200000000005</c:v>
                </c:pt>
                <c:pt idx="6880">
                  <c:v>1.1654</c:v>
                </c:pt>
                <c:pt idx="6881">
                  <c:v>0.77733799999999997</c:v>
                </c:pt>
                <c:pt idx="6882">
                  <c:v>1.5537300000000001</c:v>
                </c:pt>
                <c:pt idx="6883">
                  <c:v>0.38929599999999998</c:v>
                </c:pt>
                <c:pt idx="6884">
                  <c:v>1.54948</c:v>
                </c:pt>
                <c:pt idx="6885">
                  <c:v>0.38852100000000001</c:v>
                </c:pt>
                <c:pt idx="6886">
                  <c:v>1.16473</c:v>
                </c:pt>
                <c:pt idx="6887">
                  <c:v>1.9461999999999999</c:v>
                </c:pt>
                <c:pt idx="6888">
                  <c:v>1.9428399999999999</c:v>
                </c:pt>
                <c:pt idx="6889">
                  <c:v>1.94103</c:v>
                </c:pt>
                <c:pt idx="6890">
                  <c:v>1.16734</c:v>
                </c:pt>
                <c:pt idx="6891">
                  <c:v>0.77725100000000003</c:v>
                </c:pt>
                <c:pt idx="6892">
                  <c:v>0.38855800000000001</c:v>
                </c:pt>
                <c:pt idx="6893">
                  <c:v>1.5539000000000001</c:v>
                </c:pt>
                <c:pt idx="6894">
                  <c:v>1.1653100000000001</c:v>
                </c:pt>
                <c:pt idx="6895">
                  <c:v>1.1625799999999999</c:v>
                </c:pt>
                <c:pt idx="6896">
                  <c:v>1.1673</c:v>
                </c:pt>
                <c:pt idx="6897">
                  <c:v>1.55423</c:v>
                </c:pt>
                <c:pt idx="6898">
                  <c:v>1.94276</c:v>
                </c:pt>
                <c:pt idx="6899">
                  <c:v>0.77998000000000001</c:v>
                </c:pt>
                <c:pt idx="6900">
                  <c:v>0</c:v>
                </c:pt>
                <c:pt idx="6901">
                  <c:v>1.55524</c:v>
                </c:pt>
                <c:pt idx="6902">
                  <c:v>1.5542400000000001</c:v>
                </c:pt>
                <c:pt idx="6903">
                  <c:v>1.5562499999999999</c:v>
                </c:pt>
                <c:pt idx="6904">
                  <c:v>1.16591</c:v>
                </c:pt>
                <c:pt idx="6905">
                  <c:v>0.77241400000000004</c:v>
                </c:pt>
                <c:pt idx="6906">
                  <c:v>1.94184</c:v>
                </c:pt>
                <c:pt idx="6907">
                  <c:v>1.9415899999999999</c:v>
                </c:pt>
                <c:pt idx="6908">
                  <c:v>1.1657299999999999</c:v>
                </c:pt>
                <c:pt idx="6909">
                  <c:v>0.777281</c:v>
                </c:pt>
                <c:pt idx="6910">
                  <c:v>0</c:v>
                </c:pt>
                <c:pt idx="6911">
                  <c:v>0.77869100000000002</c:v>
                </c:pt>
                <c:pt idx="6912">
                  <c:v>1.1651800000000001</c:v>
                </c:pt>
                <c:pt idx="6913">
                  <c:v>1.55403</c:v>
                </c:pt>
                <c:pt idx="6914">
                  <c:v>0.77966599999999997</c:v>
                </c:pt>
                <c:pt idx="6915">
                  <c:v>0.77842299999999998</c:v>
                </c:pt>
                <c:pt idx="6916">
                  <c:v>0.77709700000000004</c:v>
                </c:pt>
                <c:pt idx="6917">
                  <c:v>0.77648300000000003</c:v>
                </c:pt>
                <c:pt idx="6918">
                  <c:v>0.77583299999999999</c:v>
                </c:pt>
                <c:pt idx="6919">
                  <c:v>0</c:v>
                </c:pt>
                <c:pt idx="6920">
                  <c:v>1.55613</c:v>
                </c:pt>
                <c:pt idx="6921">
                  <c:v>1.5540400000000001</c:v>
                </c:pt>
                <c:pt idx="6922">
                  <c:v>1.5494000000000001</c:v>
                </c:pt>
                <c:pt idx="6923">
                  <c:v>1.5529599999999999</c:v>
                </c:pt>
                <c:pt idx="6924">
                  <c:v>0.38854100000000003</c:v>
                </c:pt>
                <c:pt idx="6925">
                  <c:v>0.78016600000000003</c:v>
                </c:pt>
                <c:pt idx="6926">
                  <c:v>1.16527</c:v>
                </c:pt>
                <c:pt idx="6927">
                  <c:v>1.55498</c:v>
                </c:pt>
                <c:pt idx="6928">
                  <c:v>1.94157</c:v>
                </c:pt>
                <c:pt idx="6929">
                  <c:v>1.55646</c:v>
                </c:pt>
                <c:pt idx="6930">
                  <c:v>0.38898899999999997</c:v>
                </c:pt>
                <c:pt idx="6931">
                  <c:v>1.16404</c:v>
                </c:pt>
                <c:pt idx="6932">
                  <c:v>1.169</c:v>
                </c:pt>
                <c:pt idx="6933">
                  <c:v>1.9435500000000001</c:v>
                </c:pt>
                <c:pt idx="6934">
                  <c:v>1.9434199999999999</c:v>
                </c:pt>
                <c:pt idx="6935">
                  <c:v>1.1660200000000001</c:v>
                </c:pt>
                <c:pt idx="6936">
                  <c:v>1.1687000000000001</c:v>
                </c:pt>
                <c:pt idx="6937">
                  <c:v>1.9436</c:v>
                </c:pt>
                <c:pt idx="6938">
                  <c:v>1.1655</c:v>
                </c:pt>
                <c:pt idx="6939">
                  <c:v>0.77727599999999997</c:v>
                </c:pt>
                <c:pt idx="6940">
                  <c:v>1.16194</c:v>
                </c:pt>
                <c:pt idx="6941">
                  <c:v>1.1642600000000001</c:v>
                </c:pt>
                <c:pt idx="6942">
                  <c:v>0.38848300000000002</c:v>
                </c:pt>
                <c:pt idx="6943">
                  <c:v>0</c:v>
                </c:pt>
                <c:pt idx="6944">
                  <c:v>0.77900899999999995</c:v>
                </c:pt>
                <c:pt idx="6945">
                  <c:v>0.77973599999999998</c:v>
                </c:pt>
                <c:pt idx="6946">
                  <c:v>0.38934999999999997</c:v>
                </c:pt>
                <c:pt idx="6947">
                  <c:v>0.38927200000000001</c:v>
                </c:pt>
                <c:pt idx="6948">
                  <c:v>0.777146</c:v>
                </c:pt>
                <c:pt idx="6949">
                  <c:v>0.77736400000000005</c:v>
                </c:pt>
                <c:pt idx="6950">
                  <c:v>1.16425</c:v>
                </c:pt>
                <c:pt idx="6951">
                  <c:v>1.1651800000000001</c:v>
                </c:pt>
                <c:pt idx="6952">
                  <c:v>0.777281</c:v>
                </c:pt>
                <c:pt idx="6953">
                  <c:v>0.38898100000000002</c:v>
                </c:pt>
                <c:pt idx="6954">
                  <c:v>0.77805599999999997</c:v>
                </c:pt>
                <c:pt idx="6955">
                  <c:v>0.78029999999999999</c:v>
                </c:pt>
                <c:pt idx="6956">
                  <c:v>0.77971999999999997</c:v>
                </c:pt>
                <c:pt idx="6957">
                  <c:v>0.77798100000000003</c:v>
                </c:pt>
                <c:pt idx="6958">
                  <c:v>0.38867499999999999</c:v>
                </c:pt>
                <c:pt idx="6959">
                  <c:v>0.38916600000000001</c:v>
                </c:pt>
                <c:pt idx="6960">
                  <c:v>0.38029200000000002</c:v>
                </c:pt>
                <c:pt idx="6961">
                  <c:v>0.38936500000000002</c:v>
                </c:pt>
                <c:pt idx="6962">
                  <c:v>0</c:v>
                </c:pt>
                <c:pt idx="6963">
                  <c:v>1.1672400000000001</c:v>
                </c:pt>
                <c:pt idx="6964">
                  <c:v>0.77970399999999995</c:v>
                </c:pt>
                <c:pt idx="6965">
                  <c:v>0.388463</c:v>
                </c:pt>
                <c:pt idx="6966">
                  <c:v>1.9433100000000001</c:v>
                </c:pt>
                <c:pt idx="6967">
                  <c:v>1.94245</c:v>
                </c:pt>
                <c:pt idx="6968">
                  <c:v>1.55522</c:v>
                </c:pt>
                <c:pt idx="6969">
                  <c:v>1.5542400000000001</c:v>
                </c:pt>
                <c:pt idx="6970">
                  <c:v>0.39001400000000003</c:v>
                </c:pt>
                <c:pt idx="6971">
                  <c:v>0.77642299999999997</c:v>
                </c:pt>
                <c:pt idx="6972">
                  <c:v>0.38959700000000003</c:v>
                </c:pt>
                <c:pt idx="6973">
                  <c:v>1.16679</c:v>
                </c:pt>
                <c:pt idx="6974">
                  <c:v>0.388602</c:v>
                </c:pt>
                <c:pt idx="6975">
                  <c:v>1.1655899999999999</c:v>
                </c:pt>
                <c:pt idx="6976">
                  <c:v>0.38906499999999999</c:v>
                </c:pt>
                <c:pt idx="6977">
                  <c:v>0.77649000000000001</c:v>
                </c:pt>
                <c:pt idx="6978">
                  <c:v>1.1695199999999999</c:v>
                </c:pt>
                <c:pt idx="6979">
                  <c:v>0.38900800000000002</c:v>
                </c:pt>
                <c:pt idx="6980">
                  <c:v>1.16916</c:v>
                </c:pt>
                <c:pt idx="6981">
                  <c:v>1.16557</c:v>
                </c:pt>
                <c:pt idx="6982">
                  <c:v>0.386577</c:v>
                </c:pt>
                <c:pt idx="6983">
                  <c:v>0</c:v>
                </c:pt>
                <c:pt idx="6984">
                  <c:v>1.55528</c:v>
                </c:pt>
                <c:pt idx="6985">
                  <c:v>0</c:v>
                </c:pt>
                <c:pt idx="6986">
                  <c:v>0.38873000000000002</c:v>
                </c:pt>
                <c:pt idx="6987">
                  <c:v>0.38995099999999999</c:v>
                </c:pt>
                <c:pt idx="6988">
                  <c:v>0.38997900000000002</c:v>
                </c:pt>
                <c:pt idx="6989">
                  <c:v>0.38802799999999998</c:v>
                </c:pt>
                <c:pt idx="6990">
                  <c:v>1.55348</c:v>
                </c:pt>
                <c:pt idx="6991">
                  <c:v>0</c:v>
                </c:pt>
                <c:pt idx="6992">
                  <c:v>0.777393</c:v>
                </c:pt>
                <c:pt idx="6993">
                  <c:v>0.38816600000000001</c:v>
                </c:pt>
                <c:pt idx="6994">
                  <c:v>0.77891600000000005</c:v>
                </c:pt>
                <c:pt idx="6995">
                  <c:v>0.77771500000000005</c:v>
                </c:pt>
                <c:pt idx="6996">
                  <c:v>0.77651300000000001</c:v>
                </c:pt>
                <c:pt idx="6997">
                  <c:v>0.38815300000000003</c:v>
                </c:pt>
                <c:pt idx="6998">
                  <c:v>0.779922</c:v>
                </c:pt>
                <c:pt idx="6999">
                  <c:v>0.77482099999999998</c:v>
                </c:pt>
                <c:pt idx="7000">
                  <c:v>1.5537799999999999</c:v>
                </c:pt>
                <c:pt idx="7001">
                  <c:v>0.77690199999999998</c:v>
                </c:pt>
                <c:pt idx="7002">
                  <c:v>1.1652899999999999</c:v>
                </c:pt>
                <c:pt idx="7003">
                  <c:v>1.16571</c:v>
                </c:pt>
                <c:pt idx="7004">
                  <c:v>0.777169</c:v>
                </c:pt>
                <c:pt idx="7005">
                  <c:v>0.780169</c:v>
                </c:pt>
                <c:pt idx="7006">
                  <c:v>1.1641699999999999</c:v>
                </c:pt>
                <c:pt idx="7007">
                  <c:v>1.1629400000000001</c:v>
                </c:pt>
                <c:pt idx="7008">
                  <c:v>1.1627099999999999</c:v>
                </c:pt>
                <c:pt idx="7009">
                  <c:v>1.16896</c:v>
                </c:pt>
                <c:pt idx="7010">
                  <c:v>1.16751</c:v>
                </c:pt>
                <c:pt idx="7011">
                  <c:v>1.16686</c:v>
                </c:pt>
                <c:pt idx="7012">
                  <c:v>1.16473</c:v>
                </c:pt>
                <c:pt idx="7013">
                  <c:v>0.77737500000000004</c:v>
                </c:pt>
                <c:pt idx="7014">
                  <c:v>0.39010699999999998</c:v>
                </c:pt>
                <c:pt idx="7015">
                  <c:v>0.38998500000000003</c:v>
                </c:pt>
                <c:pt idx="7016">
                  <c:v>0.390017</c:v>
                </c:pt>
                <c:pt idx="7017">
                  <c:v>0</c:v>
                </c:pt>
                <c:pt idx="7018">
                  <c:v>0</c:v>
                </c:pt>
                <c:pt idx="7019">
                  <c:v>0.39020899999999997</c:v>
                </c:pt>
                <c:pt idx="7020">
                  <c:v>0.77713500000000002</c:v>
                </c:pt>
                <c:pt idx="7021">
                  <c:v>1.1692</c:v>
                </c:pt>
                <c:pt idx="7022">
                  <c:v>1.5540099999999999</c:v>
                </c:pt>
                <c:pt idx="7023">
                  <c:v>0.777138</c:v>
                </c:pt>
                <c:pt idx="7024">
                  <c:v>1.5590200000000001</c:v>
                </c:pt>
                <c:pt idx="7025">
                  <c:v>0.77736000000000005</c:v>
                </c:pt>
                <c:pt idx="7026">
                  <c:v>1.5504899999999999</c:v>
                </c:pt>
                <c:pt idx="7027">
                  <c:v>0</c:v>
                </c:pt>
                <c:pt idx="7028">
                  <c:v>0.77912499999999996</c:v>
                </c:pt>
                <c:pt idx="7029">
                  <c:v>0.77666299999999999</c:v>
                </c:pt>
                <c:pt idx="7030">
                  <c:v>0.38833600000000001</c:v>
                </c:pt>
                <c:pt idx="7031">
                  <c:v>0.77688900000000005</c:v>
                </c:pt>
                <c:pt idx="7032">
                  <c:v>0.38997700000000002</c:v>
                </c:pt>
                <c:pt idx="7033">
                  <c:v>0.38999400000000001</c:v>
                </c:pt>
                <c:pt idx="7034">
                  <c:v>0</c:v>
                </c:pt>
                <c:pt idx="7035">
                  <c:v>1.1646399999999999</c:v>
                </c:pt>
                <c:pt idx="7036">
                  <c:v>0</c:v>
                </c:pt>
                <c:pt idx="7037">
                  <c:v>0</c:v>
                </c:pt>
                <c:pt idx="7038">
                  <c:v>0.78036000000000005</c:v>
                </c:pt>
                <c:pt idx="7039">
                  <c:v>0.38597199999999998</c:v>
                </c:pt>
                <c:pt idx="7040">
                  <c:v>1.05569</c:v>
                </c:pt>
                <c:pt idx="7041">
                  <c:v>1.1698999999999999</c:v>
                </c:pt>
                <c:pt idx="7042">
                  <c:v>0.78003</c:v>
                </c:pt>
                <c:pt idx="7043">
                  <c:v>1.1702999999999999</c:v>
                </c:pt>
                <c:pt idx="7044">
                  <c:v>1.16849</c:v>
                </c:pt>
                <c:pt idx="7045">
                  <c:v>0</c:v>
                </c:pt>
                <c:pt idx="7046">
                  <c:v>0</c:v>
                </c:pt>
                <c:pt idx="7047">
                  <c:v>1.16638</c:v>
                </c:pt>
                <c:pt idx="7048">
                  <c:v>1.16557</c:v>
                </c:pt>
                <c:pt idx="7049">
                  <c:v>0.77754000000000001</c:v>
                </c:pt>
                <c:pt idx="7050">
                  <c:v>1.1642600000000001</c:v>
                </c:pt>
                <c:pt idx="7051">
                  <c:v>0.38995400000000002</c:v>
                </c:pt>
                <c:pt idx="7052">
                  <c:v>1.16588</c:v>
                </c:pt>
                <c:pt idx="7053">
                  <c:v>0.77971900000000005</c:v>
                </c:pt>
                <c:pt idx="7054">
                  <c:v>1.5521</c:v>
                </c:pt>
                <c:pt idx="7055">
                  <c:v>1.5505199999999999</c:v>
                </c:pt>
                <c:pt idx="7056">
                  <c:v>0.76980400000000004</c:v>
                </c:pt>
                <c:pt idx="7057">
                  <c:v>0.389959</c:v>
                </c:pt>
                <c:pt idx="7058">
                  <c:v>0</c:v>
                </c:pt>
                <c:pt idx="7059">
                  <c:v>0.388824</c:v>
                </c:pt>
                <c:pt idx="7060">
                  <c:v>1.94662</c:v>
                </c:pt>
                <c:pt idx="7061">
                  <c:v>1.94241</c:v>
                </c:pt>
                <c:pt idx="7062">
                  <c:v>1.1653</c:v>
                </c:pt>
                <c:pt idx="7063">
                  <c:v>1.1657500000000001</c:v>
                </c:pt>
                <c:pt idx="7064">
                  <c:v>0.77645299999999995</c:v>
                </c:pt>
                <c:pt idx="7065">
                  <c:v>1.1655500000000001</c:v>
                </c:pt>
                <c:pt idx="7066">
                  <c:v>0.77628900000000001</c:v>
                </c:pt>
                <c:pt idx="7067">
                  <c:v>0.38855699999999999</c:v>
                </c:pt>
                <c:pt idx="7068">
                  <c:v>0</c:v>
                </c:pt>
                <c:pt idx="7069">
                  <c:v>1.5555300000000001</c:v>
                </c:pt>
                <c:pt idx="7070">
                  <c:v>0</c:v>
                </c:pt>
                <c:pt idx="7071">
                  <c:v>0.77792300000000003</c:v>
                </c:pt>
                <c:pt idx="7072">
                  <c:v>1.5565599999999999</c:v>
                </c:pt>
                <c:pt idx="7073">
                  <c:v>1.5548</c:v>
                </c:pt>
                <c:pt idx="7074">
                  <c:v>1.1670199999999999</c:v>
                </c:pt>
                <c:pt idx="7075">
                  <c:v>1.1660200000000001</c:v>
                </c:pt>
                <c:pt idx="7076">
                  <c:v>1.16537</c:v>
                </c:pt>
                <c:pt idx="7077">
                  <c:v>1.1665000000000001</c:v>
                </c:pt>
                <c:pt idx="7078">
                  <c:v>0.38846900000000001</c:v>
                </c:pt>
                <c:pt idx="7079">
                  <c:v>0.779779</c:v>
                </c:pt>
                <c:pt idx="7080">
                  <c:v>1.1650199999999999</c:v>
                </c:pt>
                <c:pt idx="7081">
                  <c:v>1.9403699999999999</c:v>
                </c:pt>
                <c:pt idx="7082">
                  <c:v>0.39012400000000003</c:v>
                </c:pt>
                <c:pt idx="7083">
                  <c:v>0.78000499999999995</c:v>
                </c:pt>
                <c:pt idx="7084">
                  <c:v>0.38960800000000001</c:v>
                </c:pt>
                <c:pt idx="7085">
                  <c:v>1.55416</c:v>
                </c:pt>
                <c:pt idx="7086">
                  <c:v>1.94651</c:v>
                </c:pt>
                <c:pt idx="7087">
                  <c:v>1.1653</c:v>
                </c:pt>
                <c:pt idx="7088">
                  <c:v>0</c:v>
                </c:pt>
                <c:pt idx="7089">
                  <c:v>0.7772</c:v>
                </c:pt>
                <c:pt idx="7090">
                  <c:v>0.389102</c:v>
                </c:pt>
                <c:pt idx="7091">
                  <c:v>1.94486</c:v>
                </c:pt>
                <c:pt idx="7092">
                  <c:v>1.1674599999999999</c:v>
                </c:pt>
                <c:pt idx="7093">
                  <c:v>1.16567</c:v>
                </c:pt>
                <c:pt idx="7094">
                  <c:v>1.16509</c:v>
                </c:pt>
                <c:pt idx="7095">
                  <c:v>1.55314</c:v>
                </c:pt>
                <c:pt idx="7096">
                  <c:v>1.1655500000000001</c:v>
                </c:pt>
                <c:pt idx="7097">
                  <c:v>1.1663600000000001</c:v>
                </c:pt>
                <c:pt idx="7098">
                  <c:v>0.38858300000000001</c:v>
                </c:pt>
                <c:pt idx="7099">
                  <c:v>1.16835</c:v>
                </c:pt>
                <c:pt idx="7100">
                  <c:v>1.1677299999999999</c:v>
                </c:pt>
                <c:pt idx="7101">
                  <c:v>0</c:v>
                </c:pt>
                <c:pt idx="7102">
                  <c:v>0.77721200000000001</c:v>
                </c:pt>
                <c:pt idx="7103">
                  <c:v>1.1627000000000001</c:v>
                </c:pt>
                <c:pt idx="7104">
                  <c:v>0.77678899999999995</c:v>
                </c:pt>
                <c:pt idx="7105">
                  <c:v>1.9411799999999999</c:v>
                </c:pt>
                <c:pt idx="7106">
                  <c:v>1.9433199999999999</c:v>
                </c:pt>
                <c:pt idx="7107">
                  <c:v>1.1666799999999999</c:v>
                </c:pt>
                <c:pt idx="7108">
                  <c:v>1.9427099999999999</c:v>
                </c:pt>
                <c:pt idx="7109">
                  <c:v>1.5547</c:v>
                </c:pt>
                <c:pt idx="7110">
                  <c:v>0.77691299999999996</c:v>
                </c:pt>
                <c:pt idx="7111">
                  <c:v>0.77681</c:v>
                </c:pt>
                <c:pt idx="7112">
                  <c:v>0.77704700000000004</c:v>
                </c:pt>
                <c:pt idx="7113">
                  <c:v>1.54626</c:v>
                </c:pt>
                <c:pt idx="7114">
                  <c:v>0.77925800000000001</c:v>
                </c:pt>
                <c:pt idx="7115">
                  <c:v>0.77952100000000002</c:v>
                </c:pt>
                <c:pt idx="7116">
                  <c:v>0.778999</c:v>
                </c:pt>
                <c:pt idx="7117">
                  <c:v>0.388345</c:v>
                </c:pt>
                <c:pt idx="7118">
                  <c:v>1.94197</c:v>
                </c:pt>
                <c:pt idx="7119">
                  <c:v>0</c:v>
                </c:pt>
                <c:pt idx="7120">
                  <c:v>1.5550999999999999</c:v>
                </c:pt>
                <c:pt idx="7121">
                  <c:v>1.94215</c:v>
                </c:pt>
                <c:pt idx="7122">
                  <c:v>0.77669299999999997</c:v>
                </c:pt>
                <c:pt idx="7123">
                  <c:v>1.15829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0.77732199999999996</c:v>
                </c:pt>
                <c:pt idx="7129">
                  <c:v>1.5525100000000001</c:v>
                </c:pt>
                <c:pt idx="7130">
                  <c:v>1.16848</c:v>
                </c:pt>
                <c:pt idx="7131">
                  <c:v>0.77807199999999999</c:v>
                </c:pt>
                <c:pt idx="7132">
                  <c:v>0.38805899999999999</c:v>
                </c:pt>
                <c:pt idx="7133">
                  <c:v>1.16638</c:v>
                </c:pt>
                <c:pt idx="7134">
                  <c:v>1.93811</c:v>
                </c:pt>
                <c:pt idx="7135">
                  <c:v>0</c:v>
                </c:pt>
                <c:pt idx="7136">
                  <c:v>1.1694899999999999</c:v>
                </c:pt>
                <c:pt idx="7137">
                  <c:v>0.38973600000000003</c:v>
                </c:pt>
                <c:pt idx="7138">
                  <c:v>0.78003800000000001</c:v>
                </c:pt>
                <c:pt idx="7139">
                  <c:v>1.5585599999999999</c:v>
                </c:pt>
                <c:pt idx="7140">
                  <c:v>1.1645399999999999</c:v>
                </c:pt>
                <c:pt idx="7141">
                  <c:v>1.55769</c:v>
                </c:pt>
                <c:pt idx="7142">
                  <c:v>1.16551</c:v>
                </c:pt>
                <c:pt idx="7143">
                  <c:v>0.38881700000000002</c:v>
                </c:pt>
                <c:pt idx="7144">
                  <c:v>1.1644399999999999</c:v>
                </c:pt>
                <c:pt idx="7145">
                  <c:v>0</c:v>
                </c:pt>
                <c:pt idx="7146">
                  <c:v>1.16814</c:v>
                </c:pt>
                <c:pt idx="7147">
                  <c:v>0</c:v>
                </c:pt>
                <c:pt idx="7148">
                  <c:v>1.1668799999999999</c:v>
                </c:pt>
                <c:pt idx="7149">
                  <c:v>0.387791</c:v>
                </c:pt>
                <c:pt idx="7150">
                  <c:v>0</c:v>
                </c:pt>
                <c:pt idx="7151">
                  <c:v>0.38866699999999998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1.1695</c:v>
                </c:pt>
                <c:pt idx="7156">
                  <c:v>0.38574799999999998</c:v>
                </c:pt>
                <c:pt idx="7157">
                  <c:v>0.38845600000000002</c:v>
                </c:pt>
                <c:pt idx="7158">
                  <c:v>0.77928699999999995</c:v>
                </c:pt>
                <c:pt idx="7159">
                  <c:v>1.16191</c:v>
                </c:pt>
                <c:pt idx="7160">
                  <c:v>0.74847900000000001</c:v>
                </c:pt>
                <c:pt idx="7161">
                  <c:v>0.38777800000000001</c:v>
                </c:pt>
                <c:pt idx="7162">
                  <c:v>1.1635500000000001</c:v>
                </c:pt>
                <c:pt idx="7163">
                  <c:v>0</c:v>
                </c:pt>
                <c:pt idx="7164">
                  <c:v>0.38892500000000002</c:v>
                </c:pt>
                <c:pt idx="7165">
                  <c:v>1.5584899999999999</c:v>
                </c:pt>
                <c:pt idx="7166">
                  <c:v>1.1658299999999999</c:v>
                </c:pt>
                <c:pt idx="7167">
                  <c:v>0</c:v>
                </c:pt>
                <c:pt idx="7168">
                  <c:v>1.5526599999999999</c:v>
                </c:pt>
                <c:pt idx="7169">
                  <c:v>0.38797300000000001</c:v>
                </c:pt>
                <c:pt idx="7170">
                  <c:v>0.38574700000000001</c:v>
                </c:pt>
                <c:pt idx="7171">
                  <c:v>1.55341</c:v>
                </c:pt>
                <c:pt idx="7172">
                  <c:v>1.5539000000000001</c:v>
                </c:pt>
                <c:pt idx="7173">
                  <c:v>0.38869399999999998</c:v>
                </c:pt>
                <c:pt idx="7174">
                  <c:v>0.77741400000000005</c:v>
                </c:pt>
                <c:pt idx="7175">
                  <c:v>0.77928600000000003</c:v>
                </c:pt>
                <c:pt idx="7176">
                  <c:v>0.38977600000000001</c:v>
                </c:pt>
                <c:pt idx="7177">
                  <c:v>0.38851799999999997</c:v>
                </c:pt>
                <c:pt idx="7178">
                  <c:v>0.38616200000000001</c:v>
                </c:pt>
                <c:pt idx="7179">
                  <c:v>0.38809399999999999</c:v>
                </c:pt>
                <c:pt idx="7180">
                  <c:v>0.77692399999999995</c:v>
                </c:pt>
                <c:pt idx="7181">
                  <c:v>1.55179</c:v>
                </c:pt>
                <c:pt idx="7182">
                  <c:v>0.38857199999999997</c:v>
                </c:pt>
                <c:pt idx="7183">
                  <c:v>0.38812099999999999</c:v>
                </c:pt>
                <c:pt idx="7184">
                  <c:v>0.77654999999999996</c:v>
                </c:pt>
                <c:pt idx="7185">
                  <c:v>0.77674399999999999</c:v>
                </c:pt>
                <c:pt idx="7186">
                  <c:v>0.77683000000000002</c:v>
                </c:pt>
                <c:pt idx="7187">
                  <c:v>0.388409</c:v>
                </c:pt>
                <c:pt idx="7188">
                  <c:v>0.77567799999999998</c:v>
                </c:pt>
                <c:pt idx="7189">
                  <c:v>0</c:v>
                </c:pt>
                <c:pt idx="7190">
                  <c:v>0.38897500000000002</c:v>
                </c:pt>
                <c:pt idx="7191">
                  <c:v>0</c:v>
                </c:pt>
                <c:pt idx="7192">
                  <c:v>1.1689000000000001</c:v>
                </c:pt>
                <c:pt idx="7193">
                  <c:v>0.77450200000000002</c:v>
                </c:pt>
                <c:pt idx="7194">
                  <c:v>0.77916300000000005</c:v>
                </c:pt>
                <c:pt idx="7195">
                  <c:v>0.38896599999999998</c:v>
                </c:pt>
                <c:pt idx="7196">
                  <c:v>1.1682300000000001</c:v>
                </c:pt>
                <c:pt idx="7197">
                  <c:v>1.1677900000000001</c:v>
                </c:pt>
                <c:pt idx="7198">
                  <c:v>1.1659900000000001</c:v>
                </c:pt>
                <c:pt idx="7199">
                  <c:v>0</c:v>
                </c:pt>
                <c:pt idx="7200">
                  <c:v>0.77757399999999999</c:v>
                </c:pt>
                <c:pt idx="7201">
                  <c:v>0.77545699999999995</c:v>
                </c:pt>
                <c:pt idx="7202">
                  <c:v>0.77747200000000005</c:v>
                </c:pt>
                <c:pt idx="7203">
                  <c:v>0.776528</c:v>
                </c:pt>
                <c:pt idx="7204">
                  <c:v>1.94275</c:v>
                </c:pt>
                <c:pt idx="7205">
                  <c:v>1.554</c:v>
                </c:pt>
                <c:pt idx="7206">
                  <c:v>0.38865699999999997</c:v>
                </c:pt>
                <c:pt idx="7207">
                  <c:v>1.94669</c:v>
                </c:pt>
                <c:pt idx="7208">
                  <c:v>1.1673899999999999</c:v>
                </c:pt>
                <c:pt idx="7209">
                  <c:v>1.9416599999999999</c:v>
                </c:pt>
                <c:pt idx="7210">
                  <c:v>1.5545</c:v>
                </c:pt>
                <c:pt idx="7211">
                  <c:v>0.77721799999999996</c:v>
                </c:pt>
                <c:pt idx="7212">
                  <c:v>1.16656</c:v>
                </c:pt>
                <c:pt idx="7213">
                  <c:v>0.38999699999999998</c:v>
                </c:pt>
                <c:pt idx="7214">
                  <c:v>0.38963199999999998</c:v>
                </c:pt>
                <c:pt idx="7215">
                  <c:v>0.77634400000000003</c:v>
                </c:pt>
                <c:pt idx="7216">
                  <c:v>0.39003100000000002</c:v>
                </c:pt>
                <c:pt idx="7217">
                  <c:v>1.1699900000000001</c:v>
                </c:pt>
                <c:pt idx="7218">
                  <c:v>0.78029499999999996</c:v>
                </c:pt>
                <c:pt idx="7219">
                  <c:v>0.38839600000000002</c:v>
                </c:pt>
                <c:pt idx="7220">
                  <c:v>0.77794799999999997</c:v>
                </c:pt>
                <c:pt idx="7221">
                  <c:v>0.38841999999999999</c:v>
                </c:pt>
                <c:pt idx="7222">
                  <c:v>1.55684</c:v>
                </c:pt>
                <c:pt idx="7223">
                  <c:v>1.16984</c:v>
                </c:pt>
                <c:pt idx="7224">
                  <c:v>1.55416</c:v>
                </c:pt>
                <c:pt idx="7225">
                  <c:v>1.55982</c:v>
                </c:pt>
                <c:pt idx="7226">
                  <c:v>0.38880300000000001</c:v>
                </c:pt>
                <c:pt idx="7227">
                  <c:v>1.16581</c:v>
                </c:pt>
                <c:pt idx="7228">
                  <c:v>0.77678700000000001</c:v>
                </c:pt>
                <c:pt idx="7229">
                  <c:v>1.94017</c:v>
                </c:pt>
                <c:pt idx="7230">
                  <c:v>0.77710699999999999</c:v>
                </c:pt>
                <c:pt idx="7231">
                  <c:v>0.38909100000000002</c:v>
                </c:pt>
                <c:pt idx="7232">
                  <c:v>0.38946199999999997</c:v>
                </c:pt>
                <c:pt idx="7233">
                  <c:v>0.77690499999999996</c:v>
                </c:pt>
                <c:pt idx="7234">
                  <c:v>0.38878200000000002</c:v>
                </c:pt>
                <c:pt idx="7235">
                  <c:v>0.38924199999999998</c:v>
                </c:pt>
                <c:pt idx="7236">
                  <c:v>1.55386</c:v>
                </c:pt>
                <c:pt idx="7237">
                  <c:v>1.9481900000000001</c:v>
                </c:pt>
                <c:pt idx="7238">
                  <c:v>1.55806</c:v>
                </c:pt>
                <c:pt idx="7239">
                  <c:v>1.5552699999999999</c:v>
                </c:pt>
                <c:pt idx="7240">
                  <c:v>0.77729899999999996</c:v>
                </c:pt>
                <c:pt idx="7241">
                  <c:v>1.5538000000000001</c:v>
                </c:pt>
                <c:pt idx="7242">
                  <c:v>1.1627700000000001</c:v>
                </c:pt>
                <c:pt idx="7243">
                  <c:v>0.38941599999999998</c:v>
                </c:pt>
                <c:pt idx="7244">
                  <c:v>0.776416</c:v>
                </c:pt>
                <c:pt idx="7245">
                  <c:v>0.38828600000000002</c:v>
                </c:pt>
                <c:pt idx="7246">
                  <c:v>1.1659299999999999</c:v>
                </c:pt>
                <c:pt idx="7247">
                  <c:v>0.38812799999999997</c:v>
                </c:pt>
                <c:pt idx="7248">
                  <c:v>0.77744199999999997</c:v>
                </c:pt>
                <c:pt idx="7249">
                  <c:v>1.1641900000000001</c:v>
                </c:pt>
                <c:pt idx="7250">
                  <c:v>0.77723799999999998</c:v>
                </c:pt>
                <c:pt idx="7251">
                  <c:v>0.38734400000000002</c:v>
                </c:pt>
                <c:pt idx="7252">
                  <c:v>0.388517</c:v>
                </c:pt>
                <c:pt idx="7253">
                  <c:v>0</c:v>
                </c:pt>
                <c:pt idx="7254">
                  <c:v>0.77981900000000004</c:v>
                </c:pt>
                <c:pt idx="7255">
                  <c:v>0</c:v>
                </c:pt>
                <c:pt idx="7256">
                  <c:v>0.77882499999999999</c:v>
                </c:pt>
                <c:pt idx="7257">
                  <c:v>0.39013399999999998</c:v>
                </c:pt>
                <c:pt idx="7258">
                  <c:v>0</c:v>
                </c:pt>
                <c:pt idx="7259">
                  <c:v>0.77997300000000003</c:v>
                </c:pt>
                <c:pt idx="7260">
                  <c:v>0.77810500000000005</c:v>
                </c:pt>
                <c:pt idx="7261">
                  <c:v>0.77940600000000004</c:v>
                </c:pt>
                <c:pt idx="7262">
                  <c:v>0.77756800000000004</c:v>
                </c:pt>
                <c:pt idx="7263">
                  <c:v>1.16751</c:v>
                </c:pt>
                <c:pt idx="7264">
                  <c:v>0.38880599999999998</c:v>
                </c:pt>
                <c:pt idx="7265">
                  <c:v>0.388428</c:v>
                </c:pt>
                <c:pt idx="7266">
                  <c:v>0.388544</c:v>
                </c:pt>
                <c:pt idx="7267">
                  <c:v>1.1686000000000001</c:v>
                </c:pt>
                <c:pt idx="7268">
                  <c:v>1.1654599999999999</c:v>
                </c:pt>
                <c:pt idx="7269">
                  <c:v>0.77909300000000004</c:v>
                </c:pt>
                <c:pt idx="7270">
                  <c:v>0.37803999999999999</c:v>
                </c:pt>
                <c:pt idx="7271">
                  <c:v>1.16482</c:v>
                </c:pt>
                <c:pt idx="7272">
                  <c:v>1.1659999999999999</c:v>
                </c:pt>
                <c:pt idx="7273">
                  <c:v>1.16649</c:v>
                </c:pt>
                <c:pt idx="7274">
                  <c:v>0.38949499999999998</c:v>
                </c:pt>
                <c:pt idx="7275">
                  <c:v>1.1650400000000001</c:v>
                </c:pt>
                <c:pt idx="7276">
                  <c:v>1.9422299999999999</c:v>
                </c:pt>
                <c:pt idx="7277">
                  <c:v>1.5534699999999999</c:v>
                </c:pt>
                <c:pt idx="7278">
                  <c:v>1.9427099999999999</c:v>
                </c:pt>
                <c:pt idx="7279">
                  <c:v>1.5543499999999999</c:v>
                </c:pt>
                <c:pt idx="7280">
                  <c:v>0</c:v>
                </c:pt>
                <c:pt idx="7281">
                  <c:v>0.78022199999999997</c:v>
                </c:pt>
                <c:pt idx="7282">
                  <c:v>1.16947</c:v>
                </c:pt>
                <c:pt idx="7283">
                  <c:v>0.77813900000000003</c:v>
                </c:pt>
                <c:pt idx="7284">
                  <c:v>0.38959899999999997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1.16601</c:v>
                </c:pt>
                <c:pt idx="7290">
                  <c:v>1.9422699999999999</c:v>
                </c:pt>
                <c:pt idx="7291">
                  <c:v>1.9433100000000001</c:v>
                </c:pt>
                <c:pt idx="7292">
                  <c:v>1.5537799999999999</c:v>
                </c:pt>
                <c:pt idx="7293">
                  <c:v>1.5538799999999999</c:v>
                </c:pt>
                <c:pt idx="7294">
                  <c:v>1.5543199999999999</c:v>
                </c:pt>
                <c:pt idx="7295">
                  <c:v>0.38866099999999998</c:v>
                </c:pt>
                <c:pt idx="7296">
                  <c:v>0.77453399999999994</c:v>
                </c:pt>
                <c:pt idx="7297">
                  <c:v>0.77197300000000002</c:v>
                </c:pt>
                <c:pt idx="7298">
                  <c:v>0.77834000000000003</c:v>
                </c:pt>
                <c:pt idx="7299">
                  <c:v>1.94296</c:v>
                </c:pt>
                <c:pt idx="7300">
                  <c:v>1.1677299999999999</c:v>
                </c:pt>
                <c:pt idx="7301">
                  <c:v>0</c:v>
                </c:pt>
                <c:pt idx="7302">
                  <c:v>0</c:v>
                </c:pt>
                <c:pt idx="7303">
                  <c:v>0.777999</c:v>
                </c:pt>
                <c:pt idx="7304">
                  <c:v>0.77952299999999997</c:v>
                </c:pt>
                <c:pt idx="7305">
                  <c:v>1.1675500000000001</c:v>
                </c:pt>
                <c:pt idx="7306">
                  <c:v>0.38827600000000001</c:v>
                </c:pt>
                <c:pt idx="7307">
                  <c:v>0.38665100000000002</c:v>
                </c:pt>
                <c:pt idx="7308">
                  <c:v>1.1586000000000001</c:v>
                </c:pt>
                <c:pt idx="7309">
                  <c:v>1.1658999999999999</c:v>
                </c:pt>
                <c:pt idx="7310">
                  <c:v>1.94655</c:v>
                </c:pt>
                <c:pt idx="7311">
                  <c:v>1.1664000000000001</c:v>
                </c:pt>
                <c:pt idx="7312">
                  <c:v>1.5558799999999999</c:v>
                </c:pt>
                <c:pt idx="7313">
                  <c:v>0</c:v>
                </c:pt>
                <c:pt idx="7314">
                  <c:v>0.77718699999999996</c:v>
                </c:pt>
                <c:pt idx="7315">
                  <c:v>1.5536799999999999</c:v>
                </c:pt>
                <c:pt idx="7316">
                  <c:v>0.38945299999999999</c:v>
                </c:pt>
                <c:pt idx="7317">
                  <c:v>1.1653800000000001</c:v>
                </c:pt>
                <c:pt idx="7318">
                  <c:v>1.1640999999999999</c:v>
                </c:pt>
                <c:pt idx="7319">
                  <c:v>0.38974399999999998</c:v>
                </c:pt>
                <c:pt idx="7320">
                  <c:v>0</c:v>
                </c:pt>
                <c:pt idx="7321">
                  <c:v>0</c:v>
                </c:pt>
                <c:pt idx="7322">
                  <c:v>0.38959700000000003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0.38998500000000003</c:v>
                </c:pt>
                <c:pt idx="7328">
                  <c:v>0.38940900000000001</c:v>
                </c:pt>
                <c:pt idx="7329">
                  <c:v>1.5548599999999999</c:v>
                </c:pt>
                <c:pt idx="7330">
                  <c:v>0.77732400000000001</c:v>
                </c:pt>
                <c:pt idx="7331">
                  <c:v>0.77573800000000004</c:v>
                </c:pt>
                <c:pt idx="7332">
                  <c:v>0</c:v>
                </c:pt>
                <c:pt idx="7333">
                  <c:v>0</c:v>
                </c:pt>
                <c:pt idx="7334">
                  <c:v>0.38897100000000001</c:v>
                </c:pt>
                <c:pt idx="7335">
                  <c:v>0.77851099999999995</c:v>
                </c:pt>
                <c:pt idx="7336">
                  <c:v>0.38867600000000002</c:v>
                </c:pt>
                <c:pt idx="7337">
                  <c:v>1.55338</c:v>
                </c:pt>
                <c:pt idx="7338">
                  <c:v>1.94265</c:v>
                </c:pt>
                <c:pt idx="7339">
                  <c:v>0</c:v>
                </c:pt>
                <c:pt idx="7340">
                  <c:v>1.5543199999999999</c:v>
                </c:pt>
                <c:pt idx="7341">
                  <c:v>1.5547299999999999</c:v>
                </c:pt>
                <c:pt idx="7342">
                  <c:v>1.55453</c:v>
                </c:pt>
                <c:pt idx="7343">
                  <c:v>0</c:v>
                </c:pt>
                <c:pt idx="7344">
                  <c:v>0.38876699999999997</c:v>
                </c:pt>
                <c:pt idx="7345">
                  <c:v>0.39006400000000002</c:v>
                </c:pt>
                <c:pt idx="7346">
                  <c:v>0.38972699999999999</c:v>
                </c:pt>
                <c:pt idx="7347">
                  <c:v>0.77699499999999999</c:v>
                </c:pt>
                <c:pt idx="7348">
                  <c:v>1.55389</c:v>
                </c:pt>
                <c:pt idx="7349">
                  <c:v>0.777169</c:v>
                </c:pt>
                <c:pt idx="7350">
                  <c:v>1.5540400000000001</c:v>
                </c:pt>
                <c:pt idx="7351">
                  <c:v>1.16598</c:v>
                </c:pt>
                <c:pt idx="7352">
                  <c:v>0</c:v>
                </c:pt>
                <c:pt idx="7353">
                  <c:v>0.77751700000000001</c:v>
                </c:pt>
                <c:pt idx="7354">
                  <c:v>1.1661900000000001</c:v>
                </c:pt>
                <c:pt idx="7355">
                  <c:v>0.38858399999999998</c:v>
                </c:pt>
                <c:pt idx="7356">
                  <c:v>1.5531600000000001</c:v>
                </c:pt>
                <c:pt idx="7357">
                  <c:v>0.388575</c:v>
                </c:pt>
                <c:pt idx="7358">
                  <c:v>1.1645300000000001</c:v>
                </c:pt>
                <c:pt idx="7359">
                  <c:v>1.55314</c:v>
                </c:pt>
                <c:pt idx="7360">
                  <c:v>1.1650499999999999</c:v>
                </c:pt>
                <c:pt idx="7361">
                  <c:v>0.77927100000000005</c:v>
                </c:pt>
                <c:pt idx="7362">
                  <c:v>0.389019</c:v>
                </c:pt>
                <c:pt idx="7363">
                  <c:v>0.38975300000000002</c:v>
                </c:pt>
                <c:pt idx="7364">
                  <c:v>0.77729999999999999</c:v>
                </c:pt>
                <c:pt idx="7365">
                  <c:v>1.1656500000000001</c:v>
                </c:pt>
                <c:pt idx="7366">
                  <c:v>0.38852399999999998</c:v>
                </c:pt>
                <c:pt idx="7367">
                  <c:v>0.77710400000000002</c:v>
                </c:pt>
                <c:pt idx="7368">
                  <c:v>1.9426399999999999</c:v>
                </c:pt>
                <c:pt idx="7369">
                  <c:v>0.38861499999999999</c:v>
                </c:pt>
                <c:pt idx="7370">
                  <c:v>0.39013100000000001</c:v>
                </c:pt>
                <c:pt idx="7371">
                  <c:v>0.77751700000000001</c:v>
                </c:pt>
                <c:pt idx="7372">
                  <c:v>0</c:v>
                </c:pt>
                <c:pt idx="7373">
                  <c:v>1.16639</c:v>
                </c:pt>
                <c:pt idx="7374">
                  <c:v>1.1653</c:v>
                </c:pt>
                <c:pt idx="7375">
                  <c:v>1.1658900000000001</c:v>
                </c:pt>
                <c:pt idx="7376">
                  <c:v>0.77832800000000002</c:v>
                </c:pt>
                <c:pt idx="7377">
                  <c:v>0.38909500000000002</c:v>
                </c:pt>
                <c:pt idx="7378">
                  <c:v>0.77819300000000002</c:v>
                </c:pt>
                <c:pt idx="7379">
                  <c:v>0.38849800000000001</c:v>
                </c:pt>
                <c:pt idx="7380">
                  <c:v>0.38845000000000002</c:v>
                </c:pt>
                <c:pt idx="7381">
                  <c:v>1.55521</c:v>
                </c:pt>
                <c:pt idx="7382">
                  <c:v>1.16581</c:v>
                </c:pt>
                <c:pt idx="7383">
                  <c:v>0.38856299999999999</c:v>
                </c:pt>
                <c:pt idx="7384">
                  <c:v>0</c:v>
                </c:pt>
                <c:pt idx="7385">
                  <c:v>0.77949199999999996</c:v>
                </c:pt>
                <c:pt idx="7386">
                  <c:v>0.77738499999999999</c:v>
                </c:pt>
                <c:pt idx="7387">
                  <c:v>0.38853500000000002</c:v>
                </c:pt>
                <c:pt idx="7388">
                  <c:v>0.77713100000000002</c:v>
                </c:pt>
                <c:pt idx="7389">
                  <c:v>1.16673</c:v>
                </c:pt>
                <c:pt idx="7390">
                  <c:v>1.55284</c:v>
                </c:pt>
                <c:pt idx="7391">
                  <c:v>1.94651</c:v>
                </c:pt>
                <c:pt idx="7392">
                  <c:v>1.1659999999999999</c:v>
                </c:pt>
                <c:pt idx="7393">
                  <c:v>0</c:v>
                </c:pt>
                <c:pt idx="7394">
                  <c:v>0.38901000000000002</c:v>
                </c:pt>
                <c:pt idx="7395">
                  <c:v>0</c:v>
                </c:pt>
                <c:pt idx="7396">
                  <c:v>1.55514</c:v>
                </c:pt>
                <c:pt idx="7397">
                  <c:v>0.38872600000000002</c:v>
                </c:pt>
                <c:pt idx="7398">
                  <c:v>0.77725500000000003</c:v>
                </c:pt>
                <c:pt idx="7399">
                  <c:v>0.77712099999999995</c:v>
                </c:pt>
                <c:pt idx="7400">
                  <c:v>0</c:v>
                </c:pt>
                <c:pt idx="7401">
                  <c:v>1.15977</c:v>
                </c:pt>
                <c:pt idx="7402">
                  <c:v>0.385521</c:v>
                </c:pt>
                <c:pt idx="7403">
                  <c:v>1.9422299999999999</c:v>
                </c:pt>
                <c:pt idx="7404">
                  <c:v>1.5501100000000001</c:v>
                </c:pt>
                <c:pt idx="7405">
                  <c:v>1.55629</c:v>
                </c:pt>
                <c:pt idx="7406">
                  <c:v>1.5573600000000001</c:v>
                </c:pt>
                <c:pt idx="7407">
                  <c:v>1.5570600000000001</c:v>
                </c:pt>
                <c:pt idx="7408">
                  <c:v>1.1652100000000001</c:v>
                </c:pt>
                <c:pt idx="7409">
                  <c:v>0.77700000000000002</c:v>
                </c:pt>
                <c:pt idx="7410">
                  <c:v>1.1656</c:v>
                </c:pt>
                <c:pt idx="7411">
                  <c:v>0.77944400000000003</c:v>
                </c:pt>
                <c:pt idx="7412">
                  <c:v>0.77687399999999995</c:v>
                </c:pt>
                <c:pt idx="7413">
                  <c:v>0.77698</c:v>
                </c:pt>
                <c:pt idx="7414">
                  <c:v>0.38738400000000001</c:v>
                </c:pt>
                <c:pt idx="7415">
                  <c:v>0.77794099999999999</c:v>
                </c:pt>
                <c:pt idx="7416">
                  <c:v>0</c:v>
                </c:pt>
                <c:pt idx="7417">
                  <c:v>0.77946899999999997</c:v>
                </c:pt>
                <c:pt idx="7418">
                  <c:v>0.77819300000000002</c:v>
                </c:pt>
                <c:pt idx="7419">
                  <c:v>1.1656299999999999</c:v>
                </c:pt>
                <c:pt idx="7420">
                  <c:v>1.1655199999999999</c:v>
                </c:pt>
                <c:pt idx="7421">
                  <c:v>0.38885199999999998</c:v>
                </c:pt>
                <c:pt idx="7422">
                  <c:v>0</c:v>
                </c:pt>
                <c:pt idx="7423">
                  <c:v>0.38928600000000002</c:v>
                </c:pt>
                <c:pt idx="7424">
                  <c:v>0.38964300000000002</c:v>
                </c:pt>
                <c:pt idx="7425">
                  <c:v>0</c:v>
                </c:pt>
                <c:pt idx="7426">
                  <c:v>1.5549500000000001</c:v>
                </c:pt>
                <c:pt idx="7427">
                  <c:v>0.77688100000000004</c:v>
                </c:pt>
                <c:pt idx="7428">
                  <c:v>0.77707499999999996</c:v>
                </c:pt>
                <c:pt idx="7429">
                  <c:v>0.39012400000000003</c:v>
                </c:pt>
                <c:pt idx="7430">
                  <c:v>0.77795599999999998</c:v>
                </c:pt>
                <c:pt idx="7431">
                  <c:v>0.77779100000000001</c:v>
                </c:pt>
                <c:pt idx="7432">
                  <c:v>0</c:v>
                </c:pt>
                <c:pt idx="7433">
                  <c:v>0</c:v>
                </c:pt>
                <c:pt idx="7434">
                  <c:v>0.38923600000000003</c:v>
                </c:pt>
                <c:pt idx="7435">
                  <c:v>0</c:v>
                </c:pt>
                <c:pt idx="7436">
                  <c:v>1.5556000000000001</c:v>
                </c:pt>
                <c:pt idx="7437">
                  <c:v>0.77727100000000005</c:v>
                </c:pt>
                <c:pt idx="7438">
                  <c:v>0</c:v>
                </c:pt>
                <c:pt idx="7439">
                  <c:v>0.38907900000000001</c:v>
                </c:pt>
                <c:pt idx="7440">
                  <c:v>0</c:v>
                </c:pt>
                <c:pt idx="7441">
                  <c:v>1.55409</c:v>
                </c:pt>
                <c:pt idx="7442">
                  <c:v>1.93686</c:v>
                </c:pt>
                <c:pt idx="7443">
                  <c:v>0.779281</c:v>
                </c:pt>
                <c:pt idx="7444">
                  <c:v>1.17001</c:v>
                </c:pt>
                <c:pt idx="7445">
                  <c:v>0.38980599999999999</c:v>
                </c:pt>
                <c:pt idx="7446">
                  <c:v>0</c:v>
                </c:pt>
                <c:pt idx="7447">
                  <c:v>0</c:v>
                </c:pt>
                <c:pt idx="7448">
                  <c:v>0.38863700000000001</c:v>
                </c:pt>
                <c:pt idx="7449">
                  <c:v>0</c:v>
                </c:pt>
                <c:pt idx="7450">
                  <c:v>0.38929200000000003</c:v>
                </c:pt>
                <c:pt idx="7451">
                  <c:v>0.38819799999999999</c:v>
                </c:pt>
                <c:pt idx="7452">
                  <c:v>0.388546</c:v>
                </c:pt>
                <c:pt idx="7453">
                  <c:v>0</c:v>
                </c:pt>
                <c:pt idx="7454">
                  <c:v>1.1658999999999999</c:v>
                </c:pt>
                <c:pt idx="7455">
                  <c:v>0</c:v>
                </c:pt>
                <c:pt idx="7456">
                  <c:v>1.16642</c:v>
                </c:pt>
                <c:pt idx="7457">
                  <c:v>1.16797</c:v>
                </c:pt>
                <c:pt idx="7458">
                  <c:v>1.55888</c:v>
                </c:pt>
                <c:pt idx="7459">
                  <c:v>1.5539400000000001</c:v>
                </c:pt>
                <c:pt idx="7460">
                  <c:v>0.77840399999999998</c:v>
                </c:pt>
                <c:pt idx="7461">
                  <c:v>0.78003299999999998</c:v>
                </c:pt>
                <c:pt idx="7462">
                  <c:v>1.1644399999999999</c:v>
                </c:pt>
                <c:pt idx="7463">
                  <c:v>0.38842500000000002</c:v>
                </c:pt>
                <c:pt idx="7464">
                  <c:v>1.9415800000000001</c:v>
                </c:pt>
                <c:pt idx="7465">
                  <c:v>1.16595</c:v>
                </c:pt>
                <c:pt idx="7466">
                  <c:v>1.55444</c:v>
                </c:pt>
                <c:pt idx="7467">
                  <c:v>0</c:v>
                </c:pt>
                <c:pt idx="7468">
                  <c:v>0.38877899999999999</c:v>
                </c:pt>
                <c:pt idx="7469">
                  <c:v>0.77716399999999997</c:v>
                </c:pt>
                <c:pt idx="7470">
                  <c:v>1.55487</c:v>
                </c:pt>
                <c:pt idx="7471">
                  <c:v>0.39016000000000001</c:v>
                </c:pt>
                <c:pt idx="7472">
                  <c:v>0.779304</c:v>
                </c:pt>
                <c:pt idx="7473">
                  <c:v>1.5582800000000001</c:v>
                </c:pt>
                <c:pt idx="7474">
                  <c:v>0</c:v>
                </c:pt>
                <c:pt idx="7475">
                  <c:v>0.390013</c:v>
                </c:pt>
                <c:pt idx="7476">
                  <c:v>0</c:v>
                </c:pt>
                <c:pt idx="7477">
                  <c:v>0.38818200000000003</c:v>
                </c:pt>
                <c:pt idx="7478">
                  <c:v>1.94147</c:v>
                </c:pt>
                <c:pt idx="7479">
                  <c:v>0.38898500000000003</c:v>
                </c:pt>
                <c:pt idx="7480">
                  <c:v>1.55477</c:v>
                </c:pt>
                <c:pt idx="7481">
                  <c:v>1.55402</c:v>
                </c:pt>
                <c:pt idx="7482">
                  <c:v>1.1654100000000001</c:v>
                </c:pt>
                <c:pt idx="7483">
                  <c:v>0.38854300000000003</c:v>
                </c:pt>
                <c:pt idx="7484">
                  <c:v>0.37447900000000001</c:v>
                </c:pt>
                <c:pt idx="7485">
                  <c:v>0</c:v>
                </c:pt>
                <c:pt idx="7486">
                  <c:v>0</c:v>
                </c:pt>
                <c:pt idx="7487">
                  <c:v>1.1654599999999999</c:v>
                </c:pt>
                <c:pt idx="7488">
                  <c:v>1.5600099999999999</c:v>
                </c:pt>
                <c:pt idx="7489">
                  <c:v>1.55525</c:v>
                </c:pt>
                <c:pt idx="7490">
                  <c:v>1.5538700000000001</c:v>
                </c:pt>
                <c:pt idx="7491">
                  <c:v>1.55392</c:v>
                </c:pt>
                <c:pt idx="7492">
                  <c:v>0</c:v>
                </c:pt>
                <c:pt idx="7493">
                  <c:v>1.9438200000000001</c:v>
                </c:pt>
                <c:pt idx="7494">
                  <c:v>1.5548599999999999</c:v>
                </c:pt>
                <c:pt idx="7495">
                  <c:v>1.9420599999999999</c:v>
                </c:pt>
                <c:pt idx="7496">
                  <c:v>1.16597</c:v>
                </c:pt>
                <c:pt idx="7497">
                  <c:v>0.38745800000000002</c:v>
                </c:pt>
                <c:pt idx="7498">
                  <c:v>0.38839699999999999</c:v>
                </c:pt>
                <c:pt idx="7499">
                  <c:v>0.77707199999999998</c:v>
                </c:pt>
                <c:pt idx="7500">
                  <c:v>1.94241</c:v>
                </c:pt>
                <c:pt idx="7501">
                  <c:v>1.16614</c:v>
                </c:pt>
                <c:pt idx="7502">
                  <c:v>1.94228</c:v>
                </c:pt>
                <c:pt idx="7503">
                  <c:v>1.16971</c:v>
                </c:pt>
                <c:pt idx="7504">
                  <c:v>0.77917899999999995</c:v>
                </c:pt>
                <c:pt idx="7505">
                  <c:v>0.77710400000000002</c:v>
                </c:pt>
                <c:pt idx="7506">
                  <c:v>1.1649099999999999</c:v>
                </c:pt>
                <c:pt idx="7507">
                  <c:v>1.16543</c:v>
                </c:pt>
                <c:pt idx="7508">
                  <c:v>0.77736700000000003</c:v>
                </c:pt>
                <c:pt idx="7509">
                  <c:v>0.77649299999999999</c:v>
                </c:pt>
                <c:pt idx="7510">
                  <c:v>0</c:v>
                </c:pt>
                <c:pt idx="7511">
                  <c:v>0.77863099999999996</c:v>
                </c:pt>
                <c:pt idx="7512">
                  <c:v>0.77681100000000003</c:v>
                </c:pt>
                <c:pt idx="7513">
                  <c:v>1.16564</c:v>
                </c:pt>
                <c:pt idx="7514">
                  <c:v>0.38710699999999998</c:v>
                </c:pt>
                <c:pt idx="7515">
                  <c:v>0.77686900000000003</c:v>
                </c:pt>
                <c:pt idx="7516">
                  <c:v>1.16449</c:v>
                </c:pt>
                <c:pt idx="7517">
                  <c:v>1.5537300000000001</c:v>
                </c:pt>
                <c:pt idx="7518">
                  <c:v>0</c:v>
                </c:pt>
                <c:pt idx="7519">
                  <c:v>0.77936099999999997</c:v>
                </c:pt>
                <c:pt idx="7520">
                  <c:v>1.16977</c:v>
                </c:pt>
                <c:pt idx="7521">
                  <c:v>1.55664</c:v>
                </c:pt>
                <c:pt idx="7522">
                  <c:v>1.55664</c:v>
                </c:pt>
                <c:pt idx="7523">
                  <c:v>1.5560400000000001</c:v>
                </c:pt>
                <c:pt idx="7524">
                  <c:v>0.38650200000000001</c:v>
                </c:pt>
                <c:pt idx="7525">
                  <c:v>0.77168800000000004</c:v>
                </c:pt>
                <c:pt idx="7526">
                  <c:v>0.38808500000000001</c:v>
                </c:pt>
                <c:pt idx="7527">
                  <c:v>0.38968900000000001</c:v>
                </c:pt>
                <c:pt idx="7528">
                  <c:v>1.1688099999999999</c:v>
                </c:pt>
                <c:pt idx="7529">
                  <c:v>1.9417800000000001</c:v>
                </c:pt>
                <c:pt idx="7530">
                  <c:v>0.77706900000000001</c:v>
                </c:pt>
                <c:pt idx="7531">
                  <c:v>0.77717999999999998</c:v>
                </c:pt>
                <c:pt idx="7532">
                  <c:v>0.77822999999999998</c:v>
                </c:pt>
                <c:pt idx="7533">
                  <c:v>1.1679299999999999</c:v>
                </c:pt>
                <c:pt idx="7534">
                  <c:v>1.1662399999999999</c:v>
                </c:pt>
                <c:pt idx="7535">
                  <c:v>0</c:v>
                </c:pt>
                <c:pt idx="7536">
                  <c:v>0.77862900000000002</c:v>
                </c:pt>
                <c:pt idx="7537">
                  <c:v>0.78014399999999995</c:v>
                </c:pt>
                <c:pt idx="7538">
                  <c:v>1.1674500000000001</c:v>
                </c:pt>
                <c:pt idx="7539">
                  <c:v>0.389677</c:v>
                </c:pt>
                <c:pt idx="7540">
                  <c:v>0.77834499999999995</c:v>
                </c:pt>
                <c:pt idx="7541">
                  <c:v>0</c:v>
                </c:pt>
                <c:pt idx="7542">
                  <c:v>1.5588500000000001</c:v>
                </c:pt>
                <c:pt idx="7543">
                  <c:v>1.94391</c:v>
                </c:pt>
                <c:pt idx="7544">
                  <c:v>0.77708900000000003</c:v>
                </c:pt>
                <c:pt idx="7545">
                  <c:v>1.9380299999999999</c:v>
                </c:pt>
                <c:pt idx="7546">
                  <c:v>0</c:v>
                </c:pt>
                <c:pt idx="7547">
                  <c:v>0.38884000000000002</c:v>
                </c:pt>
                <c:pt idx="7548">
                  <c:v>0.38860600000000001</c:v>
                </c:pt>
                <c:pt idx="7549">
                  <c:v>1.1652800000000001</c:v>
                </c:pt>
                <c:pt idx="7550">
                  <c:v>1.16574</c:v>
                </c:pt>
                <c:pt idx="7551">
                  <c:v>0.776725</c:v>
                </c:pt>
                <c:pt idx="7552">
                  <c:v>0.77987200000000001</c:v>
                </c:pt>
                <c:pt idx="7553">
                  <c:v>1.16649</c:v>
                </c:pt>
                <c:pt idx="7554">
                  <c:v>0.77767299999999995</c:v>
                </c:pt>
                <c:pt idx="7555">
                  <c:v>1.16222</c:v>
                </c:pt>
                <c:pt idx="7556">
                  <c:v>1.5535699999999999</c:v>
                </c:pt>
                <c:pt idx="7557">
                  <c:v>1.5538400000000001</c:v>
                </c:pt>
                <c:pt idx="7558">
                  <c:v>1.16625</c:v>
                </c:pt>
                <c:pt idx="7559">
                  <c:v>0.777285</c:v>
                </c:pt>
                <c:pt idx="7560">
                  <c:v>0.38856099999999999</c:v>
                </c:pt>
                <c:pt idx="7561">
                  <c:v>1.5540400000000001</c:v>
                </c:pt>
                <c:pt idx="7562">
                  <c:v>0.776806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0.77985700000000002</c:v>
                </c:pt>
                <c:pt idx="7568">
                  <c:v>1.16489</c:v>
                </c:pt>
                <c:pt idx="7569">
                  <c:v>1.1663300000000001</c:v>
                </c:pt>
                <c:pt idx="7570">
                  <c:v>1.1657</c:v>
                </c:pt>
                <c:pt idx="7571">
                  <c:v>0.77708299999999997</c:v>
                </c:pt>
                <c:pt idx="7572">
                  <c:v>0.77785400000000005</c:v>
                </c:pt>
                <c:pt idx="7573">
                  <c:v>0.77932599999999996</c:v>
                </c:pt>
                <c:pt idx="7574">
                  <c:v>0.38889499999999999</c:v>
                </c:pt>
                <c:pt idx="7575">
                  <c:v>0.38996599999999998</c:v>
                </c:pt>
                <c:pt idx="7576">
                  <c:v>0.77751700000000001</c:v>
                </c:pt>
                <c:pt idx="7577">
                  <c:v>0.38994000000000001</c:v>
                </c:pt>
                <c:pt idx="7578">
                  <c:v>0</c:v>
                </c:pt>
                <c:pt idx="7579">
                  <c:v>0.38871299999999998</c:v>
                </c:pt>
                <c:pt idx="7580">
                  <c:v>0</c:v>
                </c:pt>
                <c:pt idx="7581">
                  <c:v>1.5551299999999999</c:v>
                </c:pt>
                <c:pt idx="7582">
                  <c:v>0</c:v>
                </c:pt>
                <c:pt idx="7583">
                  <c:v>0.38945200000000002</c:v>
                </c:pt>
                <c:pt idx="7584">
                  <c:v>0</c:v>
                </c:pt>
                <c:pt idx="7585">
                  <c:v>0.38959100000000002</c:v>
                </c:pt>
                <c:pt idx="7586">
                  <c:v>0.388324</c:v>
                </c:pt>
                <c:pt idx="7587">
                  <c:v>1.55383</c:v>
                </c:pt>
                <c:pt idx="7588">
                  <c:v>0.776972</c:v>
                </c:pt>
                <c:pt idx="7589">
                  <c:v>0.38563199999999997</c:v>
                </c:pt>
                <c:pt idx="7590">
                  <c:v>0.76869600000000005</c:v>
                </c:pt>
                <c:pt idx="7591">
                  <c:v>0.38972499999999999</c:v>
                </c:pt>
                <c:pt idx="7592">
                  <c:v>0.38873600000000003</c:v>
                </c:pt>
                <c:pt idx="7593">
                  <c:v>0.77979699999999996</c:v>
                </c:pt>
                <c:pt idx="7594">
                  <c:v>0.77661400000000003</c:v>
                </c:pt>
                <c:pt idx="7595">
                  <c:v>0</c:v>
                </c:pt>
                <c:pt idx="7596">
                  <c:v>0.77741099999999996</c:v>
                </c:pt>
                <c:pt idx="7597">
                  <c:v>1.16618</c:v>
                </c:pt>
                <c:pt idx="7598">
                  <c:v>1.16751</c:v>
                </c:pt>
                <c:pt idx="7599">
                  <c:v>0.77935399999999999</c:v>
                </c:pt>
                <c:pt idx="7600">
                  <c:v>0.38545400000000002</c:v>
                </c:pt>
                <c:pt idx="7601">
                  <c:v>0.38858199999999998</c:v>
                </c:pt>
                <c:pt idx="7602">
                  <c:v>1.1650799999999999</c:v>
                </c:pt>
                <c:pt idx="7603">
                  <c:v>0.69347800000000004</c:v>
                </c:pt>
                <c:pt idx="7604">
                  <c:v>0.38961499999999999</c:v>
                </c:pt>
                <c:pt idx="7605">
                  <c:v>0</c:v>
                </c:pt>
                <c:pt idx="7606">
                  <c:v>0</c:v>
                </c:pt>
                <c:pt idx="7607">
                  <c:v>0.77811200000000003</c:v>
                </c:pt>
                <c:pt idx="7608">
                  <c:v>1.16709</c:v>
                </c:pt>
                <c:pt idx="7609">
                  <c:v>1.1597299999999999</c:v>
                </c:pt>
                <c:pt idx="7610">
                  <c:v>1.55891</c:v>
                </c:pt>
                <c:pt idx="7611">
                  <c:v>0.38754699999999997</c:v>
                </c:pt>
                <c:pt idx="7612">
                  <c:v>0.38872800000000002</c:v>
                </c:pt>
                <c:pt idx="7613">
                  <c:v>0.77746000000000004</c:v>
                </c:pt>
                <c:pt idx="7614">
                  <c:v>1.1684600000000001</c:v>
                </c:pt>
                <c:pt idx="7615">
                  <c:v>0.39002900000000001</c:v>
                </c:pt>
                <c:pt idx="7616">
                  <c:v>1.1690199999999999</c:v>
                </c:pt>
                <c:pt idx="7617">
                  <c:v>0</c:v>
                </c:pt>
                <c:pt idx="7618">
                  <c:v>0.38902199999999998</c:v>
                </c:pt>
                <c:pt idx="7619">
                  <c:v>1.1654199999999999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1.1665099999999999</c:v>
                </c:pt>
                <c:pt idx="7624">
                  <c:v>1.5547899999999999</c:v>
                </c:pt>
                <c:pt idx="7625">
                  <c:v>0.38955400000000001</c:v>
                </c:pt>
                <c:pt idx="7626">
                  <c:v>0.38853599999999999</c:v>
                </c:pt>
                <c:pt idx="7627">
                  <c:v>0.38895999999999997</c:v>
                </c:pt>
                <c:pt idx="7628">
                  <c:v>0</c:v>
                </c:pt>
                <c:pt idx="7629">
                  <c:v>1.1659900000000001</c:v>
                </c:pt>
                <c:pt idx="7630">
                  <c:v>0.779976</c:v>
                </c:pt>
                <c:pt idx="7631">
                  <c:v>0.78010199999999996</c:v>
                </c:pt>
                <c:pt idx="7632">
                  <c:v>0.38949600000000001</c:v>
                </c:pt>
                <c:pt idx="7633">
                  <c:v>0.77621700000000005</c:v>
                </c:pt>
                <c:pt idx="7634">
                  <c:v>0.77721899999999999</c:v>
                </c:pt>
                <c:pt idx="7635">
                  <c:v>0.38859399999999999</c:v>
                </c:pt>
                <c:pt idx="7636">
                  <c:v>0.38875799999999999</c:v>
                </c:pt>
                <c:pt idx="7637">
                  <c:v>1.16387</c:v>
                </c:pt>
                <c:pt idx="7638">
                  <c:v>1.55508</c:v>
                </c:pt>
                <c:pt idx="7639">
                  <c:v>1.1688700000000001</c:v>
                </c:pt>
                <c:pt idx="7640">
                  <c:v>1.1657500000000001</c:v>
                </c:pt>
                <c:pt idx="7641">
                  <c:v>0.77713399999999999</c:v>
                </c:pt>
                <c:pt idx="7642">
                  <c:v>1.16564</c:v>
                </c:pt>
                <c:pt idx="7643">
                  <c:v>0.388546</c:v>
                </c:pt>
                <c:pt idx="7644">
                  <c:v>1.94346</c:v>
                </c:pt>
                <c:pt idx="7645">
                  <c:v>1.1656599999999999</c:v>
                </c:pt>
                <c:pt idx="7646">
                  <c:v>1.9424300000000001</c:v>
                </c:pt>
                <c:pt idx="7647">
                  <c:v>1.55284</c:v>
                </c:pt>
                <c:pt idx="7648">
                  <c:v>1.16591</c:v>
                </c:pt>
                <c:pt idx="7649">
                  <c:v>0.389936</c:v>
                </c:pt>
                <c:pt idx="7650">
                  <c:v>0.77954299999999999</c:v>
                </c:pt>
                <c:pt idx="7651">
                  <c:v>0.38857900000000001</c:v>
                </c:pt>
                <c:pt idx="7652">
                  <c:v>1.55511</c:v>
                </c:pt>
                <c:pt idx="7653">
                  <c:v>1.1657900000000001</c:v>
                </c:pt>
                <c:pt idx="7654">
                  <c:v>1.5538700000000001</c:v>
                </c:pt>
                <c:pt idx="7655">
                  <c:v>1.1655800000000001</c:v>
                </c:pt>
                <c:pt idx="7656">
                  <c:v>0.77753399999999995</c:v>
                </c:pt>
                <c:pt idx="7657">
                  <c:v>0.38878200000000002</c:v>
                </c:pt>
                <c:pt idx="7658">
                  <c:v>0.77929099999999996</c:v>
                </c:pt>
                <c:pt idx="7659">
                  <c:v>0.388179</c:v>
                </c:pt>
                <c:pt idx="7660">
                  <c:v>1.16536</c:v>
                </c:pt>
                <c:pt idx="7661">
                  <c:v>0</c:v>
                </c:pt>
                <c:pt idx="7662">
                  <c:v>0.38892700000000002</c:v>
                </c:pt>
                <c:pt idx="7663">
                  <c:v>0.77674500000000002</c:v>
                </c:pt>
                <c:pt idx="7664">
                  <c:v>0.38991399999999998</c:v>
                </c:pt>
                <c:pt idx="7665">
                  <c:v>0.77451099999999995</c:v>
                </c:pt>
                <c:pt idx="7666">
                  <c:v>0.77886500000000003</c:v>
                </c:pt>
                <c:pt idx="7667">
                  <c:v>1.16577</c:v>
                </c:pt>
                <c:pt idx="7668">
                  <c:v>1.9450000000000001</c:v>
                </c:pt>
                <c:pt idx="7669">
                  <c:v>1.16577</c:v>
                </c:pt>
                <c:pt idx="7670">
                  <c:v>1.1657</c:v>
                </c:pt>
                <c:pt idx="7671">
                  <c:v>1.9478599999999999</c:v>
                </c:pt>
                <c:pt idx="7672">
                  <c:v>1.55403</c:v>
                </c:pt>
                <c:pt idx="7673">
                  <c:v>1.5537300000000001</c:v>
                </c:pt>
                <c:pt idx="7674">
                  <c:v>1.5550600000000001</c:v>
                </c:pt>
                <c:pt idx="7675">
                  <c:v>1.1644399999999999</c:v>
                </c:pt>
                <c:pt idx="7676">
                  <c:v>1.16537</c:v>
                </c:pt>
                <c:pt idx="7677">
                  <c:v>1.9418800000000001</c:v>
                </c:pt>
                <c:pt idx="7678">
                  <c:v>1.5565500000000001</c:v>
                </c:pt>
                <c:pt idx="7679">
                  <c:v>1.1644699999999999</c:v>
                </c:pt>
                <c:pt idx="7680">
                  <c:v>0.78005899999999995</c:v>
                </c:pt>
                <c:pt idx="7681">
                  <c:v>1.16896</c:v>
                </c:pt>
                <c:pt idx="7682">
                  <c:v>1.16978</c:v>
                </c:pt>
                <c:pt idx="7683">
                  <c:v>1.1661900000000001</c:v>
                </c:pt>
                <c:pt idx="7684">
                  <c:v>0.77749500000000005</c:v>
                </c:pt>
                <c:pt idx="7685">
                  <c:v>0.77578400000000003</c:v>
                </c:pt>
                <c:pt idx="7686">
                  <c:v>0.77783500000000005</c:v>
                </c:pt>
                <c:pt idx="7687">
                  <c:v>0.38927200000000001</c:v>
                </c:pt>
                <c:pt idx="7688">
                  <c:v>1.5540400000000001</c:v>
                </c:pt>
                <c:pt idx="7689">
                  <c:v>1.9430000000000001</c:v>
                </c:pt>
                <c:pt idx="7690">
                  <c:v>0</c:v>
                </c:pt>
                <c:pt idx="7691">
                  <c:v>0</c:v>
                </c:pt>
                <c:pt idx="7692">
                  <c:v>0.38854300000000003</c:v>
                </c:pt>
                <c:pt idx="7693">
                  <c:v>0.38906499999999999</c:v>
                </c:pt>
                <c:pt idx="7694">
                  <c:v>0</c:v>
                </c:pt>
                <c:pt idx="7695">
                  <c:v>0</c:v>
                </c:pt>
                <c:pt idx="7696">
                  <c:v>0.77958899999999998</c:v>
                </c:pt>
                <c:pt idx="7697">
                  <c:v>0.77921300000000004</c:v>
                </c:pt>
                <c:pt idx="7698">
                  <c:v>0.38907599999999998</c:v>
                </c:pt>
                <c:pt idx="7699">
                  <c:v>1.9480599999999999</c:v>
                </c:pt>
                <c:pt idx="7700">
                  <c:v>1.15866</c:v>
                </c:pt>
                <c:pt idx="7701">
                  <c:v>0.38953700000000002</c:v>
                </c:pt>
                <c:pt idx="7702">
                  <c:v>1.16808</c:v>
                </c:pt>
                <c:pt idx="7703">
                  <c:v>0.38980700000000001</c:v>
                </c:pt>
                <c:pt idx="7704">
                  <c:v>0.77671599999999996</c:v>
                </c:pt>
                <c:pt idx="7705">
                  <c:v>0.38836900000000002</c:v>
                </c:pt>
                <c:pt idx="7706">
                  <c:v>0.38924599999999998</c:v>
                </c:pt>
                <c:pt idx="7707">
                  <c:v>0</c:v>
                </c:pt>
                <c:pt idx="7708">
                  <c:v>0.77932599999999996</c:v>
                </c:pt>
                <c:pt idx="7709">
                  <c:v>0.77687600000000001</c:v>
                </c:pt>
                <c:pt idx="7710">
                  <c:v>0</c:v>
                </c:pt>
                <c:pt idx="7711">
                  <c:v>0.39014300000000002</c:v>
                </c:pt>
                <c:pt idx="7712">
                  <c:v>0.38995200000000002</c:v>
                </c:pt>
                <c:pt idx="7713">
                  <c:v>0</c:v>
                </c:pt>
                <c:pt idx="7714">
                  <c:v>0.78025199999999995</c:v>
                </c:pt>
                <c:pt idx="7715">
                  <c:v>0.77664500000000003</c:v>
                </c:pt>
                <c:pt idx="7716">
                  <c:v>0.38736500000000001</c:v>
                </c:pt>
                <c:pt idx="7717">
                  <c:v>0.77837000000000001</c:v>
                </c:pt>
                <c:pt idx="7718">
                  <c:v>0</c:v>
                </c:pt>
                <c:pt idx="7719">
                  <c:v>0</c:v>
                </c:pt>
                <c:pt idx="7720">
                  <c:v>0.38949899999999998</c:v>
                </c:pt>
                <c:pt idx="7721">
                  <c:v>0</c:v>
                </c:pt>
                <c:pt idx="7722">
                  <c:v>0.38882299999999997</c:v>
                </c:pt>
                <c:pt idx="7723">
                  <c:v>0.38864199999999999</c:v>
                </c:pt>
                <c:pt idx="7724">
                  <c:v>0</c:v>
                </c:pt>
                <c:pt idx="7725">
                  <c:v>0.38766400000000001</c:v>
                </c:pt>
                <c:pt idx="7726">
                  <c:v>1.55284</c:v>
                </c:pt>
                <c:pt idx="7727">
                  <c:v>1.55619</c:v>
                </c:pt>
                <c:pt idx="7728">
                  <c:v>0.38978499999999999</c:v>
                </c:pt>
                <c:pt idx="7729">
                  <c:v>0.389513</c:v>
                </c:pt>
                <c:pt idx="7730">
                  <c:v>0.38851999999999998</c:v>
                </c:pt>
                <c:pt idx="7731">
                  <c:v>1.5288200000000001</c:v>
                </c:pt>
                <c:pt idx="7732">
                  <c:v>1.2440100000000001</c:v>
                </c:pt>
                <c:pt idx="7733">
                  <c:v>0</c:v>
                </c:pt>
                <c:pt idx="7734">
                  <c:v>0</c:v>
                </c:pt>
                <c:pt idx="7735">
                  <c:v>0.38961099999999999</c:v>
                </c:pt>
                <c:pt idx="7736">
                  <c:v>1.1666099999999999</c:v>
                </c:pt>
                <c:pt idx="7737">
                  <c:v>1.16645</c:v>
                </c:pt>
                <c:pt idx="7738">
                  <c:v>0.78031899999999998</c:v>
                </c:pt>
                <c:pt idx="7739">
                  <c:v>0.77752699999999997</c:v>
                </c:pt>
                <c:pt idx="7740">
                  <c:v>0.77028399999999997</c:v>
                </c:pt>
                <c:pt idx="7741">
                  <c:v>0.77219400000000005</c:v>
                </c:pt>
                <c:pt idx="7742">
                  <c:v>0.77763199999999999</c:v>
                </c:pt>
                <c:pt idx="7743">
                  <c:v>1.1634199999999999</c:v>
                </c:pt>
                <c:pt idx="7744">
                  <c:v>0.38870900000000003</c:v>
                </c:pt>
                <c:pt idx="7745">
                  <c:v>0</c:v>
                </c:pt>
                <c:pt idx="7746">
                  <c:v>0.38871099999999997</c:v>
                </c:pt>
                <c:pt idx="7747">
                  <c:v>1.5584199999999999</c:v>
                </c:pt>
                <c:pt idx="7748">
                  <c:v>0.38917000000000002</c:v>
                </c:pt>
                <c:pt idx="7749">
                  <c:v>1.55627</c:v>
                </c:pt>
                <c:pt idx="7750">
                  <c:v>0</c:v>
                </c:pt>
                <c:pt idx="7751">
                  <c:v>0.38944800000000002</c:v>
                </c:pt>
                <c:pt idx="7752">
                  <c:v>0.38938699999999998</c:v>
                </c:pt>
                <c:pt idx="7753">
                  <c:v>1.16561</c:v>
                </c:pt>
                <c:pt idx="7754">
                  <c:v>1.55409</c:v>
                </c:pt>
                <c:pt idx="7755">
                  <c:v>0.38346599999999997</c:v>
                </c:pt>
                <c:pt idx="7756">
                  <c:v>1.1588700000000001</c:v>
                </c:pt>
                <c:pt idx="7757">
                  <c:v>0</c:v>
                </c:pt>
                <c:pt idx="7758">
                  <c:v>1.55629</c:v>
                </c:pt>
                <c:pt idx="7759">
                  <c:v>1.16553</c:v>
                </c:pt>
                <c:pt idx="7760">
                  <c:v>1.1638500000000001</c:v>
                </c:pt>
                <c:pt idx="7761">
                  <c:v>0.38722000000000001</c:v>
                </c:pt>
                <c:pt idx="7762">
                  <c:v>0.77782399999999996</c:v>
                </c:pt>
                <c:pt idx="7763">
                  <c:v>0</c:v>
                </c:pt>
                <c:pt idx="7764">
                  <c:v>1.55969</c:v>
                </c:pt>
                <c:pt idx="7765">
                  <c:v>1.16699</c:v>
                </c:pt>
                <c:pt idx="7766">
                  <c:v>1.55976</c:v>
                </c:pt>
                <c:pt idx="7767">
                  <c:v>0.77639599999999998</c:v>
                </c:pt>
                <c:pt idx="7768">
                  <c:v>1.1657</c:v>
                </c:pt>
                <c:pt idx="7769">
                  <c:v>1.9438899999999999</c:v>
                </c:pt>
                <c:pt idx="7770">
                  <c:v>1.1599699999999999</c:v>
                </c:pt>
                <c:pt idx="7771">
                  <c:v>0.75803500000000001</c:v>
                </c:pt>
                <c:pt idx="7772">
                  <c:v>1.1671400000000001</c:v>
                </c:pt>
                <c:pt idx="7773">
                  <c:v>1.9433400000000001</c:v>
                </c:pt>
                <c:pt idx="7774">
                  <c:v>1.1662999999999999</c:v>
                </c:pt>
                <c:pt idx="7775">
                  <c:v>1.55423</c:v>
                </c:pt>
                <c:pt idx="7776">
                  <c:v>1.5536300000000001</c:v>
                </c:pt>
                <c:pt idx="7777">
                  <c:v>0.77712400000000004</c:v>
                </c:pt>
                <c:pt idx="7778">
                  <c:v>1.16513</c:v>
                </c:pt>
                <c:pt idx="7779">
                  <c:v>1.55633</c:v>
                </c:pt>
                <c:pt idx="7780">
                  <c:v>1.1669799999999999</c:v>
                </c:pt>
                <c:pt idx="7781">
                  <c:v>1.1635</c:v>
                </c:pt>
                <c:pt idx="7782">
                  <c:v>0.77727400000000002</c:v>
                </c:pt>
                <c:pt idx="7783">
                  <c:v>1.1658999999999999</c:v>
                </c:pt>
                <c:pt idx="7784">
                  <c:v>0.38927600000000001</c:v>
                </c:pt>
                <c:pt idx="7785">
                  <c:v>0</c:v>
                </c:pt>
                <c:pt idx="7786">
                  <c:v>1.1666399999999999</c:v>
                </c:pt>
                <c:pt idx="7787">
                  <c:v>1.9425399999999999</c:v>
                </c:pt>
                <c:pt idx="7788">
                  <c:v>1.55426</c:v>
                </c:pt>
                <c:pt idx="7789">
                  <c:v>0.77688800000000002</c:v>
                </c:pt>
                <c:pt idx="7790">
                  <c:v>0.38853199999999999</c:v>
                </c:pt>
                <c:pt idx="7791">
                  <c:v>0.77568400000000004</c:v>
                </c:pt>
                <c:pt idx="7792">
                  <c:v>1.94214</c:v>
                </c:pt>
                <c:pt idx="7793">
                  <c:v>1.5544100000000001</c:v>
                </c:pt>
                <c:pt idx="7794">
                  <c:v>1.16666</c:v>
                </c:pt>
                <c:pt idx="7795">
                  <c:v>0</c:v>
                </c:pt>
                <c:pt idx="7796">
                  <c:v>0.77727599999999997</c:v>
                </c:pt>
                <c:pt idx="7797">
                  <c:v>0.38838800000000001</c:v>
                </c:pt>
                <c:pt idx="7798">
                  <c:v>0.77900499999999995</c:v>
                </c:pt>
                <c:pt idx="7799">
                  <c:v>0.38965100000000003</c:v>
                </c:pt>
                <c:pt idx="7800">
                  <c:v>1.1600200000000001</c:v>
                </c:pt>
                <c:pt idx="7801">
                  <c:v>0.38985399999999998</c:v>
                </c:pt>
                <c:pt idx="7802">
                  <c:v>1.16621</c:v>
                </c:pt>
                <c:pt idx="7803">
                  <c:v>0.77629499999999996</c:v>
                </c:pt>
                <c:pt idx="7804">
                  <c:v>0</c:v>
                </c:pt>
                <c:pt idx="7805">
                  <c:v>1.16174</c:v>
                </c:pt>
                <c:pt idx="7806">
                  <c:v>0</c:v>
                </c:pt>
                <c:pt idx="7807">
                  <c:v>1.16581</c:v>
                </c:pt>
                <c:pt idx="7808">
                  <c:v>1.94217</c:v>
                </c:pt>
                <c:pt idx="7809">
                  <c:v>0.39011800000000002</c:v>
                </c:pt>
                <c:pt idx="7810">
                  <c:v>1.5517799999999999</c:v>
                </c:pt>
                <c:pt idx="7811">
                  <c:v>1.1685399999999999</c:v>
                </c:pt>
                <c:pt idx="7812">
                  <c:v>0.77946400000000005</c:v>
                </c:pt>
                <c:pt idx="7813">
                  <c:v>0.77800199999999997</c:v>
                </c:pt>
                <c:pt idx="7814">
                  <c:v>0.38831199999999999</c:v>
                </c:pt>
                <c:pt idx="7815">
                  <c:v>0.38888200000000001</c:v>
                </c:pt>
                <c:pt idx="7816">
                  <c:v>0</c:v>
                </c:pt>
                <c:pt idx="7817">
                  <c:v>0.39024199999999998</c:v>
                </c:pt>
                <c:pt idx="7818">
                  <c:v>0.77698400000000001</c:v>
                </c:pt>
                <c:pt idx="7819">
                  <c:v>0.77703199999999994</c:v>
                </c:pt>
                <c:pt idx="7820">
                  <c:v>1.56064</c:v>
                </c:pt>
                <c:pt idx="7821">
                  <c:v>0.78015000000000001</c:v>
                </c:pt>
                <c:pt idx="7822">
                  <c:v>1.1515299999999999</c:v>
                </c:pt>
                <c:pt idx="7823">
                  <c:v>0.38599600000000001</c:v>
                </c:pt>
                <c:pt idx="7824">
                  <c:v>0.77775300000000003</c:v>
                </c:pt>
                <c:pt idx="7825">
                  <c:v>0.38834600000000002</c:v>
                </c:pt>
                <c:pt idx="7826">
                  <c:v>0.77999200000000002</c:v>
                </c:pt>
                <c:pt idx="7827">
                  <c:v>0</c:v>
                </c:pt>
                <c:pt idx="7828">
                  <c:v>0.77995800000000004</c:v>
                </c:pt>
                <c:pt idx="7829">
                  <c:v>0.77892399999999995</c:v>
                </c:pt>
                <c:pt idx="7830">
                  <c:v>1.16591</c:v>
                </c:pt>
                <c:pt idx="7831">
                  <c:v>1.1661300000000001</c:v>
                </c:pt>
                <c:pt idx="7832">
                  <c:v>0</c:v>
                </c:pt>
                <c:pt idx="7833">
                  <c:v>0.38920199999999999</c:v>
                </c:pt>
                <c:pt idx="7834">
                  <c:v>0.77965200000000001</c:v>
                </c:pt>
                <c:pt idx="7835">
                  <c:v>0.38863700000000001</c:v>
                </c:pt>
                <c:pt idx="7836">
                  <c:v>1.16672</c:v>
                </c:pt>
                <c:pt idx="7837">
                  <c:v>1.55525</c:v>
                </c:pt>
                <c:pt idx="7838">
                  <c:v>0.78026200000000001</c:v>
                </c:pt>
                <c:pt idx="7839">
                  <c:v>0</c:v>
                </c:pt>
                <c:pt idx="7840">
                  <c:v>1.5601400000000001</c:v>
                </c:pt>
                <c:pt idx="7841">
                  <c:v>0.38922600000000002</c:v>
                </c:pt>
                <c:pt idx="7842">
                  <c:v>1.55585</c:v>
                </c:pt>
                <c:pt idx="7843">
                  <c:v>0.38742599999999999</c:v>
                </c:pt>
                <c:pt idx="7844">
                  <c:v>0</c:v>
                </c:pt>
                <c:pt idx="7845">
                  <c:v>0</c:v>
                </c:pt>
                <c:pt idx="7846">
                  <c:v>0.77995499999999995</c:v>
                </c:pt>
                <c:pt idx="7847">
                  <c:v>0</c:v>
                </c:pt>
                <c:pt idx="7848">
                  <c:v>0.38991700000000001</c:v>
                </c:pt>
                <c:pt idx="7849">
                  <c:v>0.39003900000000002</c:v>
                </c:pt>
                <c:pt idx="7850">
                  <c:v>0</c:v>
                </c:pt>
                <c:pt idx="7851">
                  <c:v>0</c:v>
                </c:pt>
                <c:pt idx="7852">
                  <c:v>0.389791</c:v>
                </c:pt>
                <c:pt idx="7853">
                  <c:v>0</c:v>
                </c:pt>
                <c:pt idx="7854">
                  <c:v>1.1700699999999999</c:v>
                </c:pt>
                <c:pt idx="7855">
                  <c:v>1.5568299999999999</c:v>
                </c:pt>
                <c:pt idx="7856">
                  <c:v>1.5575699999999999</c:v>
                </c:pt>
                <c:pt idx="7857">
                  <c:v>0.77793900000000005</c:v>
                </c:pt>
                <c:pt idx="7858">
                  <c:v>0.38998699999999997</c:v>
                </c:pt>
                <c:pt idx="7859">
                  <c:v>0</c:v>
                </c:pt>
                <c:pt idx="7860">
                  <c:v>0</c:v>
                </c:pt>
                <c:pt idx="7861">
                  <c:v>0.39008700000000002</c:v>
                </c:pt>
                <c:pt idx="7862">
                  <c:v>0.38508399999999998</c:v>
                </c:pt>
                <c:pt idx="7863">
                  <c:v>0.38913500000000001</c:v>
                </c:pt>
                <c:pt idx="7864">
                  <c:v>0.38974900000000001</c:v>
                </c:pt>
                <c:pt idx="7865">
                  <c:v>0.38976100000000002</c:v>
                </c:pt>
                <c:pt idx="7866">
                  <c:v>0.77776699999999999</c:v>
                </c:pt>
                <c:pt idx="7867">
                  <c:v>0.388353</c:v>
                </c:pt>
                <c:pt idx="7868">
                  <c:v>0</c:v>
                </c:pt>
                <c:pt idx="7869">
                  <c:v>0</c:v>
                </c:pt>
                <c:pt idx="7870">
                  <c:v>0.38862999999999998</c:v>
                </c:pt>
                <c:pt idx="7871">
                  <c:v>0</c:v>
                </c:pt>
                <c:pt idx="7872">
                  <c:v>0</c:v>
                </c:pt>
                <c:pt idx="7873">
                  <c:v>0.77845600000000004</c:v>
                </c:pt>
                <c:pt idx="7874">
                  <c:v>1.1700999999999999</c:v>
                </c:pt>
                <c:pt idx="7875">
                  <c:v>0.778806</c:v>
                </c:pt>
                <c:pt idx="7876">
                  <c:v>0.38851200000000002</c:v>
                </c:pt>
                <c:pt idx="7877">
                  <c:v>0.77980700000000003</c:v>
                </c:pt>
                <c:pt idx="7878">
                  <c:v>0.388766</c:v>
                </c:pt>
                <c:pt idx="7879">
                  <c:v>0.38994299999999998</c:v>
                </c:pt>
                <c:pt idx="7880">
                  <c:v>0.77688800000000002</c:v>
                </c:pt>
                <c:pt idx="7881">
                  <c:v>0.39008599999999999</c:v>
                </c:pt>
                <c:pt idx="7882">
                  <c:v>0.388874</c:v>
                </c:pt>
                <c:pt idx="7883">
                  <c:v>0</c:v>
                </c:pt>
                <c:pt idx="7884">
                  <c:v>0.39020500000000002</c:v>
                </c:pt>
                <c:pt idx="7885">
                  <c:v>0.38897199999999998</c:v>
                </c:pt>
                <c:pt idx="7886">
                  <c:v>0</c:v>
                </c:pt>
                <c:pt idx="7887">
                  <c:v>0</c:v>
                </c:pt>
                <c:pt idx="7888">
                  <c:v>1.55728</c:v>
                </c:pt>
                <c:pt idx="7889">
                  <c:v>0</c:v>
                </c:pt>
                <c:pt idx="7890">
                  <c:v>0</c:v>
                </c:pt>
                <c:pt idx="7891">
                  <c:v>0.38880599999999998</c:v>
                </c:pt>
                <c:pt idx="7892">
                  <c:v>0.77519700000000002</c:v>
                </c:pt>
                <c:pt idx="7893">
                  <c:v>1.94323</c:v>
                </c:pt>
                <c:pt idx="7894">
                  <c:v>0.388963</c:v>
                </c:pt>
                <c:pt idx="7895">
                  <c:v>0.77776599999999996</c:v>
                </c:pt>
                <c:pt idx="7896">
                  <c:v>0.77690099999999995</c:v>
                </c:pt>
                <c:pt idx="7897">
                  <c:v>0.38811699999999999</c:v>
                </c:pt>
                <c:pt idx="7898">
                  <c:v>0.77773999999999999</c:v>
                </c:pt>
                <c:pt idx="7899">
                  <c:v>0.77751000000000003</c:v>
                </c:pt>
                <c:pt idx="7900">
                  <c:v>1.94181</c:v>
                </c:pt>
                <c:pt idx="7901">
                  <c:v>1.1672800000000001</c:v>
                </c:pt>
                <c:pt idx="7902">
                  <c:v>0.77764200000000006</c:v>
                </c:pt>
                <c:pt idx="7903">
                  <c:v>0.78034400000000004</c:v>
                </c:pt>
                <c:pt idx="7904">
                  <c:v>0.77875399999999995</c:v>
                </c:pt>
                <c:pt idx="7905">
                  <c:v>1.15665</c:v>
                </c:pt>
                <c:pt idx="7906">
                  <c:v>0.77036300000000002</c:v>
                </c:pt>
                <c:pt idx="7907">
                  <c:v>0.38821800000000001</c:v>
                </c:pt>
                <c:pt idx="7908">
                  <c:v>0.38855800000000001</c:v>
                </c:pt>
                <c:pt idx="7909">
                  <c:v>1.16777</c:v>
                </c:pt>
                <c:pt idx="7910">
                  <c:v>1.5556700000000001</c:v>
                </c:pt>
                <c:pt idx="7911">
                  <c:v>1.1655899999999999</c:v>
                </c:pt>
                <c:pt idx="7912">
                  <c:v>0.38806000000000002</c:v>
                </c:pt>
                <c:pt idx="7913">
                  <c:v>0</c:v>
                </c:pt>
                <c:pt idx="7914">
                  <c:v>1.17</c:v>
                </c:pt>
                <c:pt idx="7915">
                  <c:v>0.77920100000000003</c:v>
                </c:pt>
                <c:pt idx="7916">
                  <c:v>0.38574799999999998</c:v>
                </c:pt>
                <c:pt idx="7917">
                  <c:v>0</c:v>
                </c:pt>
                <c:pt idx="7918">
                  <c:v>0.38575599999999999</c:v>
                </c:pt>
                <c:pt idx="7919">
                  <c:v>0.389986</c:v>
                </c:pt>
                <c:pt idx="7920">
                  <c:v>0.77974299999999996</c:v>
                </c:pt>
                <c:pt idx="7921">
                  <c:v>0.77239899999999995</c:v>
                </c:pt>
                <c:pt idx="7922">
                  <c:v>0.38954899999999998</c:v>
                </c:pt>
                <c:pt idx="7923">
                  <c:v>0</c:v>
                </c:pt>
                <c:pt idx="7924">
                  <c:v>0</c:v>
                </c:pt>
                <c:pt idx="7925">
                  <c:v>0.38971</c:v>
                </c:pt>
                <c:pt idx="7926">
                  <c:v>0.77727900000000005</c:v>
                </c:pt>
                <c:pt idx="7927">
                  <c:v>0</c:v>
                </c:pt>
                <c:pt idx="7928">
                  <c:v>0</c:v>
                </c:pt>
                <c:pt idx="7929">
                  <c:v>0.38964900000000002</c:v>
                </c:pt>
                <c:pt idx="7930">
                  <c:v>0.77957799999999999</c:v>
                </c:pt>
                <c:pt idx="7931">
                  <c:v>1.16997</c:v>
                </c:pt>
                <c:pt idx="7932">
                  <c:v>0.77849299999999999</c:v>
                </c:pt>
                <c:pt idx="7933">
                  <c:v>1.1667799999999999</c:v>
                </c:pt>
                <c:pt idx="7934">
                  <c:v>0.77641300000000002</c:v>
                </c:pt>
                <c:pt idx="7935">
                  <c:v>1.5576099999999999</c:v>
                </c:pt>
                <c:pt idx="7936">
                  <c:v>0.777918</c:v>
                </c:pt>
                <c:pt idx="7937">
                  <c:v>0</c:v>
                </c:pt>
                <c:pt idx="7938">
                  <c:v>0.77994300000000005</c:v>
                </c:pt>
                <c:pt idx="7939">
                  <c:v>0</c:v>
                </c:pt>
                <c:pt idx="7940">
                  <c:v>0.39016800000000001</c:v>
                </c:pt>
                <c:pt idx="7941">
                  <c:v>0.77303999999999995</c:v>
                </c:pt>
                <c:pt idx="7942">
                  <c:v>0.77997300000000003</c:v>
                </c:pt>
                <c:pt idx="7943">
                  <c:v>0.38959700000000003</c:v>
                </c:pt>
                <c:pt idx="7944">
                  <c:v>0.77878199999999997</c:v>
                </c:pt>
                <c:pt idx="7945">
                  <c:v>0.38836500000000002</c:v>
                </c:pt>
                <c:pt idx="7946">
                  <c:v>0.39004499999999998</c:v>
                </c:pt>
                <c:pt idx="7947">
                  <c:v>1.56003</c:v>
                </c:pt>
                <c:pt idx="7948">
                  <c:v>1.1674500000000001</c:v>
                </c:pt>
                <c:pt idx="7949">
                  <c:v>1.1673199999999999</c:v>
                </c:pt>
                <c:pt idx="7950">
                  <c:v>0.38874399999999998</c:v>
                </c:pt>
                <c:pt idx="7951">
                  <c:v>1.1655899999999999</c:v>
                </c:pt>
                <c:pt idx="7952">
                  <c:v>0</c:v>
                </c:pt>
                <c:pt idx="7953">
                  <c:v>1.1695899999999999</c:v>
                </c:pt>
                <c:pt idx="7954">
                  <c:v>1.9426699999999999</c:v>
                </c:pt>
                <c:pt idx="7955">
                  <c:v>1.1657</c:v>
                </c:pt>
                <c:pt idx="7956">
                  <c:v>1.5545500000000001</c:v>
                </c:pt>
                <c:pt idx="7957">
                  <c:v>1.1649099999999999</c:v>
                </c:pt>
                <c:pt idx="7958">
                  <c:v>1.1673</c:v>
                </c:pt>
                <c:pt idx="7959">
                  <c:v>1.55413</c:v>
                </c:pt>
                <c:pt idx="7960">
                  <c:v>1.55572</c:v>
                </c:pt>
                <c:pt idx="7961">
                  <c:v>1.5560700000000001</c:v>
                </c:pt>
                <c:pt idx="7962">
                  <c:v>1.16832</c:v>
                </c:pt>
                <c:pt idx="7963">
                  <c:v>0.77824599999999999</c:v>
                </c:pt>
                <c:pt idx="7964">
                  <c:v>0.77754800000000002</c:v>
                </c:pt>
                <c:pt idx="7965">
                  <c:v>0.389096</c:v>
                </c:pt>
                <c:pt idx="7966">
                  <c:v>0.38940900000000001</c:v>
                </c:pt>
                <c:pt idx="7967">
                  <c:v>0</c:v>
                </c:pt>
                <c:pt idx="7968">
                  <c:v>0</c:v>
                </c:pt>
                <c:pt idx="7969">
                  <c:v>0.78018600000000005</c:v>
                </c:pt>
                <c:pt idx="7970">
                  <c:v>0.38923000000000002</c:v>
                </c:pt>
                <c:pt idx="7971">
                  <c:v>0</c:v>
                </c:pt>
                <c:pt idx="7972">
                  <c:v>1.95065</c:v>
                </c:pt>
                <c:pt idx="7973">
                  <c:v>1.55331</c:v>
                </c:pt>
                <c:pt idx="7974">
                  <c:v>0.38831300000000002</c:v>
                </c:pt>
                <c:pt idx="7975">
                  <c:v>0.77998000000000001</c:v>
                </c:pt>
                <c:pt idx="7976">
                  <c:v>0.77746700000000002</c:v>
                </c:pt>
                <c:pt idx="7977">
                  <c:v>0</c:v>
                </c:pt>
                <c:pt idx="7978">
                  <c:v>0.77956499999999995</c:v>
                </c:pt>
                <c:pt idx="7979">
                  <c:v>1.94224</c:v>
                </c:pt>
                <c:pt idx="7980">
                  <c:v>1.55372</c:v>
                </c:pt>
                <c:pt idx="7981">
                  <c:v>0</c:v>
                </c:pt>
                <c:pt idx="7982">
                  <c:v>0</c:v>
                </c:pt>
                <c:pt idx="7983">
                  <c:v>1.16662</c:v>
                </c:pt>
                <c:pt idx="7984">
                  <c:v>1.1680200000000001</c:v>
                </c:pt>
                <c:pt idx="7985">
                  <c:v>0</c:v>
                </c:pt>
                <c:pt idx="7986">
                  <c:v>1.5554300000000001</c:v>
                </c:pt>
                <c:pt idx="7987">
                  <c:v>1.55454</c:v>
                </c:pt>
                <c:pt idx="7988">
                  <c:v>1.5539400000000001</c:v>
                </c:pt>
                <c:pt idx="7989">
                  <c:v>1.5538099999999999</c:v>
                </c:pt>
                <c:pt idx="7990">
                  <c:v>1.9442299999999999</c:v>
                </c:pt>
                <c:pt idx="7991">
                  <c:v>0.77743300000000004</c:v>
                </c:pt>
                <c:pt idx="7992">
                  <c:v>0.77972900000000001</c:v>
                </c:pt>
                <c:pt idx="7993">
                  <c:v>0</c:v>
                </c:pt>
                <c:pt idx="7994">
                  <c:v>1.5551600000000001</c:v>
                </c:pt>
                <c:pt idx="7995">
                  <c:v>0</c:v>
                </c:pt>
                <c:pt idx="7996">
                  <c:v>0.77709499999999998</c:v>
                </c:pt>
                <c:pt idx="7997">
                  <c:v>0</c:v>
                </c:pt>
                <c:pt idx="7998">
                  <c:v>0.77762699999999996</c:v>
                </c:pt>
                <c:pt idx="7999">
                  <c:v>1.5526199999999999</c:v>
                </c:pt>
                <c:pt idx="8000">
                  <c:v>1.55958</c:v>
                </c:pt>
                <c:pt idx="8001">
                  <c:v>0.77705000000000002</c:v>
                </c:pt>
                <c:pt idx="8002">
                  <c:v>0</c:v>
                </c:pt>
                <c:pt idx="8003">
                  <c:v>0</c:v>
                </c:pt>
                <c:pt idx="8004">
                  <c:v>1.1667700000000001</c:v>
                </c:pt>
                <c:pt idx="8005">
                  <c:v>0.38778899999999999</c:v>
                </c:pt>
                <c:pt idx="8006">
                  <c:v>0.77892300000000003</c:v>
                </c:pt>
                <c:pt idx="8007">
                  <c:v>1.5565899999999999</c:v>
                </c:pt>
                <c:pt idx="8008">
                  <c:v>0.77721700000000005</c:v>
                </c:pt>
                <c:pt idx="8009">
                  <c:v>0.38839899999999999</c:v>
                </c:pt>
                <c:pt idx="8010">
                  <c:v>0.77975799999999995</c:v>
                </c:pt>
                <c:pt idx="8011">
                  <c:v>1.55559</c:v>
                </c:pt>
                <c:pt idx="8012">
                  <c:v>0.77699300000000004</c:v>
                </c:pt>
                <c:pt idx="8013">
                  <c:v>0</c:v>
                </c:pt>
                <c:pt idx="8014">
                  <c:v>0.38921600000000001</c:v>
                </c:pt>
                <c:pt idx="8015">
                  <c:v>0.38925100000000001</c:v>
                </c:pt>
                <c:pt idx="8016">
                  <c:v>0.38988600000000001</c:v>
                </c:pt>
                <c:pt idx="8017">
                  <c:v>0.38868200000000003</c:v>
                </c:pt>
                <c:pt idx="8018">
                  <c:v>1.5580799999999999</c:v>
                </c:pt>
                <c:pt idx="8019">
                  <c:v>0</c:v>
                </c:pt>
                <c:pt idx="8020">
                  <c:v>0.77928900000000001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0.389208</c:v>
                </c:pt>
                <c:pt idx="8025">
                  <c:v>1.16903</c:v>
                </c:pt>
                <c:pt idx="8026">
                  <c:v>1.5527299999999999</c:v>
                </c:pt>
                <c:pt idx="8027">
                  <c:v>0.38997100000000001</c:v>
                </c:pt>
                <c:pt idx="8028">
                  <c:v>0.389399</c:v>
                </c:pt>
                <c:pt idx="8029">
                  <c:v>0</c:v>
                </c:pt>
                <c:pt idx="8030">
                  <c:v>0</c:v>
                </c:pt>
                <c:pt idx="8031">
                  <c:v>0.38888200000000001</c:v>
                </c:pt>
                <c:pt idx="8032">
                  <c:v>0.38914700000000002</c:v>
                </c:pt>
                <c:pt idx="8033">
                  <c:v>0.779088</c:v>
                </c:pt>
                <c:pt idx="8034">
                  <c:v>0.77640299999999995</c:v>
                </c:pt>
                <c:pt idx="8035">
                  <c:v>0.77692099999999997</c:v>
                </c:pt>
                <c:pt idx="8036">
                  <c:v>0.77861800000000003</c:v>
                </c:pt>
                <c:pt idx="8037">
                  <c:v>1.1655800000000001</c:v>
                </c:pt>
                <c:pt idx="8038">
                  <c:v>0</c:v>
                </c:pt>
                <c:pt idx="8039">
                  <c:v>0.38866299999999998</c:v>
                </c:pt>
                <c:pt idx="8040">
                  <c:v>1.9435800000000001</c:v>
                </c:pt>
                <c:pt idx="8041">
                  <c:v>0.38834800000000003</c:v>
                </c:pt>
                <c:pt idx="8042">
                  <c:v>0.77703100000000003</c:v>
                </c:pt>
                <c:pt idx="8043">
                  <c:v>0.38953399999999999</c:v>
                </c:pt>
                <c:pt idx="8044">
                  <c:v>1.1673199999999999</c:v>
                </c:pt>
                <c:pt idx="8045">
                  <c:v>1.5566800000000001</c:v>
                </c:pt>
                <c:pt idx="8046">
                  <c:v>1.1652800000000001</c:v>
                </c:pt>
                <c:pt idx="8047">
                  <c:v>1.14706</c:v>
                </c:pt>
                <c:pt idx="8048">
                  <c:v>0</c:v>
                </c:pt>
                <c:pt idx="8049">
                  <c:v>0.388789</c:v>
                </c:pt>
                <c:pt idx="8050">
                  <c:v>0.77888400000000002</c:v>
                </c:pt>
                <c:pt idx="8051">
                  <c:v>0.78021399999999996</c:v>
                </c:pt>
                <c:pt idx="8052">
                  <c:v>0.77686100000000002</c:v>
                </c:pt>
                <c:pt idx="8053">
                  <c:v>0</c:v>
                </c:pt>
                <c:pt idx="8054">
                  <c:v>1.16608</c:v>
                </c:pt>
                <c:pt idx="8055">
                  <c:v>1.1657200000000001</c:v>
                </c:pt>
                <c:pt idx="8056">
                  <c:v>1.9432499999999999</c:v>
                </c:pt>
                <c:pt idx="8057">
                  <c:v>1.5562199999999999</c:v>
                </c:pt>
                <c:pt idx="8058">
                  <c:v>0.775119</c:v>
                </c:pt>
                <c:pt idx="8059">
                  <c:v>1.16608</c:v>
                </c:pt>
                <c:pt idx="8060">
                  <c:v>0.77722400000000003</c:v>
                </c:pt>
                <c:pt idx="8061">
                  <c:v>0.38863900000000001</c:v>
                </c:pt>
                <c:pt idx="8062">
                  <c:v>0.38855699999999999</c:v>
                </c:pt>
                <c:pt idx="8063">
                  <c:v>0.77693299999999998</c:v>
                </c:pt>
                <c:pt idx="8064">
                  <c:v>1.5526599999999999</c:v>
                </c:pt>
                <c:pt idx="8065">
                  <c:v>0.39004100000000003</c:v>
                </c:pt>
                <c:pt idx="8066">
                  <c:v>0.3886</c:v>
                </c:pt>
                <c:pt idx="8067">
                  <c:v>1.55521</c:v>
                </c:pt>
                <c:pt idx="8068">
                  <c:v>1.5534300000000001</c:v>
                </c:pt>
                <c:pt idx="8069">
                  <c:v>1.1642600000000001</c:v>
                </c:pt>
                <c:pt idx="8070">
                  <c:v>0</c:v>
                </c:pt>
                <c:pt idx="8071">
                  <c:v>0.38878200000000002</c:v>
                </c:pt>
                <c:pt idx="8072">
                  <c:v>1.94259</c:v>
                </c:pt>
                <c:pt idx="8073">
                  <c:v>1.5541499999999999</c:v>
                </c:pt>
                <c:pt idx="8074">
                  <c:v>1.5539099999999999</c:v>
                </c:pt>
                <c:pt idx="8075">
                  <c:v>0</c:v>
                </c:pt>
                <c:pt idx="8076">
                  <c:v>0.38875300000000002</c:v>
                </c:pt>
                <c:pt idx="8077">
                  <c:v>1.55653</c:v>
                </c:pt>
                <c:pt idx="8078">
                  <c:v>1.1656599999999999</c:v>
                </c:pt>
                <c:pt idx="8079">
                  <c:v>0</c:v>
                </c:pt>
                <c:pt idx="8080">
                  <c:v>0</c:v>
                </c:pt>
                <c:pt idx="8081">
                  <c:v>0.38924199999999998</c:v>
                </c:pt>
                <c:pt idx="8082">
                  <c:v>0.38853500000000002</c:v>
                </c:pt>
                <c:pt idx="8083">
                  <c:v>1.94312</c:v>
                </c:pt>
                <c:pt idx="8084">
                  <c:v>1.5549900000000001</c:v>
                </c:pt>
                <c:pt idx="8085">
                  <c:v>0.77681999999999995</c:v>
                </c:pt>
                <c:pt idx="8086">
                  <c:v>0</c:v>
                </c:pt>
                <c:pt idx="8087">
                  <c:v>0.777698</c:v>
                </c:pt>
                <c:pt idx="8088">
                  <c:v>0.77692799999999995</c:v>
                </c:pt>
                <c:pt idx="8089">
                  <c:v>0.388625</c:v>
                </c:pt>
                <c:pt idx="8090">
                  <c:v>1.1660699999999999</c:v>
                </c:pt>
                <c:pt idx="8091">
                  <c:v>0</c:v>
                </c:pt>
                <c:pt idx="8092">
                  <c:v>0.77870399999999995</c:v>
                </c:pt>
                <c:pt idx="8093">
                  <c:v>1.55484</c:v>
                </c:pt>
                <c:pt idx="8094">
                  <c:v>0.38859900000000003</c:v>
                </c:pt>
                <c:pt idx="8095">
                  <c:v>0.38843299999999997</c:v>
                </c:pt>
                <c:pt idx="8096">
                  <c:v>0.388403</c:v>
                </c:pt>
                <c:pt idx="8097">
                  <c:v>1.9502200000000001</c:v>
                </c:pt>
                <c:pt idx="8098">
                  <c:v>1.1653800000000001</c:v>
                </c:pt>
                <c:pt idx="8099">
                  <c:v>0</c:v>
                </c:pt>
                <c:pt idx="8100">
                  <c:v>0.38864900000000002</c:v>
                </c:pt>
                <c:pt idx="8101">
                  <c:v>1.5545599999999999</c:v>
                </c:pt>
                <c:pt idx="8102">
                  <c:v>1.5539099999999999</c:v>
                </c:pt>
                <c:pt idx="8103">
                  <c:v>0.77702300000000002</c:v>
                </c:pt>
                <c:pt idx="8104">
                  <c:v>1.1698900000000001</c:v>
                </c:pt>
                <c:pt idx="8105">
                  <c:v>0</c:v>
                </c:pt>
                <c:pt idx="8106">
                  <c:v>0</c:v>
                </c:pt>
                <c:pt idx="8107">
                  <c:v>0.39000299999999999</c:v>
                </c:pt>
                <c:pt idx="8108">
                  <c:v>0.38989200000000002</c:v>
                </c:pt>
                <c:pt idx="8109">
                  <c:v>0.389984</c:v>
                </c:pt>
                <c:pt idx="8110">
                  <c:v>0.779945</c:v>
                </c:pt>
                <c:pt idx="8111">
                  <c:v>0.38988299999999998</c:v>
                </c:pt>
                <c:pt idx="8112">
                  <c:v>0.77995599999999998</c:v>
                </c:pt>
                <c:pt idx="8113">
                  <c:v>0</c:v>
                </c:pt>
                <c:pt idx="8114">
                  <c:v>0.389986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0.38998500000000003</c:v>
                </c:pt>
                <c:pt idx="8119">
                  <c:v>0.38997700000000002</c:v>
                </c:pt>
                <c:pt idx="8120">
                  <c:v>0.38999299999999998</c:v>
                </c:pt>
                <c:pt idx="8121">
                  <c:v>0.38998500000000003</c:v>
                </c:pt>
                <c:pt idx="8122">
                  <c:v>0</c:v>
                </c:pt>
                <c:pt idx="8123">
                  <c:v>0.39018000000000003</c:v>
                </c:pt>
                <c:pt idx="8124">
                  <c:v>0.38998500000000003</c:v>
                </c:pt>
                <c:pt idx="8125">
                  <c:v>0.78018200000000004</c:v>
                </c:pt>
                <c:pt idx="8126">
                  <c:v>0.77676000000000001</c:v>
                </c:pt>
                <c:pt idx="8127">
                  <c:v>0.39006200000000002</c:v>
                </c:pt>
                <c:pt idx="8128">
                  <c:v>0</c:v>
                </c:pt>
                <c:pt idx="8129">
                  <c:v>0.78007800000000005</c:v>
                </c:pt>
                <c:pt idx="8130">
                  <c:v>0</c:v>
                </c:pt>
                <c:pt idx="8131">
                  <c:v>0.390038</c:v>
                </c:pt>
                <c:pt idx="8132">
                  <c:v>1.55389</c:v>
                </c:pt>
                <c:pt idx="8133">
                  <c:v>1.5571200000000001</c:v>
                </c:pt>
                <c:pt idx="8134">
                  <c:v>0.38910099999999997</c:v>
                </c:pt>
                <c:pt idx="8135">
                  <c:v>1.16486</c:v>
                </c:pt>
                <c:pt idx="8136">
                  <c:v>1.55349</c:v>
                </c:pt>
                <c:pt idx="8137">
                  <c:v>1.1657500000000001</c:v>
                </c:pt>
                <c:pt idx="8138">
                  <c:v>0.38874900000000001</c:v>
                </c:pt>
                <c:pt idx="8139">
                  <c:v>1.9428799999999999</c:v>
                </c:pt>
                <c:pt idx="8140">
                  <c:v>0.38849099999999998</c:v>
                </c:pt>
                <c:pt idx="8141">
                  <c:v>1.55931</c:v>
                </c:pt>
                <c:pt idx="8142">
                  <c:v>1.55402</c:v>
                </c:pt>
                <c:pt idx="8143">
                  <c:v>1.5204899999999999</c:v>
                </c:pt>
                <c:pt idx="8144">
                  <c:v>0.388492</c:v>
                </c:pt>
                <c:pt idx="8145">
                  <c:v>1.16628</c:v>
                </c:pt>
                <c:pt idx="8146">
                  <c:v>0</c:v>
                </c:pt>
                <c:pt idx="8147">
                  <c:v>1.16618</c:v>
                </c:pt>
                <c:pt idx="8148">
                  <c:v>1.5576700000000001</c:v>
                </c:pt>
                <c:pt idx="8149">
                  <c:v>1.55854</c:v>
                </c:pt>
                <c:pt idx="8150">
                  <c:v>1.9446000000000001</c:v>
                </c:pt>
                <c:pt idx="8151">
                  <c:v>0.38865499999999997</c:v>
                </c:pt>
                <c:pt idx="8152">
                  <c:v>0</c:v>
                </c:pt>
                <c:pt idx="8153">
                  <c:v>1.16656</c:v>
                </c:pt>
                <c:pt idx="8154">
                  <c:v>0.77756099999999995</c:v>
                </c:pt>
                <c:pt idx="8155">
                  <c:v>1.16551</c:v>
                </c:pt>
                <c:pt idx="8156">
                  <c:v>1.1658200000000001</c:v>
                </c:pt>
                <c:pt idx="8157">
                  <c:v>0</c:v>
                </c:pt>
                <c:pt idx="8158">
                  <c:v>1.1662399999999999</c:v>
                </c:pt>
                <c:pt idx="8159">
                  <c:v>0.77497000000000005</c:v>
                </c:pt>
                <c:pt idx="8160">
                  <c:v>1.9415500000000001</c:v>
                </c:pt>
                <c:pt idx="8161">
                  <c:v>1.55437</c:v>
                </c:pt>
                <c:pt idx="8162">
                  <c:v>1.9433100000000001</c:v>
                </c:pt>
                <c:pt idx="8163">
                  <c:v>0.77718799999999999</c:v>
                </c:pt>
                <c:pt idx="8164">
                  <c:v>0</c:v>
                </c:pt>
                <c:pt idx="8165">
                  <c:v>0</c:v>
                </c:pt>
                <c:pt idx="8166">
                  <c:v>1.1664300000000001</c:v>
                </c:pt>
                <c:pt idx="8167">
                  <c:v>1.5543199999999999</c:v>
                </c:pt>
                <c:pt idx="8168">
                  <c:v>1.55362</c:v>
                </c:pt>
                <c:pt idx="8169">
                  <c:v>0.388513</c:v>
                </c:pt>
                <c:pt idx="8170">
                  <c:v>0</c:v>
                </c:pt>
                <c:pt idx="8171">
                  <c:v>1.9417800000000001</c:v>
                </c:pt>
                <c:pt idx="8172">
                  <c:v>0</c:v>
                </c:pt>
                <c:pt idx="8173">
                  <c:v>1.14392</c:v>
                </c:pt>
                <c:pt idx="8174">
                  <c:v>0.98907500000000004</c:v>
                </c:pt>
                <c:pt idx="8175">
                  <c:v>1.1524799999999999</c:v>
                </c:pt>
                <c:pt idx="8176">
                  <c:v>1.1656</c:v>
                </c:pt>
                <c:pt idx="8177">
                  <c:v>1.9428300000000001</c:v>
                </c:pt>
                <c:pt idx="8178">
                  <c:v>1.55399</c:v>
                </c:pt>
                <c:pt idx="8179">
                  <c:v>1.5547899999999999</c:v>
                </c:pt>
                <c:pt idx="8180">
                  <c:v>0.38998500000000003</c:v>
                </c:pt>
                <c:pt idx="8181">
                  <c:v>0.389791</c:v>
                </c:pt>
                <c:pt idx="8182">
                  <c:v>0.77919400000000005</c:v>
                </c:pt>
                <c:pt idx="8183">
                  <c:v>0</c:v>
                </c:pt>
                <c:pt idx="8184">
                  <c:v>0</c:v>
                </c:pt>
                <c:pt idx="8185">
                  <c:v>0.77965499999999999</c:v>
                </c:pt>
                <c:pt idx="8186">
                  <c:v>0.39003300000000002</c:v>
                </c:pt>
                <c:pt idx="8187">
                  <c:v>0.38769199999999998</c:v>
                </c:pt>
                <c:pt idx="8188">
                  <c:v>0.385604</c:v>
                </c:pt>
                <c:pt idx="8189">
                  <c:v>0.38499800000000001</c:v>
                </c:pt>
                <c:pt idx="8190">
                  <c:v>0.38546999999999998</c:v>
                </c:pt>
                <c:pt idx="8191">
                  <c:v>0.338978</c:v>
                </c:pt>
                <c:pt idx="8192">
                  <c:v>0.29545399999999999</c:v>
                </c:pt>
                <c:pt idx="8193">
                  <c:v>0.77591399999999999</c:v>
                </c:pt>
                <c:pt idx="8194">
                  <c:v>1.1655899999999999</c:v>
                </c:pt>
                <c:pt idx="8195">
                  <c:v>1.16557</c:v>
                </c:pt>
                <c:pt idx="8196">
                  <c:v>0.77812499999999996</c:v>
                </c:pt>
                <c:pt idx="8197">
                  <c:v>0.38848300000000002</c:v>
                </c:pt>
                <c:pt idx="8198">
                  <c:v>0.38957799999999998</c:v>
                </c:pt>
                <c:pt idx="8199">
                  <c:v>0</c:v>
                </c:pt>
                <c:pt idx="8200">
                  <c:v>0.39007399999999998</c:v>
                </c:pt>
                <c:pt idx="8201">
                  <c:v>0</c:v>
                </c:pt>
                <c:pt idx="8202">
                  <c:v>0.390206</c:v>
                </c:pt>
                <c:pt idx="8203">
                  <c:v>0.77929700000000002</c:v>
                </c:pt>
                <c:pt idx="8204">
                  <c:v>1.5584199999999999</c:v>
                </c:pt>
                <c:pt idx="8205">
                  <c:v>0.38900200000000001</c:v>
                </c:pt>
                <c:pt idx="8206">
                  <c:v>0.38830399999999998</c:v>
                </c:pt>
                <c:pt idx="8207">
                  <c:v>1.16669</c:v>
                </c:pt>
                <c:pt idx="8208">
                  <c:v>0</c:v>
                </c:pt>
                <c:pt idx="8209">
                  <c:v>0.77857399999999999</c:v>
                </c:pt>
                <c:pt idx="8210">
                  <c:v>0.38726500000000003</c:v>
                </c:pt>
                <c:pt idx="8211">
                  <c:v>0.38478600000000002</c:v>
                </c:pt>
                <c:pt idx="8212">
                  <c:v>0.776698</c:v>
                </c:pt>
                <c:pt idx="8213">
                  <c:v>0</c:v>
                </c:pt>
                <c:pt idx="8214">
                  <c:v>0.38870900000000003</c:v>
                </c:pt>
                <c:pt idx="8215">
                  <c:v>1.1652499999999999</c:v>
                </c:pt>
                <c:pt idx="8216">
                  <c:v>0.77745699999999995</c:v>
                </c:pt>
                <c:pt idx="8217">
                  <c:v>0.77628200000000003</c:v>
                </c:pt>
                <c:pt idx="8218">
                  <c:v>0.77734899999999996</c:v>
                </c:pt>
                <c:pt idx="8219">
                  <c:v>0</c:v>
                </c:pt>
                <c:pt idx="8220">
                  <c:v>1.5550900000000001</c:v>
                </c:pt>
                <c:pt idx="8221">
                  <c:v>1.5542899999999999</c:v>
                </c:pt>
                <c:pt idx="8222">
                  <c:v>1.5536000000000001</c:v>
                </c:pt>
                <c:pt idx="8223">
                  <c:v>0</c:v>
                </c:pt>
                <c:pt idx="8224">
                  <c:v>0.38874500000000001</c:v>
                </c:pt>
                <c:pt idx="8225">
                  <c:v>0</c:v>
                </c:pt>
                <c:pt idx="8226">
                  <c:v>0</c:v>
                </c:pt>
                <c:pt idx="8227">
                  <c:v>0.77827100000000005</c:v>
                </c:pt>
                <c:pt idx="8228">
                  <c:v>0</c:v>
                </c:pt>
                <c:pt idx="8229">
                  <c:v>0.388766</c:v>
                </c:pt>
                <c:pt idx="8230">
                  <c:v>1.16574</c:v>
                </c:pt>
                <c:pt idx="8231">
                  <c:v>1.5544899999999999</c:v>
                </c:pt>
                <c:pt idx="8232">
                  <c:v>1.16571</c:v>
                </c:pt>
                <c:pt idx="8233">
                  <c:v>0.38907000000000003</c:v>
                </c:pt>
                <c:pt idx="8234">
                  <c:v>0.38988200000000001</c:v>
                </c:pt>
                <c:pt idx="8235">
                  <c:v>0</c:v>
                </c:pt>
                <c:pt idx="8236">
                  <c:v>0.779528</c:v>
                </c:pt>
                <c:pt idx="8237">
                  <c:v>0.77739199999999997</c:v>
                </c:pt>
                <c:pt idx="8238">
                  <c:v>0.38725199999999999</c:v>
                </c:pt>
                <c:pt idx="8239">
                  <c:v>0.38566400000000001</c:v>
                </c:pt>
                <c:pt idx="8240">
                  <c:v>1.1674899999999999</c:v>
                </c:pt>
                <c:pt idx="8241">
                  <c:v>0.38870399999999999</c:v>
                </c:pt>
                <c:pt idx="8242">
                  <c:v>0.38855600000000001</c:v>
                </c:pt>
                <c:pt idx="8243">
                  <c:v>0.38846700000000001</c:v>
                </c:pt>
                <c:pt idx="8244">
                  <c:v>1.1674800000000001</c:v>
                </c:pt>
                <c:pt idx="8245">
                  <c:v>1.5569</c:v>
                </c:pt>
                <c:pt idx="8246">
                  <c:v>0.38831700000000002</c:v>
                </c:pt>
                <c:pt idx="8247">
                  <c:v>1.16055</c:v>
                </c:pt>
                <c:pt idx="8248">
                  <c:v>0</c:v>
                </c:pt>
                <c:pt idx="8249">
                  <c:v>0.38997399999999999</c:v>
                </c:pt>
                <c:pt idx="8250">
                  <c:v>1.1674</c:v>
                </c:pt>
                <c:pt idx="8251">
                  <c:v>1.5542100000000001</c:v>
                </c:pt>
                <c:pt idx="8252">
                  <c:v>1.55359</c:v>
                </c:pt>
                <c:pt idx="8253">
                  <c:v>1.5539499999999999</c:v>
                </c:pt>
                <c:pt idx="8254">
                  <c:v>0.38942399999999999</c:v>
                </c:pt>
                <c:pt idx="8255">
                  <c:v>0</c:v>
                </c:pt>
                <c:pt idx="8256">
                  <c:v>0.77910599999999997</c:v>
                </c:pt>
                <c:pt idx="8257">
                  <c:v>1.9364699999999999</c:v>
                </c:pt>
                <c:pt idx="8258">
                  <c:v>1.55301</c:v>
                </c:pt>
                <c:pt idx="8259">
                  <c:v>1.94343</c:v>
                </c:pt>
                <c:pt idx="8260">
                  <c:v>1.1664300000000001</c:v>
                </c:pt>
                <c:pt idx="8261">
                  <c:v>1.94387</c:v>
                </c:pt>
                <c:pt idx="8262">
                  <c:v>1.16523</c:v>
                </c:pt>
                <c:pt idx="8263">
                  <c:v>1.55501</c:v>
                </c:pt>
                <c:pt idx="8264">
                  <c:v>1.94407</c:v>
                </c:pt>
                <c:pt idx="8265">
                  <c:v>1.1641900000000001</c:v>
                </c:pt>
                <c:pt idx="8266">
                  <c:v>1.1657599999999999</c:v>
                </c:pt>
                <c:pt idx="8267">
                  <c:v>0.77690999999999999</c:v>
                </c:pt>
                <c:pt idx="8268">
                  <c:v>0.77365600000000001</c:v>
                </c:pt>
                <c:pt idx="8269">
                  <c:v>1.16987</c:v>
                </c:pt>
                <c:pt idx="8270">
                  <c:v>0.77845799999999998</c:v>
                </c:pt>
                <c:pt idx="8271">
                  <c:v>0.38961099999999999</c:v>
                </c:pt>
                <c:pt idx="8272">
                  <c:v>1.55986</c:v>
                </c:pt>
                <c:pt idx="8273">
                  <c:v>0.77995800000000004</c:v>
                </c:pt>
                <c:pt idx="8274">
                  <c:v>1.16553</c:v>
                </c:pt>
                <c:pt idx="8275">
                  <c:v>1.16326</c:v>
                </c:pt>
                <c:pt idx="8276">
                  <c:v>1.55379</c:v>
                </c:pt>
                <c:pt idx="8277">
                  <c:v>0.38923200000000002</c:v>
                </c:pt>
                <c:pt idx="8278">
                  <c:v>0</c:v>
                </c:pt>
                <c:pt idx="8279">
                  <c:v>0.77860200000000002</c:v>
                </c:pt>
                <c:pt idx="8280">
                  <c:v>0.38848500000000002</c:v>
                </c:pt>
                <c:pt idx="8281">
                  <c:v>1.16628</c:v>
                </c:pt>
                <c:pt idx="8282">
                  <c:v>1.1652499999999999</c:v>
                </c:pt>
                <c:pt idx="8283">
                  <c:v>0.77707099999999996</c:v>
                </c:pt>
                <c:pt idx="8284">
                  <c:v>0.77739800000000003</c:v>
                </c:pt>
                <c:pt idx="8285">
                  <c:v>1.16553</c:v>
                </c:pt>
                <c:pt idx="8286">
                  <c:v>1.1628099999999999</c:v>
                </c:pt>
                <c:pt idx="8287">
                  <c:v>0.77778800000000003</c:v>
                </c:pt>
                <c:pt idx="8288">
                  <c:v>0.77717599999999998</c:v>
                </c:pt>
                <c:pt idx="8289">
                  <c:v>1.5600499999999999</c:v>
                </c:pt>
                <c:pt idx="8290">
                  <c:v>1.9428399999999999</c:v>
                </c:pt>
                <c:pt idx="8291">
                  <c:v>1.16551</c:v>
                </c:pt>
                <c:pt idx="8292">
                  <c:v>1.9440299999999999</c:v>
                </c:pt>
                <c:pt idx="8293">
                  <c:v>1.5533999999999999</c:v>
                </c:pt>
                <c:pt idx="8294">
                  <c:v>1.55446</c:v>
                </c:pt>
                <c:pt idx="8295">
                  <c:v>0.38828099999999999</c:v>
                </c:pt>
                <c:pt idx="8296">
                  <c:v>0</c:v>
                </c:pt>
                <c:pt idx="8297">
                  <c:v>0.77621799999999996</c:v>
                </c:pt>
                <c:pt idx="8298">
                  <c:v>1.5545599999999999</c:v>
                </c:pt>
                <c:pt idx="8299">
                  <c:v>1.9432799999999999</c:v>
                </c:pt>
                <c:pt idx="8300">
                  <c:v>1.5540099999999999</c:v>
                </c:pt>
                <c:pt idx="8301">
                  <c:v>1.5547899999999999</c:v>
                </c:pt>
                <c:pt idx="8302">
                  <c:v>1.16588</c:v>
                </c:pt>
                <c:pt idx="8303">
                  <c:v>0</c:v>
                </c:pt>
                <c:pt idx="8304">
                  <c:v>0.77790700000000002</c:v>
                </c:pt>
                <c:pt idx="8305">
                  <c:v>1.9478</c:v>
                </c:pt>
                <c:pt idx="8306">
                  <c:v>1.55674</c:v>
                </c:pt>
                <c:pt idx="8307">
                  <c:v>1.55559</c:v>
                </c:pt>
                <c:pt idx="8308">
                  <c:v>1.5543</c:v>
                </c:pt>
                <c:pt idx="8309">
                  <c:v>0</c:v>
                </c:pt>
                <c:pt idx="8310">
                  <c:v>0.77764200000000006</c:v>
                </c:pt>
                <c:pt idx="8311">
                  <c:v>1.5541700000000001</c:v>
                </c:pt>
                <c:pt idx="8312">
                  <c:v>1.1659200000000001</c:v>
                </c:pt>
                <c:pt idx="8313">
                  <c:v>1.16513</c:v>
                </c:pt>
                <c:pt idx="8314">
                  <c:v>0</c:v>
                </c:pt>
                <c:pt idx="8315">
                  <c:v>1.5556399999999999</c:v>
                </c:pt>
                <c:pt idx="8316">
                  <c:v>0.38861000000000001</c:v>
                </c:pt>
                <c:pt idx="8317">
                  <c:v>0</c:v>
                </c:pt>
                <c:pt idx="8318">
                  <c:v>1.1663699999999999</c:v>
                </c:pt>
                <c:pt idx="8319">
                  <c:v>1.5516700000000001</c:v>
                </c:pt>
                <c:pt idx="8320">
                  <c:v>1.93926</c:v>
                </c:pt>
                <c:pt idx="8321">
                  <c:v>1.55328</c:v>
                </c:pt>
                <c:pt idx="8322">
                  <c:v>0</c:v>
                </c:pt>
                <c:pt idx="8323">
                  <c:v>0</c:v>
                </c:pt>
                <c:pt idx="8324">
                  <c:v>0.77790400000000004</c:v>
                </c:pt>
                <c:pt idx="8325">
                  <c:v>1.94337</c:v>
                </c:pt>
                <c:pt idx="8326">
                  <c:v>0.77730299999999997</c:v>
                </c:pt>
                <c:pt idx="8327">
                  <c:v>1.16584</c:v>
                </c:pt>
                <c:pt idx="8328">
                  <c:v>1.55399</c:v>
                </c:pt>
                <c:pt idx="8329">
                  <c:v>1.16513</c:v>
                </c:pt>
                <c:pt idx="8330">
                  <c:v>1.5551900000000001</c:v>
                </c:pt>
                <c:pt idx="8331">
                  <c:v>0.388268</c:v>
                </c:pt>
                <c:pt idx="8332">
                  <c:v>0.77695000000000003</c:v>
                </c:pt>
                <c:pt idx="8333">
                  <c:v>1.1653899999999999</c:v>
                </c:pt>
                <c:pt idx="8334">
                  <c:v>0.38864900000000002</c:v>
                </c:pt>
                <c:pt idx="8335">
                  <c:v>0.77833799999999997</c:v>
                </c:pt>
                <c:pt idx="8336">
                  <c:v>1.5591200000000001</c:v>
                </c:pt>
                <c:pt idx="8337">
                  <c:v>0</c:v>
                </c:pt>
                <c:pt idx="8338">
                  <c:v>0.39011499999999999</c:v>
                </c:pt>
                <c:pt idx="8339">
                  <c:v>1.5578799999999999</c:v>
                </c:pt>
                <c:pt idx="8340">
                  <c:v>1.94381</c:v>
                </c:pt>
                <c:pt idx="8341">
                  <c:v>1.16621</c:v>
                </c:pt>
                <c:pt idx="8342">
                  <c:v>1.17018</c:v>
                </c:pt>
                <c:pt idx="8343">
                  <c:v>1.1661699999999999</c:v>
                </c:pt>
                <c:pt idx="8344">
                  <c:v>0.38843800000000001</c:v>
                </c:pt>
                <c:pt idx="8345">
                  <c:v>1.1689499999999999</c:v>
                </c:pt>
                <c:pt idx="8346">
                  <c:v>1.1696500000000001</c:v>
                </c:pt>
                <c:pt idx="8347">
                  <c:v>0.77648399999999995</c:v>
                </c:pt>
                <c:pt idx="8348">
                  <c:v>1.16856</c:v>
                </c:pt>
                <c:pt idx="8349">
                  <c:v>0.38823000000000002</c:v>
                </c:pt>
                <c:pt idx="8350">
                  <c:v>0</c:v>
                </c:pt>
                <c:pt idx="8351">
                  <c:v>0</c:v>
                </c:pt>
                <c:pt idx="8352">
                  <c:v>1.1696200000000001</c:v>
                </c:pt>
                <c:pt idx="8353">
                  <c:v>0.38872299999999999</c:v>
                </c:pt>
                <c:pt idx="8354">
                  <c:v>0</c:v>
                </c:pt>
                <c:pt idx="8355">
                  <c:v>0.77558800000000006</c:v>
                </c:pt>
                <c:pt idx="8356">
                  <c:v>0.77985000000000004</c:v>
                </c:pt>
                <c:pt idx="8357">
                  <c:v>0.38950099999999999</c:v>
                </c:pt>
                <c:pt idx="8358">
                  <c:v>0</c:v>
                </c:pt>
                <c:pt idx="8359">
                  <c:v>0.389208</c:v>
                </c:pt>
                <c:pt idx="8360">
                  <c:v>0.77496799999999999</c:v>
                </c:pt>
                <c:pt idx="8361">
                  <c:v>1.16543</c:v>
                </c:pt>
                <c:pt idx="8362">
                  <c:v>0.77892700000000004</c:v>
                </c:pt>
                <c:pt idx="8363">
                  <c:v>1.16584</c:v>
                </c:pt>
                <c:pt idx="8364">
                  <c:v>1.16814</c:v>
                </c:pt>
                <c:pt idx="8365">
                  <c:v>1.55501</c:v>
                </c:pt>
                <c:pt idx="8366">
                  <c:v>0</c:v>
                </c:pt>
                <c:pt idx="8367">
                  <c:v>1.1682399999999999</c:v>
                </c:pt>
                <c:pt idx="8368">
                  <c:v>0.77735699999999996</c:v>
                </c:pt>
                <c:pt idx="8369">
                  <c:v>0.38822299999999998</c:v>
                </c:pt>
                <c:pt idx="8370">
                  <c:v>0.77640900000000002</c:v>
                </c:pt>
                <c:pt idx="8371">
                  <c:v>1.55972</c:v>
                </c:pt>
                <c:pt idx="8372">
                  <c:v>0.38956800000000003</c:v>
                </c:pt>
                <c:pt idx="8373">
                  <c:v>1.1667099999999999</c:v>
                </c:pt>
                <c:pt idx="8374">
                  <c:v>0.77732699999999999</c:v>
                </c:pt>
                <c:pt idx="8375">
                  <c:v>0.77949100000000004</c:v>
                </c:pt>
                <c:pt idx="8376">
                  <c:v>0.77968400000000004</c:v>
                </c:pt>
                <c:pt idx="8377">
                  <c:v>0</c:v>
                </c:pt>
                <c:pt idx="8378">
                  <c:v>0</c:v>
                </c:pt>
                <c:pt idx="8379">
                  <c:v>0.39013700000000001</c:v>
                </c:pt>
                <c:pt idx="8380">
                  <c:v>0.390038</c:v>
                </c:pt>
                <c:pt idx="8381">
                  <c:v>0.38984200000000002</c:v>
                </c:pt>
                <c:pt idx="8382">
                  <c:v>0</c:v>
                </c:pt>
                <c:pt idx="8383">
                  <c:v>0</c:v>
                </c:pt>
                <c:pt idx="8384">
                  <c:v>0.77911300000000006</c:v>
                </c:pt>
                <c:pt idx="8385">
                  <c:v>0.382299</c:v>
                </c:pt>
                <c:pt idx="8386">
                  <c:v>0.664713</c:v>
                </c:pt>
                <c:pt idx="8387">
                  <c:v>1.5592699999999999</c:v>
                </c:pt>
                <c:pt idx="8388">
                  <c:v>1.9437599999999999</c:v>
                </c:pt>
                <c:pt idx="8389">
                  <c:v>1.16676</c:v>
                </c:pt>
                <c:pt idx="8390">
                  <c:v>1.1656</c:v>
                </c:pt>
                <c:pt idx="8391">
                  <c:v>1.1658200000000001</c:v>
                </c:pt>
                <c:pt idx="8392">
                  <c:v>0</c:v>
                </c:pt>
                <c:pt idx="8393">
                  <c:v>0</c:v>
                </c:pt>
                <c:pt idx="8394">
                  <c:v>1.16686</c:v>
                </c:pt>
                <c:pt idx="8395">
                  <c:v>0.39006999999999997</c:v>
                </c:pt>
                <c:pt idx="8396">
                  <c:v>0</c:v>
                </c:pt>
                <c:pt idx="8397">
                  <c:v>0.77748300000000004</c:v>
                </c:pt>
                <c:pt idx="8398">
                  <c:v>1.1654800000000001</c:v>
                </c:pt>
                <c:pt idx="8399">
                  <c:v>0</c:v>
                </c:pt>
                <c:pt idx="8400">
                  <c:v>0.38885199999999998</c:v>
                </c:pt>
                <c:pt idx="8401">
                  <c:v>1.16608</c:v>
                </c:pt>
                <c:pt idx="8402">
                  <c:v>1.1662399999999999</c:v>
                </c:pt>
                <c:pt idx="8403">
                  <c:v>0.77496100000000001</c:v>
                </c:pt>
                <c:pt idx="8404">
                  <c:v>0.77704200000000001</c:v>
                </c:pt>
                <c:pt idx="8405">
                  <c:v>1.55646</c:v>
                </c:pt>
                <c:pt idx="8406">
                  <c:v>0.77739999999999998</c:v>
                </c:pt>
                <c:pt idx="8407">
                  <c:v>1.16628</c:v>
                </c:pt>
                <c:pt idx="8408">
                  <c:v>1.94215</c:v>
                </c:pt>
                <c:pt idx="8409">
                  <c:v>0.776756</c:v>
                </c:pt>
                <c:pt idx="8410">
                  <c:v>1.5572299999999999</c:v>
                </c:pt>
                <c:pt idx="8411">
                  <c:v>1.1684000000000001</c:v>
                </c:pt>
                <c:pt idx="8412">
                  <c:v>1.1676800000000001</c:v>
                </c:pt>
                <c:pt idx="8413">
                  <c:v>1.55396</c:v>
                </c:pt>
                <c:pt idx="8414">
                  <c:v>0.38903100000000002</c:v>
                </c:pt>
                <c:pt idx="8415">
                  <c:v>0.388735</c:v>
                </c:pt>
                <c:pt idx="8416">
                  <c:v>1.16567</c:v>
                </c:pt>
                <c:pt idx="8417">
                  <c:v>1.1655800000000001</c:v>
                </c:pt>
                <c:pt idx="8418">
                  <c:v>0</c:v>
                </c:pt>
                <c:pt idx="8419">
                  <c:v>1.5543199999999999</c:v>
                </c:pt>
                <c:pt idx="8420">
                  <c:v>1.55318</c:v>
                </c:pt>
                <c:pt idx="8421">
                  <c:v>1.5544</c:v>
                </c:pt>
                <c:pt idx="8422">
                  <c:v>0.38858500000000001</c:v>
                </c:pt>
                <c:pt idx="8423">
                  <c:v>0.38813900000000001</c:v>
                </c:pt>
                <c:pt idx="8424">
                  <c:v>1.5572600000000001</c:v>
                </c:pt>
                <c:pt idx="8425">
                  <c:v>0.77806500000000001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1.16618</c:v>
                </c:pt>
                <c:pt idx="8430">
                  <c:v>1.5597700000000001</c:v>
                </c:pt>
                <c:pt idx="8431">
                  <c:v>0.77715400000000001</c:v>
                </c:pt>
                <c:pt idx="8432">
                  <c:v>1.93737</c:v>
                </c:pt>
                <c:pt idx="8433">
                  <c:v>1.1652800000000001</c:v>
                </c:pt>
                <c:pt idx="8434">
                  <c:v>0.77964599999999995</c:v>
                </c:pt>
                <c:pt idx="8435">
                  <c:v>0.38822200000000001</c:v>
                </c:pt>
                <c:pt idx="8436">
                  <c:v>0.38868599999999998</c:v>
                </c:pt>
                <c:pt idx="8437">
                  <c:v>0.38811000000000001</c:v>
                </c:pt>
                <c:pt idx="8438">
                  <c:v>0.38874999999999998</c:v>
                </c:pt>
                <c:pt idx="8439">
                  <c:v>0</c:v>
                </c:pt>
                <c:pt idx="8440">
                  <c:v>0</c:v>
                </c:pt>
                <c:pt idx="8441">
                  <c:v>0.77091900000000002</c:v>
                </c:pt>
                <c:pt idx="8442">
                  <c:v>0.51247600000000004</c:v>
                </c:pt>
                <c:pt idx="8443">
                  <c:v>0.38853199999999999</c:v>
                </c:pt>
                <c:pt idx="8444">
                  <c:v>0</c:v>
                </c:pt>
                <c:pt idx="8445">
                  <c:v>0.38957399999999998</c:v>
                </c:pt>
                <c:pt idx="8446">
                  <c:v>1.1699200000000001</c:v>
                </c:pt>
                <c:pt idx="8447">
                  <c:v>0.38945000000000002</c:v>
                </c:pt>
                <c:pt idx="8448">
                  <c:v>0.38865100000000002</c:v>
                </c:pt>
                <c:pt idx="8449">
                  <c:v>0.388623</c:v>
                </c:pt>
                <c:pt idx="8450">
                  <c:v>1.1623699999999999</c:v>
                </c:pt>
                <c:pt idx="8451">
                  <c:v>1.1630499999999999</c:v>
                </c:pt>
                <c:pt idx="8452">
                  <c:v>0.38993</c:v>
                </c:pt>
                <c:pt idx="8453">
                  <c:v>0.77965799999999996</c:v>
                </c:pt>
                <c:pt idx="8454">
                  <c:v>1.1658200000000001</c:v>
                </c:pt>
                <c:pt idx="8455">
                  <c:v>1.1663399999999999</c:v>
                </c:pt>
                <c:pt idx="8456">
                  <c:v>0.38999400000000001</c:v>
                </c:pt>
                <c:pt idx="8457">
                  <c:v>1.1664399999999999</c:v>
                </c:pt>
                <c:pt idx="8458">
                  <c:v>0.38748899999999997</c:v>
                </c:pt>
                <c:pt idx="8459">
                  <c:v>0.38939600000000002</c:v>
                </c:pt>
                <c:pt idx="8460">
                  <c:v>0.38999200000000001</c:v>
                </c:pt>
                <c:pt idx="8461">
                  <c:v>0.388795</c:v>
                </c:pt>
                <c:pt idx="8462">
                  <c:v>0.56121100000000002</c:v>
                </c:pt>
                <c:pt idx="8463">
                  <c:v>0</c:v>
                </c:pt>
                <c:pt idx="8464">
                  <c:v>1.1601300000000001</c:v>
                </c:pt>
                <c:pt idx="8465">
                  <c:v>0</c:v>
                </c:pt>
                <c:pt idx="8466">
                  <c:v>0.38979999999999998</c:v>
                </c:pt>
                <c:pt idx="8467">
                  <c:v>1.5538000000000001</c:v>
                </c:pt>
                <c:pt idx="8468">
                  <c:v>1.1662699999999999</c:v>
                </c:pt>
                <c:pt idx="8469">
                  <c:v>0</c:v>
                </c:pt>
                <c:pt idx="8470">
                  <c:v>1.16812</c:v>
                </c:pt>
                <c:pt idx="8471">
                  <c:v>0</c:v>
                </c:pt>
                <c:pt idx="8472">
                  <c:v>1.55572</c:v>
                </c:pt>
                <c:pt idx="8473">
                  <c:v>0.77661599999999997</c:v>
                </c:pt>
                <c:pt idx="8474">
                  <c:v>0.38914900000000002</c:v>
                </c:pt>
                <c:pt idx="8475">
                  <c:v>1.9418800000000001</c:v>
                </c:pt>
                <c:pt idx="8476">
                  <c:v>0.38816000000000001</c:v>
                </c:pt>
                <c:pt idx="8477">
                  <c:v>0.77959900000000004</c:v>
                </c:pt>
                <c:pt idx="8478">
                  <c:v>1.16604</c:v>
                </c:pt>
                <c:pt idx="8479">
                  <c:v>0</c:v>
                </c:pt>
                <c:pt idx="8480">
                  <c:v>0.38902799999999998</c:v>
                </c:pt>
                <c:pt idx="8481">
                  <c:v>0.38897700000000002</c:v>
                </c:pt>
                <c:pt idx="8482">
                  <c:v>0.39004299999999997</c:v>
                </c:pt>
                <c:pt idx="8483">
                  <c:v>0.38872400000000001</c:v>
                </c:pt>
                <c:pt idx="8484">
                  <c:v>0.38520900000000002</c:v>
                </c:pt>
                <c:pt idx="8485">
                  <c:v>0.77887300000000004</c:v>
                </c:pt>
                <c:pt idx="8486">
                  <c:v>0</c:v>
                </c:pt>
                <c:pt idx="8487">
                  <c:v>0.38929599999999998</c:v>
                </c:pt>
                <c:pt idx="8488">
                  <c:v>0.78001500000000001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0.38994600000000001</c:v>
                </c:pt>
                <c:pt idx="8494">
                  <c:v>0.77958499999999997</c:v>
                </c:pt>
                <c:pt idx="8495">
                  <c:v>0</c:v>
                </c:pt>
                <c:pt idx="8496">
                  <c:v>0</c:v>
                </c:pt>
                <c:pt idx="8497">
                  <c:v>1.1671899999999999</c:v>
                </c:pt>
                <c:pt idx="8498">
                  <c:v>0.38860099999999997</c:v>
                </c:pt>
                <c:pt idx="8499">
                  <c:v>0.77763499999999997</c:v>
                </c:pt>
                <c:pt idx="8500">
                  <c:v>0.38748700000000003</c:v>
                </c:pt>
                <c:pt idx="8501">
                  <c:v>0.77965700000000004</c:v>
                </c:pt>
                <c:pt idx="8502">
                  <c:v>0.38961499999999999</c:v>
                </c:pt>
                <c:pt idx="8503">
                  <c:v>0</c:v>
                </c:pt>
                <c:pt idx="8504">
                  <c:v>0.779304</c:v>
                </c:pt>
                <c:pt idx="8505">
                  <c:v>0.389986</c:v>
                </c:pt>
                <c:pt idx="8506">
                  <c:v>0.38997900000000002</c:v>
                </c:pt>
                <c:pt idx="8507">
                  <c:v>0.38910699999999998</c:v>
                </c:pt>
                <c:pt idx="8508">
                  <c:v>0.77710699999999999</c:v>
                </c:pt>
                <c:pt idx="8509">
                  <c:v>1.1689000000000001</c:v>
                </c:pt>
                <c:pt idx="8510">
                  <c:v>1.94983</c:v>
                </c:pt>
                <c:pt idx="8511">
                  <c:v>0.38949899999999998</c:v>
                </c:pt>
                <c:pt idx="8512">
                  <c:v>0.77730600000000005</c:v>
                </c:pt>
                <c:pt idx="8513">
                  <c:v>0.38988099999999998</c:v>
                </c:pt>
                <c:pt idx="8514">
                  <c:v>1.1652199999999999</c:v>
                </c:pt>
                <c:pt idx="8515">
                  <c:v>1.55402</c:v>
                </c:pt>
                <c:pt idx="8516">
                  <c:v>0.77427199999999996</c:v>
                </c:pt>
                <c:pt idx="8517">
                  <c:v>1.55349</c:v>
                </c:pt>
                <c:pt idx="8518">
                  <c:v>1.55444</c:v>
                </c:pt>
                <c:pt idx="8519">
                  <c:v>1.5603899999999999</c:v>
                </c:pt>
                <c:pt idx="8520">
                  <c:v>1.1677200000000001</c:v>
                </c:pt>
                <c:pt idx="8521">
                  <c:v>0</c:v>
                </c:pt>
                <c:pt idx="8522">
                  <c:v>0.38827099999999998</c:v>
                </c:pt>
                <c:pt idx="8523">
                  <c:v>0.38662200000000002</c:v>
                </c:pt>
                <c:pt idx="8524">
                  <c:v>1.1692100000000001</c:v>
                </c:pt>
                <c:pt idx="8525">
                  <c:v>0.38931100000000002</c:v>
                </c:pt>
                <c:pt idx="8526">
                  <c:v>0.38975700000000002</c:v>
                </c:pt>
                <c:pt idx="8527">
                  <c:v>0</c:v>
                </c:pt>
                <c:pt idx="8528">
                  <c:v>0</c:v>
                </c:pt>
                <c:pt idx="8529">
                  <c:v>0.38986900000000002</c:v>
                </c:pt>
                <c:pt idx="8530">
                  <c:v>1.16709</c:v>
                </c:pt>
                <c:pt idx="8531">
                  <c:v>1.9420500000000001</c:v>
                </c:pt>
                <c:pt idx="8532">
                  <c:v>0.77849900000000005</c:v>
                </c:pt>
                <c:pt idx="8533">
                  <c:v>0.77772799999999997</c:v>
                </c:pt>
                <c:pt idx="8534">
                  <c:v>0.77797000000000005</c:v>
                </c:pt>
                <c:pt idx="8535">
                  <c:v>0.77649999999999997</c:v>
                </c:pt>
                <c:pt idx="8536">
                  <c:v>0.77222400000000002</c:v>
                </c:pt>
                <c:pt idx="8537">
                  <c:v>0.76460300000000003</c:v>
                </c:pt>
                <c:pt idx="8538">
                  <c:v>0</c:v>
                </c:pt>
                <c:pt idx="8539">
                  <c:v>0.38650899999999999</c:v>
                </c:pt>
                <c:pt idx="8540">
                  <c:v>0.38869100000000001</c:v>
                </c:pt>
                <c:pt idx="8541">
                  <c:v>1.9413199999999999</c:v>
                </c:pt>
                <c:pt idx="8542">
                  <c:v>1.1700600000000001</c:v>
                </c:pt>
                <c:pt idx="8543">
                  <c:v>1.5571999999999999</c:v>
                </c:pt>
                <c:pt idx="8544">
                  <c:v>0.388602</c:v>
                </c:pt>
                <c:pt idx="8545">
                  <c:v>1.1651</c:v>
                </c:pt>
                <c:pt idx="8546">
                  <c:v>1.1670799999999999</c:v>
                </c:pt>
                <c:pt idx="8547">
                  <c:v>1.55542</c:v>
                </c:pt>
                <c:pt idx="8548">
                  <c:v>1.5543100000000001</c:v>
                </c:pt>
                <c:pt idx="8549">
                  <c:v>1.16517</c:v>
                </c:pt>
                <c:pt idx="8550">
                  <c:v>0.77697700000000003</c:v>
                </c:pt>
                <c:pt idx="8551">
                  <c:v>1.5533699999999999</c:v>
                </c:pt>
                <c:pt idx="8552">
                  <c:v>0.38848700000000003</c:v>
                </c:pt>
                <c:pt idx="8553">
                  <c:v>1.9434899999999999</c:v>
                </c:pt>
                <c:pt idx="8554">
                  <c:v>1.9426000000000001</c:v>
                </c:pt>
                <c:pt idx="8555">
                  <c:v>1.5545199999999999</c:v>
                </c:pt>
                <c:pt idx="8556">
                  <c:v>1.55846</c:v>
                </c:pt>
                <c:pt idx="8557">
                  <c:v>1.55436</c:v>
                </c:pt>
                <c:pt idx="8558">
                  <c:v>1.5554399999999999</c:v>
                </c:pt>
                <c:pt idx="8559">
                  <c:v>0.38803399999999999</c:v>
                </c:pt>
                <c:pt idx="8560">
                  <c:v>0</c:v>
                </c:pt>
                <c:pt idx="8561">
                  <c:v>0.38884200000000002</c:v>
                </c:pt>
                <c:pt idx="8562">
                  <c:v>0.77704899999999999</c:v>
                </c:pt>
                <c:pt idx="8563">
                  <c:v>1.16516</c:v>
                </c:pt>
                <c:pt idx="8564">
                  <c:v>1.55504</c:v>
                </c:pt>
                <c:pt idx="8565">
                  <c:v>1.16604</c:v>
                </c:pt>
                <c:pt idx="8566">
                  <c:v>0.776949</c:v>
                </c:pt>
                <c:pt idx="8567">
                  <c:v>0</c:v>
                </c:pt>
                <c:pt idx="8568">
                  <c:v>0.39018599999999998</c:v>
                </c:pt>
                <c:pt idx="8569">
                  <c:v>0.77786200000000005</c:v>
                </c:pt>
                <c:pt idx="8570">
                  <c:v>1.9312400000000001</c:v>
                </c:pt>
                <c:pt idx="8571">
                  <c:v>1.5540099999999999</c:v>
                </c:pt>
                <c:pt idx="8572">
                  <c:v>0.38974399999999998</c:v>
                </c:pt>
                <c:pt idx="8573">
                  <c:v>1.55962</c:v>
                </c:pt>
                <c:pt idx="8574">
                  <c:v>1.16554</c:v>
                </c:pt>
                <c:pt idx="8575">
                  <c:v>0.77719899999999997</c:v>
                </c:pt>
                <c:pt idx="8576">
                  <c:v>0.77738300000000005</c:v>
                </c:pt>
                <c:pt idx="8577">
                  <c:v>1.5487899999999999</c:v>
                </c:pt>
                <c:pt idx="8578">
                  <c:v>0.77442200000000005</c:v>
                </c:pt>
                <c:pt idx="8579">
                  <c:v>0</c:v>
                </c:pt>
                <c:pt idx="8580">
                  <c:v>0</c:v>
                </c:pt>
                <c:pt idx="8581">
                  <c:v>0.39002100000000001</c:v>
                </c:pt>
                <c:pt idx="8582">
                  <c:v>0.38894600000000001</c:v>
                </c:pt>
                <c:pt idx="8583">
                  <c:v>0</c:v>
                </c:pt>
                <c:pt idx="8584">
                  <c:v>0.38901799999999997</c:v>
                </c:pt>
                <c:pt idx="8585">
                  <c:v>0.38419599999999998</c:v>
                </c:pt>
                <c:pt idx="8586">
                  <c:v>1.55444</c:v>
                </c:pt>
                <c:pt idx="8587">
                  <c:v>1.5540099999999999</c:v>
                </c:pt>
                <c:pt idx="8588">
                  <c:v>0.77642299999999997</c:v>
                </c:pt>
                <c:pt idx="8589">
                  <c:v>0</c:v>
                </c:pt>
                <c:pt idx="8590">
                  <c:v>0.77788000000000002</c:v>
                </c:pt>
                <c:pt idx="8591">
                  <c:v>1.16581</c:v>
                </c:pt>
                <c:pt idx="8592">
                  <c:v>0.38912600000000003</c:v>
                </c:pt>
                <c:pt idx="8593">
                  <c:v>1.5537799999999999</c:v>
                </c:pt>
                <c:pt idx="8594">
                  <c:v>1.5585500000000001</c:v>
                </c:pt>
                <c:pt idx="8595">
                  <c:v>1.5535600000000001</c:v>
                </c:pt>
                <c:pt idx="8596">
                  <c:v>1.9456</c:v>
                </c:pt>
                <c:pt idx="8597">
                  <c:v>1.1662399999999999</c:v>
                </c:pt>
                <c:pt idx="8598">
                  <c:v>0.388486</c:v>
                </c:pt>
                <c:pt idx="8599">
                  <c:v>0.77895499999999995</c:v>
                </c:pt>
                <c:pt idx="8600">
                  <c:v>0.77730200000000005</c:v>
                </c:pt>
                <c:pt idx="8601">
                  <c:v>0.77837400000000001</c:v>
                </c:pt>
                <c:pt idx="8602">
                  <c:v>0.38840200000000003</c:v>
                </c:pt>
                <c:pt idx="8603">
                  <c:v>0.77972799999999998</c:v>
                </c:pt>
                <c:pt idx="8604">
                  <c:v>0.77922199999999997</c:v>
                </c:pt>
                <c:pt idx="8605">
                  <c:v>1.55453</c:v>
                </c:pt>
                <c:pt idx="8606">
                  <c:v>0</c:v>
                </c:pt>
                <c:pt idx="8607">
                  <c:v>0</c:v>
                </c:pt>
                <c:pt idx="8608">
                  <c:v>0.77758899999999997</c:v>
                </c:pt>
                <c:pt idx="8609">
                  <c:v>1.1655899999999999</c:v>
                </c:pt>
                <c:pt idx="8610">
                  <c:v>1.5539400000000001</c:v>
                </c:pt>
                <c:pt idx="8611">
                  <c:v>0.38860600000000001</c:v>
                </c:pt>
                <c:pt idx="8612">
                  <c:v>1.1655199999999999</c:v>
                </c:pt>
                <c:pt idx="8613">
                  <c:v>0</c:v>
                </c:pt>
                <c:pt idx="8614">
                  <c:v>0.77790899999999996</c:v>
                </c:pt>
                <c:pt idx="8615">
                  <c:v>1.9400200000000001</c:v>
                </c:pt>
                <c:pt idx="8616">
                  <c:v>1.1646099999999999</c:v>
                </c:pt>
                <c:pt idx="8617">
                  <c:v>1.1654199999999999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0.38871800000000001</c:v>
                </c:pt>
                <c:pt idx="8622">
                  <c:v>0.38855000000000001</c:v>
                </c:pt>
                <c:pt idx="8623">
                  <c:v>1.16513</c:v>
                </c:pt>
                <c:pt idx="8624">
                  <c:v>0.77714499999999997</c:v>
                </c:pt>
                <c:pt idx="8625">
                  <c:v>1.94234</c:v>
                </c:pt>
                <c:pt idx="8626">
                  <c:v>1.5449600000000001</c:v>
                </c:pt>
                <c:pt idx="8627">
                  <c:v>0.77665099999999998</c:v>
                </c:pt>
                <c:pt idx="8628">
                  <c:v>0.77699499999999999</c:v>
                </c:pt>
                <c:pt idx="8629">
                  <c:v>1.16608</c:v>
                </c:pt>
                <c:pt idx="8630">
                  <c:v>1.1661600000000001</c:v>
                </c:pt>
                <c:pt idx="8631">
                  <c:v>1.55538</c:v>
                </c:pt>
                <c:pt idx="8632">
                  <c:v>0.38978499999999999</c:v>
                </c:pt>
                <c:pt idx="8633">
                  <c:v>0.38819500000000001</c:v>
                </c:pt>
                <c:pt idx="8634">
                  <c:v>0.77675399999999994</c:v>
                </c:pt>
                <c:pt idx="8635">
                  <c:v>0</c:v>
                </c:pt>
                <c:pt idx="8636">
                  <c:v>0</c:v>
                </c:pt>
                <c:pt idx="8637">
                  <c:v>1.55582</c:v>
                </c:pt>
                <c:pt idx="8638">
                  <c:v>1.94235</c:v>
                </c:pt>
                <c:pt idx="8639">
                  <c:v>1.16662</c:v>
                </c:pt>
                <c:pt idx="8640">
                  <c:v>1.5541199999999999</c:v>
                </c:pt>
                <c:pt idx="8641">
                  <c:v>0.77727400000000002</c:v>
                </c:pt>
                <c:pt idx="8642">
                  <c:v>0.77885599999999999</c:v>
                </c:pt>
                <c:pt idx="8643">
                  <c:v>0</c:v>
                </c:pt>
                <c:pt idx="8644">
                  <c:v>0.38764700000000002</c:v>
                </c:pt>
                <c:pt idx="8645">
                  <c:v>0.388793</c:v>
                </c:pt>
                <c:pt idx="8646">
                  <c:v>0.77731799999999995</c:v>
                </c:pt>
                <c:pt idx="8647">
                  <c:v>1.5535699999999999</c:v>
                </c:pt>
                <c:pt idx="8648">
                  <c:v>0.38870399999999999</c:v>
                </c:pt>
                <c:pt idx="8649">
                  <c:v>0.38858199999999998</c:v>
                </c:pt>
                <c:pt idx="8650">
                  <c:v>0.77897099999999997</c:v>
                </c:pt>
                <c:pt idx="8651">
                  <c:v>1.9497100000000001</c:v>
                </c:pt>
                <c:pt idx="8652">
                  <c:v>1.1656899999999999</c:v>
                </c:pt>
                <c:pt idx="8653">
                  <c:v>1.9402200000000001</c:v>
                </c:pt>
                <c:pt idx="8654">
                  <c:v>1.1661699999999999</c:v>
                </c:pt>
                <c:pt idx="8655">
                  <c:v>0</c:v>
                </c:pt>
                <c:pt idx="8656">
                  <c:v>0</c:v>
                </c:pt>
                <c:pt idx="8657">
                  <c:v>0.38901200000000002</c:v>
                </c:pt>
                <c:pt idx="8658">
                  <c:v>1.1652400000000001</c:v>
                </c:pt>
                <c:pt idx="8659">
                  <c:v>0.77717499999999995</c:v>
                </c:pt>
                <c:pt idx="8660">
                  <c:v>1.1644099999999999</c:v>
                </c:pt>
                <c:pt idx="8661">
                  <c:v>1.1661999999999999</c:v>
                </c:pt>
                <c:pt idx="8662">
                  <c:v>0</c:v>
                </c:pt>
                <c:pt idx="8663">
                  <c:v>0</c:v>
                </c:pt>
                <c:pt idx="8664">
                  <c:v>0.77763099999999996</c:v>
                </c:pt>
                <c:pt idx="8665">
                  <c:v>1.16591</c:v>
                </c:pt>
                <c:pt idx="8666">
                  <c:v>0.38965499999999997</c:v>
                </c:pt>
                <c:pt idx="8667">
                  <c:v>0.38985199999999998</c:v>
                </c:pt>
                <c:pt idx="8668">
                  <c:v>0</c:v>
                </c:pt>
                <c:pt idx="8669">
                  <c:v>0.38929200000000003</c:v>
                </c:pt>
                <c:pt idx="8670">
                  <c:v>1.55877</c:v>
                </c:pt>
                <c:pt idx="8671">
                  <c:v>1.16757</c:v>
                </c:pt>
                <c:pt idx="8672">
                  <c:v>0</c:v>
                </c:pt>
                <c:pt idx="8673">
                  <c:v>0.38834099999999999</c:v>
                </c:pt>
                <c:pt idx="8674">
                  <c:v>0.38834299999999999</c:v>
                </c:pt>
                <c:pt idx="8675">
                  <c:v>0.38859399999999999</c:v>
                </c:pt>
                <c:pt idx="8676">
                  <c:v>1.55501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0.77755600000000002</c:v>
                </c:pt>
                <c:pt idx="8681">
                  <c:v>0.77695400000000003</c:v>
                </c:pt>
                <c:pt idx="8682">
                  <c:v>0.38866000000000001</c:v>
                </c:pt>
                <c:pt idx="8683">
                  <c:v>0</c:v>
                </c:pt>
                <c:pt idx="8684">
                  <c:v>0.38878200000000002</c:v>
                </c:pt>
                <c:pt idx="8685">
                  <c:v>0</c:v>
                </c:pt>
                <c:pt idx="8686">
                  <c:v>0</c:v>
                </c:pt>
                <c:pt idx="8687">
                  <c:v>1.55522</c:v>
                </c:pt>
                <c:pt idx="8688">
                  <c:v>1.55314</c:v>
                </c:pt>
                <c:pt idx="8689">
                  <c:v>1.5541499999999999</c:v>
                </c:pt>
                <c:pt idx="8690">
                  <c:v>0.778895</c:v>
                </c:pt>
                <c:pt idx="8691">
                  <c:v>1.5545100000000001</c:v>
                </c:pt>
                <c:pt idx="8692">
                  <c:v>0.77763199999999999</c:v>
                </c:pt>
                <c:pt idx="8693">
                  <c:v>0.38813700000000001</c:v>
                </c:pt>
                <c:pt idx="8694">
                  <c:v>1.55582</c:v>
                </c:pt>
                <c:pt idx="8695">
                  <c:v>0.38871699999999998</c:v>
                </c:pt>
                <c:pt idx="8696">
                  <c:v>0.77723799999999998</c:v>
                </c:pt>
                <c:pt idx="8697">
                  <c:v>0</c:v>
                </c:pt>
                <c:pt idx="8698">
                  <c:v>0.77777200000000002</c:v>
                </c:pt>
                <c:pt idx="8699">
                  <c:v>1.16977</c:v>
                </c:pt>
                <c:pt idx="8700">
                  <c:v>0.77820900000000004</c:v>
                </c:pt>
                <c:pt idx="8701">
                  <c:v>0.77470000000000006</c:v>
                </c:pt>
                <c:pt idx="8702">
                  <c:v>0</c:v>
                </c:pt>
                <c:pt idx="8703">
                  <c:v>1.14611</c:v>
                </c:pt>
                <c:pt idx="8704">
                  <c:v>1.16344</c:v>
                </c:pt>
                <c:pt idx="8705">
                  <c:v>1.16594</c:v>
                </c:pt>
                <c:pt idx="8706">
                  <c:v>0.38772000000000001</c:v>
                </c:pt>
                <c:pt idx="8707">
                  <c:v>1.5536799999999999</c:v>
                </c:pt>
                <c:pt idx="8708">
                  <c:v>1.1653800000000001</c:v>
                </c:pt>
                <c:pt idx="8709">
                  <c:v>0.389594</c:v>
                </c:pt>
                <c:pt idx="8710">
                  <c:v>0.38904699999999998</c:v>
                </c:pt>
                <c:pt idx="8711">
                  <c:v>1.1668099999999999</c:v>
                </c:pt>
                <c:pt idx="8712">
                  <c:v>0.77912599999999999</c:v>
                </c:pt>
                <c:pt idx="8713">
                  <c:v>1.1643300000000001</c:v>
                </c:pt>
                <c:pt idx="8714">
                  <c:v>0.38863900000000001</c:v>
                </c:pt>
                <c:pt idx="8715">
                  <c:v>0.77433300000000005</c:v>
                </c:pt>
                <c:pt idx="8716">
                  <c:v>0.38835500000000001</c:v>
                </c:pt>
                <c:pt idx="8717">
                  <c:v>0</c:v>
                </c:pt>
                <c:pt idx="8718">
                  <c:v>1.9480500000000001</c:v>
                </c:pt>
                <c:pt idx="8719">
                  <c:v>0.77678199999999997</c:v>
                </c:pt>
                <c:pt idx="8720">
                  <c:v>1.5536700000000001</c:v>
                </c:pt>
                <c:pt idx="8721">
                  <c:v>0</c:v>
                </c:pt>
                <c:pt idx="8722">
                  <c:v>0.77704099999999998</c:v>
                </c:pt>
                <c:pt idx="8723">
                  <c:v>0.77684200000000003</c:v>
                </c:pt>
                <c:pt idx="8724">
                  <c:v>0.38815500000000003</c:v>
                </c:pt>
                <c:pt idx="8725">
                  <c:v>0</c:v>
                </c:pt>
                <c:pt idx="8726">
                  <c:v>1.1689499999999999</c:v>
                </c:pt>
                <c:pt idx="8727">
                  <c:v>0.389708</c:v>
                </c:pt>
                <c:pt idx="8728">
                  <c:v>0</c:v>
                </c:pt>
                <c:pt idx="8729">
                  <c:v>0.77744199999999997</c:v>
                </c:pt>
                <c:pt idx="8730">
                  <c:v>1.5541499999999999</c:v>
                </c:pt>
                <c:pt idx="8731">
                  <c:v>0.77747200000000005</c:v>
                </c:pt>
                <c:pt idx="8732">
                  <c:v>0.778914</c:v>
                </c:pt>
                <c:pt idx="8733">
                  <c:v>1.1677200000000001</c:v>
                </c:pt>
                <c:pt idx="8734">
                  <c:v>0.77838300000000005</c:v>
                </c:pt>
                <c:pt idx="8735">
                  <c:v>0.77957299999999996</c:v>
                </c:pt>
                <c:pt idx="8736">
                  <c:v>0.77845900000000001</c:v>
                </c:pt>
                <c:pt idx="8737">
                  <c:v>0</c:v>
                </c:pt>
                <c:pt idx="8738">
                  <c:v>0.38981500000000002</c:v>
                </c:pt>
                <c:pt idx="8739">
                  <c:v>0.38894400000000001</c:v>
                </c:pt>
                <c:pt idx="8740">
                  <c:v>0.77673000000000003</c:v>
                </c:pt>
                <c:pt idx="8741">
                  <c:v>0.38838200000000001</c:v>
                </c:pt>
                <c:pt idx="8742">
                  <c:v>0.38968399999999997</c:v>
                </c:pt>
                <c:pt idx="8743">
                  <c:v>0.38993800000000001</c:v>
                </c:pt>
                <c:pt idx="8744">
                  <c:v>0.39001200000000003</c:v>
                </c:pt>
                <c:pt idx="8745">
                  <c:v>1.5604</c:v>
                </c:pt>
                <c:pt idx="8746">
                  <c:v>0.77741300000000002</c:v>
                </c:pt>
                <c:pt idx="8747">
                  <c:v>1.16449</c:v>
                </c:pt>
                <c:pt idx="8748">
                  <c:v>1.16588</c:v>
                </c:pt>
                <c:pt idx="8749">
                  <c:v>1.9494199999999999</c:v>
                </c:pt>
                <c:pt idx="8750">
                  <c:v>0</c:v>
                </c:pt>
                <c:pt idx="8751">
                  <c:v>0.77761899999999995</c:v>
                </c:pt>
                <c:pt idx="8752">
                  <c:v>0.77780899999999997</c:v>
                </c:pt>
                <c:pt idx="8753">
                  <c:v>0.77974399999999999</c:v>
                </c:pt>
                <c:pt idx="8754">
                  <c:v>0.38943</c:v>
                </c:pt>
                <c:pt idx="8755">
                  <c:v>0.77984399999999998</c:v>
                </c:pt>
                <c:pt idx="8756">
                  <c:v>0.38845000000000002</c:v>
                </c:pt>
                <c:pt idx="8757">
                  <c:v>0.38944699999999999</c:v>
                </c:pt>
                <c:pt idx="8758">
                  <c:v>0.390065</c:v>
                </c:pt>
                <c:pt idx="8759">
                  <c:v>0.77685800000000005</c:v>
                </c:pt>
                <c:pt idx="8760">
                  <c:v>1.16526</c:v>
                </c:pt>
                <c:pt idx="8761">
                  <c:v>1.1666399999999999</c:v>
                </c:pt>
                <c:pt idx="8762">
                  <c:v>0</c:v>
                </c:pt>
                <c:pt idx="8763">
                  <c:v>0</c:v>
                </c:pt>
                <c:pt idx="8764">
                  <c:v>1.5553699999999999</c:v>
                </c:pt>
                <c:pt idx="8765">
                  <c:v>1.16255</c:v>
                </c:pt>
                <c:pt idx="8766">
                  <c:v>0.38531599999999999</c:v>
                </c:pt>
                <c:pt idx="8767">
                  <c:v>1.5586899999999999</c:v>
                </c:pt>
                <c:pt idx="8768">
                  <c:v>1.1626099999999999</c:v>
                </c:pt>
                <c:pt idx="8769">
                  <c:v>0.38883000000000001</c:v>
                </c:pt>
                <c:pt idx="8770">
                  <c:v>1.1683699999999999</c:v>
                </c:pt>
                <c:pt idx="8771">
                  <c:v>0.38957000000000003</c:v>
                </c:pt>
                <c:pt idx="8772">
                  <c:v>1.1652800000000001</c:v>
                </c:pt>
                <c:pt idx="8773">
                  <c:v>0.388548</c:v>
                </c:pt>
                <c:pt idx="8774">
                  <c:v>0.77711200000000002</c:v>
                </c:pt>
                <c:pt idx="8775">
                  <c:v>0</c:v>
                </c:pt>
                <c:pt idx="8776">
                  <c:v>0.38774399999999998</c:v>
                </c:pt>
                <c:pt idx="8777">
                  <c:v>0.38838400000000001</c:v>
                </c:pt>
                <c:pt idx="8778">
                  <c:v>0.38895299999999999</c:v>
                </c:pt>
                <c:pt idx="8779">
                  <c:v>1.5538700000000001</c:v>
                </c:pt>
                <c:pt idx="8780">
                  <c:v>0.77679900000000002</c:v>
                </c:pt>
                <c:pt idx="8781">
                  <c:v>0.38845499999999999</c:v>
                </c:pt>
                <c:pt idx="8782">
                  <c:v>0.38958900000000002</c:v>
                </c:pt>
                <c:pt idx="8783">
                  <c:v>1.1680600000000001</c:v>
                </c:pt>
                <c:pt idx="8784">
                  <c:v>0.77590700000000001</c:v>
                </c:pt>
                <c:pt idx="8785">
                  <c:v>0.38999299999999998</c:v>
                </c:pt>
                <c:pt idx="8786">
                  <c:v>0.38746199999999997</c:v>
                </c:pt>
                <c:pt idx="8787">
                  <c:v>0.77995199999999998</c:v>
                </c:pt>
                <c:pt idx="8788">
                  <c:v>0.77720199999999995</c:v>
                </c:pt>
                <c:pt idx="8789">
                  <c:v>0.38840799999999998</c:v>
                </c:pt>
                <c:pt idx="8790">
                  <c:v>0.38827200000000001</c:v>
                </c:pt>
                <c:pt idx="8791">
                  <c:v>1.16544</c:v>
                </c:pt>
                <c:pt idx="8792">
                  <c:v>1.1682300000000001</c:v>
                </c:pt>
                <c:pt idx="8793">
                  <c:v>0</c:v>
                </c:pt>
                <c:pt idx="8794">
                  <c:v>1.55793</c:v>
                </c:pt>
                <c:pt idx="8795">
                  <c:v>0</c:v>
                </c:pt>
                <c:pt idx="8796">
                  <c:v>1.55192</c:v>
                </c:pt>
                <c:pt idx="8797">
                  <c:v>0.38861600000000002</c:v>
                </c:pt>
                <c:pt idx="8798">
                  <c:v>0.77998599999999996</c:v>
                </c:pt>
                <c:pt idx="8799">
                  <c:v>0.38830999999999999</c:v>
                </c:pt>
                <c:pt idx="8800">
                  <c:v>1.5570299999999999</c:v>
                </c:pt>
                <c:pt idx="8801">
                  <c:v>1.16734</c:v>
                </c:pt>
                <c:pt idx="8802">
                  <c:v>1.16533</c:v>
                </c:pt>
                <c:pt idx="8803">
                  <c:v>1.16553</c:v>
                </c:pt>
                <c:pt idx="8804">
                  <c:v>1.5580099999999999</c:v>
                </c:pt>
                <c:pt idx="8805">
                  <c:v>0.38930500000000001</c:v>
                </c:pt>
                <c:pt idx="8806">
                  <c:v>0.38858100000000001</c:v>
                </c:pt>
                <c:pt idx="8807">
                  <c:v>0.38850800000000002</c:v>
                </c:pt>
                <c:pt idx="8808">
                  <c:v>1.1662600000000001</c:v>
                </c:pt>
                <c:pt idx="8809">
                  <c:v>0.77715500000000004</c:v>
                </c:pt>
                <c:pt idx="8810">
                  <c:v>1.5532600000000001</c:v>
                </c:pt>
                <c:pt idx="8811">
                  <c:v>0.77885199999999999</c:v>
                </c:pt>
                <c:pt idx="8812">
                  <c:v>0.77818900000000002</c:v>
                </c:pt>
                <c:pt idx="8813">
                  <c:v>1.1654899999999999</c:v>
                </c:pt>
                <c:pt idx="8814">
                  <c:v>0.77705400000000002</c:v>
                </c:pt>
                <c:pt idx="8815">
                  <c:v>0.77940699999999996</c:v>
                </c:pt>
                <c:pt idx="8816">
                  <c:v>0.77538099999999999</c:v>
                </c:pt>
                <c:pt idx="8817">
                  <c:v>0.39003900000000002</c:v>
                </c:pt>
                <c:pt idx="8818">
                  <c:v>0.38997500000000002</c:v>
                </c:pt>
                <c:pt idx="8819">
                  <c:v>1.1668799999999999</c:v>
                </c:pt>
                <c:pt idx="8820">
                  <c:v>1.94262</c:v>
                </c:pt>
                <c:pt idx="8821">
                  <c:v>0</c:v>
                </c:pt>
                <c:pt idx="8822">
                  <c:v>0</c:v>
                </c:pt>
                <c:pt idx="8823">
                  <c:v>0.39011299999999999</c:v>
                </c:pt>
                <c:pt idx="8824">
                  <c:v>0</c:v>
                </c:pt>
                <c:pt idx="8825">
                  <c:v>0.38941300000000001</c:v>
                </c:pt>
                <c:pt idx="8826">
                  <c:v>0.77816700000000005</c:v>
                </c:pt>
                <c:pt idx="8827">
                  <c:v>0.38974399999999998</c:v>
                </c:pt>
                <c:pt idx="8828">
                  <c:v>0.388789</c:v>
                </c:pt>
                <c:pt idx="8829">
                  <c:v>1.5541700000000001</c:v>
                </c:pt>
                <c:pt idx="8830">
                  <c:v>0</c:v>
                </c:pt>
                <c:pt idx="8831">
                  <c:v>1.16598</c:v>
                </c:pt>
                <c:pt idx="8832">
                  <c:v>0.38868799999999998</c:v>
                </c:pt>
                <c:pt idx="8833">
                  <c:v>0.77705199999999996</c:v>
                </c:pt>
                <c:pt idx="8834">
                  <c:v>0.776254</c:v>
                </c:pt>
                <c:pt idx="8835">
                  <c:v>0</c:v>
                </c:pt>
                <c:pt idx="8836">
                  <c:v>0</c:v>
                </c:pt>
                <c:pt idx="8837">
                  <c:v>0.26292500000000002</c:v>
                </c:pt>
                <c:pt idx="8838">
                  <c:v>0</c:v>
                </c:pt>
                <c:pt idx="8839">
                  <c:v>0</c:v>
                </c:pt>
                <c:pt idx="8840">
                  <c:v>0.39000200000000002</c:v>
                </c:pt>
                <c:pt idx="8841">
                  <c:v>0.77999300000000005</c:v>
                </c:pt>
                <c:pt idx="8842">
                  <c:v>0.38961800000000002</c:v>
                </c:pt>
                <c:pt idx="8843">
                  <c:v>0.38984000000000002</c:v>
                </c:pt>
                <c:pt idx="8844">
                  <c:v>1.13524</c:v>
                </c:pt>
                <c:pt idx="8845">
                  <c:v>1.5537399999999999</c:v>
                </c:pt>
                <c:pt idx="8846">
                  <c:v>0.38858100000000001</c:v>
                </c:pt>
                <c:pt idx="8847">
                  <c:v>0.77623200000000003</c:v>
                </c:pt>
                <c:pt idx="8848">
                  <c:v>0.77698900000000004</c:v>
                </c:pt>
                <c:pt idx="8849">
                  <c:v>1.1630100000000001</c:v>
                </c:pt>
                <c:pt idx="8850">
                  <c:v>0</c:v>
                </c:pt>
                <c:pt idx="8851">
                  <c:v>0.38950499999999999</c:v>
                </c:pt>
                <c:pt idx="8852">
                  <c:v>0</c:v>
                </c:pt>
                <c:pt idx="8853">
                  <c:v>0.38868399999999997</c:v>
                </c:pt>
                <c:pt idx="8854">
                  <c:v>1.1646399999999999</c:v>
                </c:pt>
                <c:pt idx="8855">
                  <c:v>0</c:v>
                </c:pt>
                <c:pt idx="8856">
                  <c:v>0.38860499999999998</c:v>
                </c:pt>
                <c:pt idx="8857">
                  <c:v>0.38972000000000001</c:v>
                </c:pt>
                <c:pt idx="8858">
                  <c:v>0.38909199999999999</c:v>
                </c:pt>
                <c:pt idx="8859">
                  <c:v>0.77698100000000003</c:v>
                </c:pt>
                <c:pt idx="8860">
                  <c:v>0</c:v>
                </c:pt>
                <c:pt idx="8861">
                  <c:v>0.78031799999999996</c:v>
                </c:pt>
                <c:pt idx="8862">
                  <c:v>1.5536399999999999</c:v>
                </c:pt>
                <c:pt idx="8863">
                  <c:v>1.1694199999999999</c:v>
                </c:pt>
                <c:pt idx="8864">
                  <c:v>0.77656000000000003</c:v>
                </c:pt>
                <c:pt idx="8865">
                  <c:v>0.77904499999999999</c:v>
                </c:pt>
                <c:pt idx="8866">
                  <c:v>0.38866299999999998</c:v>
                </c:pt>
                <c:pt idx="8867">
                  <c:v>0.77713699999999997</c:v>
                </c:pt>
                <c:pt idx="8868">
                  <c:v>0</c:v>
                </c:pt>
                <c:pt idx="8869">
                  <c:v>0.76779200000000003</c:v>
                </c:pt>
                <c:pt idx="8870">
                  <c:v>0.38461899999999999</c:v>
                </c:pt>
                <c:pt idx="8871">
                  <c:v>0</c:v>
                </c:pt>
                <c:pt idx="8872">
                  <c:v>0.48980200000000002</c:v>
                </c:pt>
                <c:pt idx="8873">
                  <c:v>0.38988600000000001</c:v>
                </c:pt>
                <c:pt idx="8874">
                  <c:v>0.38946900000000001</c:v>
                </c:pt>
                <c:pt idx="8875">
                  <c:v>0</c:v>
                </c:pt>
                <c:pt idx="8876">
                  <c:v>0</c:v>
                </c:pt>
                <c:pt idx="8877">
                  <c:v>1.5551900000000001</c:v>
                </c:pt>
                <c:pt idx="8878">
                  <c:v>0.39001400000000003</c:v>
                </c:pt>
                <c:pt idx="8879">
                  <c:v>1.5542400000000001</c:v>
                </c:pt>
                <c:pt idx="8880">
                  <c:v>0</c:v>
                </c:pt>
                <c:pt idx="8881">
                  <c:v>0.388878</c:v>
                </c:pt>
                <c:pt idx="8882">
                  <c:v>1.1653899999999999</c:v>
                </c:pt>
                <c:pt idx="8883">
                  <c:v>0.38955299999999998</c:v>
                </c:pt>
                <c:pt idx="8884">
                  <c:v>0.779277</c:v>
                </c:pt>
                <c:pt idx="8885">
                  <c:v>0.77911799999999998</c:v>
                </c:pt>
                <c:pt idx="8886">
                  <c:v>1.1698200000000001</c:v>
                </c:pt>
                <c:pt idx="8887">
                  <c:v>0</c:v>
                </c:pt>
                <c:pt idx="8888">
                  <c:v>1.55958</c:v>
                </c:pt>
                <c:pt idx="8889">
                  <c:v>1.16438</c:v>
                </c:pt>
                <c:pt idx="8890">
                  <c:v>1.1684399999999999</c:v>
                </c:pt>
                <c:pt idx="8891">
                  <c:v>0.77860399999999996</c:v>
                </c:pt>
                <c:pt idx="8892">
                  <c:v>1.16483</c:v>
                </c:pt>
                <c:pt idx="8893">
                  <c:v>0.38847700000000002</c:v>
                </c:pt>
                <c:pt idx="8894">
                  <c:v>0</c:v>
                </c:pt>
                <c:pt idx="8895">
                  <c:v>0</c:v>
                </c:pt>
                <c:pt idx="8896">
                  <c:v>1.1630400000000001</c:v>
                </c:pt>
                <c:pt idx="8897">
                  <c:v>0.777146</c:v>
                </c:pt>
                <c:pt idx="8898">
                  <c:v>1.94373</c:v>
                </c:pt>
                <c:pt idx="8899">
                  <c:v>0.38943699999999998</c:v>
                </c:pt>
                <c:pt idx="8900">
                  <c:v>0</c:v>
                </c:pt>
                <c:pt idx="8901">
                  <c:v>0</c:v>
                </c:pt>
                <c:pt idx="8902">
                  <c:v>0.77904799999999996</c:v>
                </c:pt>
                <c:pt idx="8903">
                  <c:v>0.388289</c:v>
                </c:pt>
                <c:pt idx="8904">
                  <c:v>0</c:v>
                </c:pt>
                <c:pt idx="8905">
                  <c:v>1.1697</c:v>
                </c:pt>
                <c:pt idx="8906">
                  <c:v>1.1704000000000001</c:v>
                </c:pt>
                <c:pt idx="8907">
                  <c:v>0.77939899999999995</c:v>
                </c:pt>
                <c:pt idx="8908">
                  <c:v>1.5584899999999999</c:v>
                </c:pt>
                <c:pt idx="8909">
                  <c:v>1.1648799999999999</c:v>
                </c:pt>
                <c:pt idx="8910">
                  <c:v>1.1650499999999999</c:v>
                </c:pt>
                <c:pt idx="8911">
                  <c:v>1.9424399999999999</c:v>
                </c:pt>
                <c:pt idx="8912">
                  <c:v>1.5533999999999999</c:v>
                </c:pt>
                <c:pt idx="8913">
                  <c:v>0.38925799999999999</c:v>
                </c:pt>
                <c:pt idx="8914">
                  <c:v>1.16431</c:v>
                </c:pt>
                <c:pt idx="8915">
                  <c:v>0</c:v>
                </c:pt>
                <c:pt idx="8916">
                  <c:v>0</c:v>
                </c:pt>
                <c:pt idx="8917">
                  <c:v>0.38933699999999999</c:v>
                </c:pt>
                <c:pt idx="8918">
                  <c:v>0</c:v>
                </c:pt>
                <c:pt idx="8919">
                  <c:v>0.38876899999999998</c:v>
                </c:pt>
                <c:pt idx="8920">
                  <c:v>0.77685899999999997</c:v>
                </c:pt>
                <c:pt idx="8921">
                  <c:v>0.38800299999999999</c:v>
                </c:pt>
                <c:pt idx="8922">
                  <c:v>0.77954599999999996</c:v>
                </c:pt>
                <c:pt idx="8923">
                  <c:v>1.13554</c:v>
                </c:pt>
                <c:pt idx="8924">
                  <c:v>0.76758300000000002</c:v>
                </c:pt>
                <c:pt idx="8925">
                  <c:v>0.38965899999999998</c:v>
                </c:pt>
                <c:pt idx="8926">
                  <c:v>0</c:v>
                </c:pt>
                <c:pt idx="8927">
                  <c:v>1.16655</c:v>
                </c:pt>
                <c:pt idx="8928">
                  <c:v>0.77735600000000005</c:v>
                </c:pt>
                <c:pt idx="8929">
                  <c:v>1.94181</c:v>
                </c:pt>
                <c:pt idx="8930">
                  <c:v>1.1655800000000001</c:v>
                </c:pt>
                <c:pt idx="8931">
                  <c:v>0.38861499999999999</c:v>
                </c:pt>
                <c:pt idx="8932">
                  <c:v>1.1654599999999999</c:v>
                </c:pt>
                <c:pt idx="8933">
                  <c:v>0</c:v>
                </c:pt>
                <c:pt idx="8934">
                  <c:v>1.55898</c:v>
                </c:pt>
                <c:pt idx="8935">
                  <c:v>1.5541199999999999</c:v>
                </c:pt>
                <c:pt idx="8936">
                  <c:v>0.77716600000000002</c:v>
                </c:pt>
                <c:pt idx="8937">
                  <c:v>1.16534</c:v>
                </c:pt>
                <c:pt idx="8938">
                  <c:v>1.1671100000000001</c:v>
                </c:pt>
                <c:pt idx="8939">
                  <c:v>0.77849500000000005</c:v>
                </c:pt>
                <c:pt idx="8940">
                  <c:v>1.9429399999999999</c:v>
                </c:pt>
                <c:pt idx="8941">
                  <c:v>1.5535600000000001</c:v>
                </c:pt>
                <c:pt idx="8942">
                  <c:v>1.5571600000000001</c:v>
                </c:pt>
                <c:pt idx="8943">
                  <c:v>1.1634</c:v>
                </c:pt>
                <c:pt idx="8944">
                  <c:v>0</c:v>
                </c:pt>
                <c:pt idx="8945">
                  <c:v>0</c:v>
                </c:pt>
                <c:pt idx="8946">
                  <c:v>0.77752399999999999</c:v>
                </c:pt>
                <c:pt idx="8947">
                  <c:v>1.5537099999999999</c:v>
                </c:pt>
                <c:pt idx="8948">
                  <c:v>0.77722500000000005</c:v>
                </c:pt>
                <c:pt idx="8949">
                  <c:v>1.5546599999999999</c:v>
                </c:pt>
                <c:pt idx="8950">
                  <c:v>1.54863</c:v>
                </c:pt>
                <c:pt idx="8951">
                  <c:v>0</c:v>
                </c:pt>
                <c:pt idx="8952">
                  <c:v>0.38886100000000001</c:v>
                </c:pt>
                <c:pt idx="8953">
                  <c:v>0.77931300000000003</c:v>
                </c:pt>
                <c:pt idx="8954">
                  <c:v>1.55461</c:v>
                </c:pt>
                <c:pt idx="8955">
                  <c:v>1.9428000000000001</c:v>
                </c:pt>
                <c:pt idx="8956">
                  <c:v>1.5546</c:v>
                </c:pt>
                <c:pt idx="8957">
                  <c:v>0.77662399999999998</c:v>
                </c:pt>
                <c:pt idx="8958">
                  <c:v>1.16717</c:v>
                </c:pt>
                <c:pt idx="8959">
                  <c:v>0.77605299999999999</c:v>
                </c:pt>
                <c:pt idx="8960">
                  <c:v>1.94251</c:v>
                </c:pt>
                <c:pt idx="8961">
                  <c:v>1.5542100000000001</c:v>
                </c:pt>
                <c:pt idx="8962">
                  <c:v>0.38719799999999999</c:v>
                </c:pt>
                <c:pt idx="8963">
                  <c:v>0</c:v>
                </c:pt>
                <c:pt idx="8964">
                  <c:v>0</c:v>
                </c:pt>
                <c:pt idx="8965">
                  <c:v>0.77678100000000005</c:v>
                </c:pt>
                <c:pt idx="8966">
                  <c:v>1.55355</c:v>
                </c:pt>
                <c:pt idx="8967">
                  <c:v>1.16215</c:v>
                </c:pt>
                <c:pt idx="8968">
                  <c:v>1.55074</c:v>
                </c:pt>
                <c:pt idx="8969">
                  <c:v>1.5517399999999999</c:v>
                </c:pt>
                <c:pt idx="8970">
                  <c:v>0</c:v>
                </c:pt>
                <c:pt idx="8971">
                  <c:v>0.38869100000000001</c:v>
                </c:pt>
                <c:pt idx="8972">
                  <c:v>1.55196</c:v>
                </c:pt>
                <c:pt idx="8973">
                  <c:v>1.1647799999999999</c:v>
                </c:pt>
                <c:pt idx="8974">
                  <c:v>1.55382</c:v>
                </c:pt>
                <c:pt idx="8975">
                  <c:v>0.38864500000000002</c:v>
                </c:pt>
                <c:pt idx="8976">
                  <c:v>0.388488</c:v>
                </c:pt>
                <c:pt idx="8977">
                  <c:v>1.5539499999999999</c:v>
                </c:pt>
                <c:pt idx="8978">
                  <c:v>1.55484</c:v>
                </c:pt>
                <c:pt idx="8979">
                  <c:v>1.1657900000000001</c:v>
                </c:pt>
                <c:pt idx="8980">
                  <c:v>0</c:v>
                </c:pt>
                <c:pt idx="8981">
                  <c:v>0.77745500000000001</c:v>
                </c:pt>
                <c:pt idx="8982">
                  <c:v>1.5542899999999999</c:v>
                </c:pt>
                <c:pt idx="8983">
                  <c:v>1.5540700000000001</c:v>
                </c:pt>
                <c:pt idx="8984">
                  <c:v>0</c:v>
                </c:pt>
                <c:pt idx="8985">
                  <c:v>1.55776</c:v>
                </c:pt>
                <c:pt idx="8986">
                  <c:v>1.16503</c:v>
                </c:pt>
                <c:pt idx="8987">
                  <c:v>1.55518</c:v>
                </c:pt>
                <c:pt idx="8988">
                  <c:v>0.38857799999999998</c:v>
                </c:pt>
                <c:pt idx="8989">
                  <c:v>0.77686699999999997</c:v>
                </c:pt>
                <c:pt idx="8990">
                  <c:v>1.16612</c:v>
                </c:pt>
                <c:pt idx="8991">
                  <c:v>0</c:v>
                </c:pt>
                <c:pt idx="8992">
                  <c:v>1.55891</c:v>
                </c:pt>
                <c:pt idx="8993">
                  <c:v>1.5531699999999999</c:v>
                </c:pt>
                <c:pt idx="8994">
                  <c:v>1.55708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1.94364</c:v>
                </c:pt>
                <c:pt idx="9000">
                  <c:v>1.5602400000000001</c:v>
                </c:pt>
                <c:pt idx="9001">
                  <c:v>0.77944599999999997</c:v>
                </c:pt>
                <c:pt idx="9002">
                  <c:v>1.55389</c:v>
                </c:pt>
                <c:pt idx="9003">
                  <c:v>0.77751000000000003</c:v>
                </c:pt>
                <c:pt idx="9004">
                  <c:v>0</c:v>
                </c:pt>
                <c:pt idx="9005">
                  <c:v>0</c:v>
                </c:pt>
                <c:pt idx="9006">
                  <c:v>0.77678100000000005</c:v>
                </c:pt>
                <c:pt idx="9007">
                  <c:v>1.5491900000000001</c:v>
                </c:pt>
                <c:pt idx="9008">
                  <c:v>0</c:v>
                </c:pt>
                <c:pt idx="9009">
                  <c:v>0.38865699999999997</c:v>
                </c:pt>
                <c:pt idx="9010">
                  <c:v>1.554</c:v>
                </c:pt>
                <c:pt idx="9011">
                  <c:v>1.1659999999999999</c:v>
                </c:pt>
                <c:pt idx="9012">
                  <c:v>0</c:v>
                </c:pt>
                <c:pt idx="9013">
                  <c:v>0.38867400000000002</c:v>
                </c:pt>
                <c:pt idx="9014">
                  <c:v>0.387463</c:v>
                </c:pt>
                <c:pt idx="9015">
                  <c:v>1.94404</c:v>
                </c:pt>
                <c:pt idx="9016">
                  <c:v>1.9419200000000001</c:v>
                </c:pt>
                <c:pt idx="9017">
                  <c:v>1.5591200000000001</c:v>
                </c:pt>
                <c:pt idx="9018">
                  <c:v>1.16387</c:v>
                </c:pt>
                <c:pt idx="9019">
                  <c:v>1.5531999999999999</c:v>
                </c:pt>
                <c:pt idx="9020">
                  <c:v>0.77735900000000002</c:v>
                </c:pt>
                <c:pt idx="9021">
                  <c:v>1.55383</c:v>
                </c:pt>
                <c:pt idx="9022">
                  <c:v>0.77672600000000003</c:v>
                </c:pt>
                <c:pt idx="9023">
                  <c:v>1.1694800000000001</c:v>
                </c:pt>
                <c:pt idx="9024">
                  <c:v>1.5583199999999999</c:v>
                </c:pt>
                <c:pt idx="9025">
                  <c:v>0.77674500000000002</c:v>
                </c:pt>
                <c:pt idx="9026">
                  <c:v>1.55372</c:v>
                </c:pt>
                <c:pt idx="9027">
                  <c:v>1.1653199999999999</c:v>
                </c:pt>
                <c:pt idx="9028">
                  <c:v>1.9418599999999999</c:v>
                </c:pt>
                <c:pt idx="9029">
                  <c:v>0.77791600000000005</c:v>
                </c:pt>
                <c:pt idx="9030">
                  <c:v>0.38844400000000001</c:v>
                </c:pt>
                <c:pt idx="9031">
                  <c:v>0</c:v>
                </c:pt>
                <c:pt idx="9032">
                  <c:v>1.16523</c:v>
                </c:pt>
                <c:pt idx="9033">
                  <c:v>1.1689499999999999</c:v>
                </c:pt>
                <c:pt idx="9034">
                  <c:v>1.9420900000000001</c:v>
                </c:pt>
                <c:pt idx="9035">
                  <c:v>1.94154</c:v>
                </c:pt>
                <c:pt idx="9036">
                  <c:v>0</c:v>
                </c:pt>
                <c:pt idx="9037">
                  <c:v>1.1655199999999999</c:v>
                </c:pt>
                <c:pt idx="9038">
                  <c:v>1.16611</c:v>
                </c:pt>
                <c:pt idx="9039">
                  <c:v>1.5518099999999999</c:v>
                </c:pt>
                <c:pt idx="9040">
                  <c:v>1.5545199999999999</c:v>
                </c:pt>
                <c:pt idx="9041">
                  <c:v>0.77752900000000003</c:v>
                </c:pt>
                <c:pt idx="9042">
                  <c:v>0</c:v>
                </c:pt>
                <c:pt idx="9043">
                  <c:v>0.38871899999999998</c:v>
                </c:pt>
                <c:pt idx="9044">
                  <c:v>0.77736700000000003</c:v>
                </c:pt>
                <c:pt idx="9045">
                  <c:v>1.9426099999999999</c:v>
                </c:pt>
                <c:pt idx="9046">
                  <c:v>1.55365</c:v>
                </c:pt>
                <c:pt idx="9047">
                  <c:v>0.77706799999999998</c:v>
                </c:pt>
                <c:pt idx="9048">
                  <c:v>1.1675800000000001</c:v>
                </c:pt>
                <c:pt idx="9049">
                  <c:v>1.9498</c:v>
                </c:pt>
                <c:pt idx="9050">
                  <c:v>1.5516399999999999</c:v>
                </c:pt>
                <c:pt idx="9051">
                  <c:v>1.55437</c:v>
                </c:pt>
                <c:pt idx="9052">
                  <c:v>1.55508</c:v>
                </c:pt>
                <c:pt idx="9053">
                  <c:v>0.77723500000000001</c:v>
                </c:pt>
                <c:pt idx="9054">
                  <c:v>0.38840999999999998</c:v>
                </c:pt>
                <c:pt idx="9055">
                  <c:v>0</c:v>
                </c:pt>
                <c:pt idx="9056">
                  <c:v>0</c:v>
                </c:pt>
                <c:pt idx="9057">
                  <c:v>0.38881399999999999</c:v>
                </c:pt>
                <c:pt idx="9058">
                  <c:v>1.1652400000000001</c:v>
                </c:pt>
                <c:pt idx="9059">
                  <c:v>0.776864</c:v>
                </c:pt>
                <c:pt idx="9060">
                  <c:v>0.38863399999999998</c:v>
                </c:pt>
                <c:pt idx="9061">
                  <c:v>1.1625300000000001</c:v>
                </c:pt>
                <c:pt idx="9062">
                  <c:v>1.94339</c:v>
                </c:pt>
                <c:pt idx="9063">
                  <c:v>1.94198</c:v>
                </c:pt>
                <c:pt idx="9064">
                  <c:v>1.5532600000000001</c:v>
                </c:pt>
                <c:pt idx="9065">
                  <c:v>0</c:v>
                </c:pt>
                <c:pt idx="9066">
                  <c:v>0.77903699999999998</c:v>
                </c:pt>
                <c:pt idx="9067">
                  <c:v>1.1683600000000001</c:v>
                </c:pt>
                <c:pt idx="9068">
                  <c:v>1.1659999999999999</c:v>
                </c:pt>
                <c:pt idx="9069">
                  <c:v>1.16838</c:v>
                </c:pt>
                <c:pt idx="9070">
                  <c:v>0.77732000000000001</c:v>
                </c:pt>
                <c:pt idx="9071">
                  <c:v>1.944</c:v>
                </c:pt>
                <c:pt idx="9072">
                  <c:v>1.16357</c:v>
                </c:pt>
                <c:pt idx="9073">
                  <c:v>0.77726799999999996</c:v>
                </c:pt>
                <c:pt idx="9074">
                  <c:v>0</c:v>
                </c:pt>
                <c:pt idx="9075">
                  <c:v>1.5551999999999999</c:v>
                </c:pt>
                <c:pt idx="9076">
                  <c:v>1.55372</c:v>
                </c:pt>
                <c:pt idx="9077">
                  <c:v>0.77781699999999998</c:v>
                </c:pt>
                <c:pt idx="9078">
                  <c:v>0.38904499999999997</c:v>
                </c:pt>
                <c:pt idx="9079">
                  <c:v>1.5548599999999999</c:v>
                </c:pt>
                <c:pt idx="9080">
                  <c:v>1.94885</c:v>
                </c:pt>
                <c:pt idx="9081">
                  <c:v>1.1655800000000001</c:v>
                </c:pt>
                <c:pt idx="9082">
                  <c:v>0.38856099999999999</c:v>
                </c:pt>
                <c:pt idx="9083">
                  <c:v>1.94103</c:v>
                </c:pt>
                <c:pt idx="9084">
                  <c:v>1.5519099999999999</c:v>
                </c:pt>
                <c:pt idx="9085">
                  <c:v>1.16551</c:v>
                </c:pt>
                <c:pt idx="9086">
                  <c:v>1.16543</c:v>
                </c:pt>
                <c:pt idx="9087">
                  <c:v>0</c:v>
                </c:pt>
                <c:pt idx="9088">
                  <c:v>1.1671100000000001</c:v>
                </c:pt>
                <c:pt idx="9089">
                  <c:v>0.38857700000000001</c:v>
                </c:pt>
                <c:pt idx="9090">
                  <c:v>0.77705199999999996</c:v>
                </c:pt>
                <c:pt idx="9091">
                  <c:v>1.1657599999999999</c:v>
                </c:pt>
                <c:pt idx="9092">
                  <c:v>1.55416</c:v>
                </c:pt>
                <c:pt idx="9093">
                  <c:v>0.77729199999999998</c:v>
                </c:pt>
                <c:pt idx="9094">
                  <c:v>0.38824700000000001</c:v>
                </c:pt>
                <c:pt idx="9095">
                  <c:v>0.38781599999999999</c:v>
                </c:pt>
                <c:pt idx="9096">
                  <c:v>0.38834299999999999</c:v>
                </c:pt>
                <c:pt idx="9097">
                  <c:v>0.78012800000000004</c:v>
                </c:pt>
                <c:pt idx="9098">
                  <c:v>1.55409</c:v>
                </c:pt>
                <c:pt idx="9099">
                  <c:v>1.9426399999999999</c:v>
                </c:pt>
                <c:pt idx="9100">
                  <c:v>1.1654599999999999</c:v>
                </c:pt>
                <c:pt idx="9101">
                  <c:v>0.388465</c:v>
                </c:pt>
                <c:pt idx="9102">
                  <c:v>0.77707499999999996</c:v>
                </c:pt>
                <c:pt idx="9103">
                  <c:v>0.77705100000000005</c:v>
                </c:pt>
                <c:pt idx="9104">
                  <c:v>1.1654899999999999</c:v>
                </c:pt>
                <c:pt idx="9105">
                  <c:v>1.1650499999999999</c:v>
                </c:pt>
                <c:pt idx="9106">
                  <c:v>0.388739</c:v>
                </c:pt>
                <c:pt idx="9107">
                  <c:v>0.77707000000000004</c:v>
                </c:pt>
                <c:pt idx="9108">
                  <c:v>1.16635</c:v>
                </c:pt>
                <c:pt idx="9109">
                  <c:v>0.77622100000000005</c:v>
                </c:pt>
                <c:pt idx="9110">
                  <c:v>0.779636</c:v>
                </c:pt>
                <c:pt idx="9111">
                  <c:v>0.38929599999999998</c:v>
                </c:pt>
                <c:pt idx="9112">
                  <c:v>1.5544899999999999</c:v>
                </c:pt>
                <c:pt idx="9113">
                  <c:v>0.38820700000000002</c:v>
                </c:pt>
                <c:pt idx="9114">
                  <c:v>0</c:v>
                </c:pt>
                <c:pt idx="9115">
                  <c:v>0.38873200000000002</c:v>
                </c:pt>
                <c:pt idx="9116">
                  <c:v>0.38875199999999999</c:v>
                </c:pt>
                <c:pt idx="9117">
                  <c:v>1.16506</c:v>
                </c:pt>
                <c:pt idx="9118">
                  <c:v>1.5551299999999999</c:v>
                </c:pt>
                <c:pt idx="9119">
                  <c:v>1.1657999999999999</c:v>
                </c:pt>
                <c:pt idx="9120">
                  <c:v>0</c:v>
                </c:pt>
                <c:pt idx="9121">
                  <c:v>1.16554</c:v>
                </c:pt>
                <c:pt idx="9122">
                  <c:v>1.1663300000000001</c:v>
                </c:pt>
                <c:pt idx="9123">
                  <c:v>0.77906200000000003</c:v>
                </c:pt>
                <c:pt idx="9124">
                  <c:v>0.388295</c:v>
                </c:pt>
                <c:pt idx="9125">
                  <c:v>0</c:v>
                </c:pt>
                <c:pt idx="9126">
                  <c:v>0.38588499999999998</c:v>
                </c:pt>
                <c:pt idx="9127">
                  <c:v>1.15534</c:v>
                </c:pt>
                <c:pt idx="9128">
                  <c:v>1.5469900000000001</c:v>
                </c:pt>
                <c:pt idx="9129">
                  <c:v>0</c:v>
                </c:pt>
                <c:pt idx="9130">
                  <c:v>0.38871499999999998</c:v>
                </c:pt>
                <c:pt idx="9131">
                  <c:v>1.17014</c:v>
                </c:pt>
                <c:pt idx="9132">
                  <c:v>0.38821499999999998</c:v>
                </c:pt>
                <c:pt idx="9133">
                  <c:v>0.38965100000000003</c:v>
                </c:pt>
                <c:pt idx="9134">
                  <c:v>0.39000200000000002</c:v>
                </c:pt>
                <c:pt idx="9135">
                  <c:v>0.388511</c:v>
                </c:pt>
                <c:pt idx="9136">
                  <c:v>1.5539499999999999</c:v>
                </c:pt>
                <c:pt idx="9137">
                  <c:v>0.38866800000000001</c:v>
                </c:pt>
                <c:pt idx="9138">
                  <c:v>0</c:v>
                </c:pt>
                <c:pt idx="9139">
                  <c:v>0.38963500000000001</c:v>
                </c:pt>
                <c:pt idx="9140">
                  <c:v>0</c:v>
                </c:pt>
                <c:pt idx="9141">
                  <c:v>0</c:v>
                </c:pt>
                <c:pt idx="9142">
                  <c:v>0.390181</c:v>
                </c:pt>
                <c:pt idx="9143">
                  <c:v>0</c:v>
                </c:pt>
                <c:pt idx="9144">
                  <c:v>0.74150700000000003</c:v>
                </c:pt>
                <c:pt idx="9145">
                  <c:v>0</c:v>
                </c:pt>
                <c:pt idx="9146">
                  <c:v>0</c:v>
                </c:pt>
                <c:pt idx="9147">
                  <c:v>0.779775</c:v>
                </c:pt>
                <c:pt idx="9148">
                  <c:v>0.77703100000000003</c:v>
                </c:pt>
                <c:pt idx="9149">
                  <c:v>0.39005499999999999</c:v>
                </c:pt>
                <c:pt idx="9150">
                  <c:v>0.38912400000000003</c:v>
                </c:pt>
                <c:pt idx="9151">
                  <c:v>0.77910800000000002</c:v>
                </c:pt>
                <c:pt idx="9152">
                  <c:v>0.77682899999999999</c:v>
                </c:pt>
                <c:pt idx="9153">
                  <c:v>1.16574</c:v>
                </c:pt>
                <c:pt idx="9154">
                  <c:v>0.38866000000000001</c:v>
                </c:pt>
                <c:pt idx="9155">
                  <c:v>0.77758099999999997</c:v>
                </c:pt>
                <c:pt idx="9156">
                  <c:v>0.38854699999999998</c:v>
                </c:pt>
                <c:pt idx="9157">
                  <c:v>0.77952600000000005</c:v>
                </c:pt>
                <c:pt idx="9158">
                  <c:v>1.9472100000000001</c:v>
                </c:pt>
                <c:pt idx="9159">
                  <c:v>1.55511</c:v>
                </c:pt>
                <c:pt idx="9160">
                  <c:v>0.388988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0.777173</c:v>
                </c:pt>
                <c:pt idx="9165">
                  <c:v>0.38885999999999998</c:v>
                </c:pt>
                <c:pt idx="9166">
                  <c:v>0.38883400000000001</c:v>
                </c:pt>
                <c:pt idx="9167">
                  <c:v>0.77949199999999996</c:v>
                </c:pt>
                <c:pt idx="9168">
                  <c:v>0.77675499999999997</c:v>
                </c:pt>
                <c:pt idx="9169">
                  <c:v>0</c:v>
                </c:pt>
                <c:pt idx="9170">
                  <c:v>0</c:v>
                </c:pt>
                <c:pt idx="9171">
                  <c:v>0.38980399999999998</c:v>
                </c:pt>
                <c:pt idx="9172">
                  <c:v>0</c:v>
                </c:pt>
                <c:pt idx="9173">
                  <c:v>0.38587900000000003</c:v>
                </c:pt>
                <c:pt idx="9174">
                  <c:v>0.77719499999999997</c:v>
                </c:pt>
                <c:pt idx="9175">
                  <c:v>0.777111</c:v>
                </c:pt>
                <c:pt idx="9176">
                  <c:v>1.1653800000000001</c:v>
                </c:pt>
                <c:pt idx="9177">
                  <c:v>1.1656</c:v>
                </c:pt>
                <c:pt idx="9178">
                  <c:v>1.55453</c:v>
                </c:pt>
                <c:pt idx="9179">
                  <c:v>1.1702399999999999</c:v>
                </c:pt>
                <c:pt idx="9180">
                  <c:v>1.5571699999999999</c:v>
                </c:pt>
                <c:pt idx="9181">
                  <c:v>1.1654599999999999</c:v>
                </c:pt>
                <c:pt idx="9182">
                  <c:v>1.5546</c:v>
                </c:pt>
                <c:pt idx="9183">
                  <c:v>1.5559000000000001</c:v>
                </c:pt>
                <c:pt idx="9184">
                  <c:v>0.77639800000000003</c:v>
                </c:pt>
                <c:pt idx="9185">
                  <c:v>1.1651400000000001</c:v>
                </c:pt>
                <c:pt idx="9186">
                  <c:v>1.55413</c:v>
                </c:pt>
                <c:pt idx="9187">
                  <c:v>0.38993899999999998</c:v>
                </c:pt>
                <c:pt idx="9188">
                  <c:v>0.38993100000000003</c:v>
                </c:pt>
                <c:pt idx="9189">
                  <c:v>0.78018100000000001</c:v>
                </c:pt>
                <c:pt idx="9190">
                  <c:v>1.16577</c:v>
                </c:pt>
                <c:pt idx="9191">
                  <c:v>0.38888400000000001</c:v>
                </c:pt>
                <c:pt idx="9192">
                  <c:v>0.38928099999999999</c:v>
                </c:pt>
                <c:pt idx="9193">
                  <c:v>0.77707800000000005</c:v>
                </c:pt>
                <c:pt idx="9194">
                  <c:v>0</c:v>
                </c:pt>
                <c:pt idx="9195">
                  <c:v>0.38956800000000003</c:v>
                </c:pt>
                <c:pt idx="9196">
                  <c:v>1.1698999999999999</c:v>
                </c:pt>
                <c:pt idx="9197">
                  <c:v>0.388934</c:v>
                </c:pt>
                <c:pt idx="9198">
                  <c:v>0</c:v>
                </c:pt>
                <c:pt idx="9199">
                  <c:v>0.38988800000000001</c:v>
                </c:pt>
                <c:pt idx="9200">
                  <c:v>0.77953399999999995</c:v>
                </c:pt>
                <c:pt idx="9201">
                  <c:v>0.38594699999999998</c:v>
                </c:pt>
                <c:pt idx="9202">
                  <c:v>0.38997700000000002</c:v>
                </c:pt>
                <c:pt idx="9203">
                  <c:v>0.38109399999999999</c:v>
                </c:pt>
                <c:pt idx="9204">
                  <c:v>0.52792600000000001</c:v>
                </c:pt>
                <c:pt idx="9205">
                  <c:v>0.38945200000000002</c:v>
                </c:pt>
                <c:pt idx="9206">
                  <c:v>0</c:v>
                </c:pt>
                <c:pt idx="9207">
                  <c:v>0</c:v>
                </c:pt>
                <c:pt idx="9208">
                  <c:v>0.39005200000000001</c:v>
                </c:pt>
                <c:pt idx="9209">
                  <c:v>0.389907</c:v>
                </c:pt>
                <c:pt idx="9210">
                  <c:v>0.77692700000000003</c:v>
                </c:pt>
                <c:pt idx="9211">
                  <c:v>1.1692899999999999</c:v>
                </c:pt>
                <c:pt idx="9212">
                  <c:v>0.389289</c:v>
                </c:pt>
                <c:pt idx="9213">
                  <c:v>0.77702800000000005</c:v>
                </c:pt>
                <c:pt idx="9214">
                  <c:v>0.38953399999999999</c:v>
                </c:pt>
                <c:pt idx="9215">
                  <c:v>0.38814399999999999</c:v>
                </c:pt>
                <c:pt idx="9216">
                  <c:v>0</c:v>
                </c:pt>
                <c:pt idx="9217">
                  <c:v>1.1668499999999999</c:v>
                </c:pt>
                <c:pt idx="9218">
                  <c:v>1.16581</c:v>
                </c:pt>
                <c:pt idx="9219">
                  <c:v>1.1655800000000001</c:v>
                </c:pt>
                <c:pt idx="9220">
                  <c:v>0.38855099999999998</c:v>
                </c:pt>
                <c:pt idx="9221">
                  <c:v>0.38935999999999998</c:v>
                </c:pt>
                <c:pt idx="9222">
                  <c:v>0.389795</c:v>
                </c:pt>
                <c:pt idx="9223">
                  <c:v>0.38877699999999998</c:v>
                </c:pt>
                <c:pt idx="9224">
                  <c:v>1.5537399999999999</c:v>
                </c:pt>
                <c:pt idx="9225">
                  <c:v>1.5592999999999999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0.38864799999999999</c:v>
                </c:pt>
                <c:pt idx="9230">
                  <c:v>1.9431499999999999</c:v>
                </c:pt>
                <c:pt idx="9231">
                  <c:v>0.38907999999999998</c:v>
                </c:pt>
                <c:pt idx="9232">
                  <c:v>0.38926300000000003</c:v>
                </c:pt>
                <c:pt idx="9233">
                  <c:v>0.38936599999999999</c:v>
                </c:pt>
                <c:pt idx="9234">
                  <c:v>0.388984</c:v>
                </c:pt>
                <c:pt idx="9235">
                  <c:v>0.779084</c:v>
                </c:pt>
                <c:pt idx="9236">
                  <c:v>0.38932499999999998</c:v>
                </c:pt>
                <c:pt idx="9237">
                  <c:v>1.1690799999999999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0.51387799999999995</c:v>
                </c:pt>
                <c:pt idx="9243">
                  <c:v>0</c:v>
                </c:pt>
                <c:pt idx="9244">
                  <c:v>0.389156</c:v>
                </c:pt>
                <c:pt idx="9245">
                  <c:v>0</c:v>
                </c:pt>
                <c:pt idx="9246">
                  <c:v>0</c:v>
                </c:pt>
                <c:pt idx="9247">
                  <c:v>1.1686000000000001</c:v>
                </c:pt>
                <c:pt idx="9248">
                  <c:v>0.36336299999999999</c:v>
                </c:pt>
                <c:pt idx="9249">
                  <c:v>0.78013200000000005</c:v>
                </c:pt>
                <c:pt idx="9250">
                  <c:v>0.389984</c:v>
                </c:pt>
                <c:pt idx="9251">
                  <c:v>0</c:v>
                </c:pt>
                <c:pt idx="9252">
                  <c:v>1.1669</c:v>
                </c:pt>
                <c:pt idx="9253">
                  <c:v>0</c:v>
                </c:pt>
                <c:pt idx="9254">
                  <c:v>0.38989099999999999</c:v>
                </c:pt>
                <c:pt idx="9255">
                  <c:v>0.388826</c:v>
                </c:pt>
                <c:pt idx="9256">
                  <c:v>0.77684500000000001</c:v>
                </c:pt>
                <c:pt idx="9257">
                  <c:v>0.38979599999999998</c:v>
                </c:pt>
                <c:pt idx="9258">
                  <c:v>0.77912400000000004</c:v>
                </c:pt>
                <c:pt idx="9259">
                  <c:v>1.9400999999999999</c:v>
                </c:pt>
                <c:pt idx="9260">
                  <c:v>1.5546199999999999</c:v>
                </c:pt>
                <c:pt idx="9261">
                  <c:v>1.1650799999999999</c:v>
                </c:pt>
                <c:pt idx="9262">
                  <c:v>1.9462600000000001</c:v>
                </c:pt>
                <c:pt idx="9263">
                  <c:v>0.38871099999999997</c:v>
                </c:pt>
                <c:pt idx="9264">
                  <c:v>0.779972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0.38983099999999998</c:v>
                </c:pt>
                <c:pt idx="9269">
                  <c:v>0.38995999999999997</c:v>
                </c:pt>
                <c:pt idx="9270">
                  <c:v>0.389791</c:v>
                </c:pt>
                <c:pt idx="9271">
                  <c:v>0</c:v>
                </c:pt>
                <c:pt idx="9272">
                  <c:v>0.38861000000000001</c:v>
                </c:pt>
                <c:pt idx="9273">
                  <c:v>0.776088</c:v>
                </c:pt>
                <c:pt idx="9274">
                  <c:v>1.1702600000000001</c:v>
                </c:pt>
                <c:pt idx="9275">
                  <c:v>0.77973899999999996</c:v>
                </c:pt>
                <c:pt idx="9276">
                  <c:v>1.9462699999999999</c:v>
                </c:pt>
                <c:pt idx="9277">
                  <c:v>0.77695999999999998</c:v>
                </c:pt>
                <c:pt idx="9278">
                  <c:v>0</c:v>
                </c:pt>
                <c:pt idx="9279">
                  <c:v>0.77845799999999998</c:v>
                </c:pt>
                <c:pt idx="9280">
                  <c:v>0.38850299999999999</c:v>
                </c:pt>
                <c:pt idx="9281">
                  <c:v>0.38967600000000002</c:v>
                </c:pt>
                <c:pt idx="9282">
                  <c:v>0.38835999999999998</c:v>
                </c:pt>
                <c:pt idx="9283">
                  <c:v>1.1666700000000001</c:v>
                </c:pt>
                <c:pt idx="9284">
                  <c:v>0.38859900000000003</c:v>
                </c:pt>
                <c:pt idx="9285">
                  <c:v>0.77681299999999998</c:v>
                </c:pt>
                <c:pt idx="9286">
                  <c:v>0</c:v>
                </c:pt>
                <c:pt idx="9287">
                  <c:v>0.39005400000000001</c:v>
                </c:pt>
                <c:pt idx="9288">
                  <c:v>0.38965</c:v>
                </c:pt>
                <c:pt idx="9289">
                  <c:v>0.77693500000000004</c:v>
                </c:pt>
                <c:pt idx="9290">
                  <c:v>0</c:v>
                </c:pt>
                <c:pt idx="9291">
                  <c:v>1.16875</c:v>
                </c:pt>
                <c:pt idx="9292">
                  <c:v>0.77677399999999996</c:v>
                </c:pt>
                <c:pt idx="9293">
                  <c:v>0.77661800000000003</c:v>
                </c:pt>
                <c:pt idx="9294">
                  <c:v>0</c:v>
                </c:pt>
                <c:pt idx="9295">
                  <c:v>1.16858</c:v>
                </c:pt>
                <c:pt idx="9296">
                  <c:v>0.38940200000000003</c:v>
                </c:pt>
                <c:pt idx="9297">
                  <c:v>0.38992300000000002</c:v>
                </c:pt>
                <c:pt idx="9298">
                  <c:v>0</c:v>
                </c:pt>
                <c:pt idx="9299">
                  <c:v>1.1699600000000001</c:v>
                </c:pt>
                <c:pt idx="9300">
                  <c:v>0.39006000000000002</c:v>
                </c:pt>
                <c:pt idx="9301">
                  <c:v>0</c:v>
                </c:pt>
                <c:pt idx="9302">
                  <c:v>0.78029400000000004</c:v>
                </c:pt>
                <c:pt idx="9303">
                  <c:v>0.38999299999999998</c:v>
                </c:pt>
                <c:pt idx="9304">
                  <c:v>0.38998500000000003</c:v>
                </c:pt>
                <c:pt idx="9305">
                  <c:v>0.38954299999999997</c:v>
                </c:pt>
                <c:pt idx="9306">
                  <c:v>0.38999</c:v>
                </c:pt>
                <c:pt idx="9307">
                  <c:v>0</c:v>
                </c:pt>
                <c:pt idx="9308">
                  <c:v>0.39018000000000003</c:v>
                </c:pt>
                <c:pt idx="9309">
                  <c:v>0.38988600000000001</c:v>
                </c:pt>
                <c:pt idx="9310">
                  <c:v>0.38958999999999999</c:v>
                </c:pt>
                <c:pt idx="9311">
                  <c:v>0.78005000000000002</c:v>
                </c:pt>
                <c:pt idx="9312">
                  <c:v>0.389928</c:v>
                </c:pt>
                <c:pt idx="9313">
                  <c:v>0</c:v>
                </c:pt>
                <c:pt idx="9314">
                  <c:v>0.38998500000000003</c:v>
                </c:pt>
                <c:pt idx="9315">
                  <c:v>0.389986</c:v>
                </c:pt>
                <c:pt idx="9316">
                  <c:v>0.38994800000000002</c:v>
                </c:pt>
                <c:pt idx="9317">
                  <c:v>0.38999400000000001</c:v>
                </c:pt>
                <c:pt idx="9318">
                  <c:v>0.78010299999999999</c:v>
                </c:pt>
                <c:pt idx="9319">
                  <c:v>0.38997799999999999</c:v>
                </c:pt>
                <c:pt idx="9320">
                  <c:v>0.38995999999999997</c:v>
                </c:pt>
                <c:pt idx="9321">
                  <c:v>0</c:v>
                </c:pt>
                <c:pt idx="9322">
                  <c:v>0.38979900000000001</c:v>
                </c:pt>
                <c:pt idx="9323">
                  <c:v>0.38940399999999997</c:v>
                </c:pt>
                <c:pt idx="9324">
                  <c:v>0.38998500000000003</c:v>
                </c:pt>
                <c:pt idx="9325">
                  <c:v>0.389986</c:v>
                </c:pt>
                <c:pt idx="9326">
                  <c:v>0.38862999999999998</c:v>
                </c:pt>
                <c:pt idx="9327">
                  <c:v>0</c:v>
                </c:pt>
                <c:pt idx="9328">
                  <c:v>1.1699600000000001</c:v>
                </c:pt>
                <c:pt idx="9329">
                  <c:v>0.389986</c:v>
                </c:pt>
                <c:pt idx="9330">
                  <c:v>0.389596</c:v>
                </c:pt>
                <c:pt idx="9331">
                  <c:v>0</c:v>
                </c:pt>
                <c:pt idx="9332">
                  <c:v>0.39012000000000002</c:v>
                </c:pt>
                <c:pt idx="9333">
                  <c:v>0.389986</c:v>
                </c:pt>
                <c:pt idx="9334">
                  <c:v>0.38999299999999998</c:v>
                </c:pt>
                <c:pt idx="9335">
                  <c:v>0</c:v>
                </c:pt>
                <c:pt idx="9336">
                  <c:v>0.78008599999999995</c:v>
                </c:pt>
                <c:pt idx="9337">
                  <c:v>0</c:v>
                </c:pt>
                <c:pt idx="9338">
                  <c:v>0.38999299999999998</c:v>
                </c:pt>
                <c:pt idx="9339">
                  <c:v>0.38985199999999998</c:v>
                </c:pt>
                <c:pt idx="9340">
                  <c:v>0</c:v>
                </c:pt>
                <c:pt idx="9341">
                  <c:v>0.39014300000000002</c:v>
                </c:pt>
                <c:pt idx="9342">
                  <c:v>0.389791</c:v>
                </c:pt>
                <c:pt idx="9343">
                  <c:v>0.39015899999999998</c:v>
                </c:pt>
                <c:pt idx="9344">
                  <c:v>0</c:v>
                </c:pt>
                <c:pt idx="9345">
                  <c:v>0.39010699999999998</c:v>
                </c:pt>
                <c:pt idx="9346">
                  <c:v>0</c:v>
                </c:pt>
                <c:pt idx="9347">
                  <c:v>0.78012199999999998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0.78025599999999995</c:v>
                </c:pt>
                <c:pt idx="9352">
                  <c:v>1.16536</c:v>
                </c:pt>
                <c:pt idx="9353">
                  <c:v>0.77648600000000001</c:v>
                </c:pt>
                <c:pt idx="9354">
                  <c:v>0</c:v>
                </c:pt>
                <c:pt idx="9355">
                  <c:v>0</c:v>
                </c:pt>
                <c:pt idx="9356">
                  <c:v>0.77738399999999996</c:v>
                </c:pt>
                <c:pt idx="9357">
                  <c:v>1.1700999999999999</c:v>
                </c:pt>
                <c:pt idx="9358">
                  <c:v>0.77918399999999999</c:v>
                </c:pt>
                <c:pt idx="9359">
                  <c:v>0</c:v>
                </c:pt>
                <c:pt idx="9360">
                  <c:v>0</c:v>
                </c:pt>
                <c:pt idx="9361">
                  <c:v>0.77495099999999995</c:v>
                </c:pt>
                <c:pt idx="9362">
                  <c:v>0</c:v>
                </c:pt>
                <c:pt idx="9363">
                  <c:v>0</c:v>
                </c:pt>
                <c:pt idx="9364">
                  <c:v>1.16859</c:v>
                </c:pt>
                <c:pt idx="9365">
                  <c:v>0.38882299999999997</c:v>
                </c:pt>
                <c:pt idx="9366">
                  <c:v>0</c:v>
                </c:pt>
                <c:pt idx="9367">
                  <c:v>0.78012899999999996</c:v>
                </c:pt>
                <c:pt idx="9368">
                  <c:v>0.77727999999999997</c:v>
                </c:pt>
                <c:pt idx="9369">
                  <c:v>0</c:v>
                </c:pt>
                <c:pt idx="9370">
                  <c:v>0.38970900000000003</c:v>
                </c:pt>
                <c:pt idx="9371">
                  <c:v>1.16642</c:v>
                </c:pt>
                <c:pt idx="9372">
                  <c:v>0</c:v>
                </c:pt>
                <c:pt idx="9373">
                  <c:v>0.38921600000000001</c:v>
                </c:pt>
                <c:pt idx="9374">
                  <c:v>0</c:v>
                </c:pt>
                <c:pt idx="9375">
                  <c:v>0.77754699999999999</c:v>
                </c:pt>
                <c:pt idx="9376">
                  <c:v>0.38851200000000002</c:v>
                </c:pt>
                <c:pt idx="9377">
                  <c:v>0.77766000000000002</c:v>
                </c:pt>
                <c:pt idx="9378">
                  <c:v>0</c:v>
                </c:pt>
                <c:pt idx="9379">
                  <c:v>0.38898500000000003</c:v>
                </c:pt>
                <c:pt idx="9380">
                  <c:v>1.1670100000000001</c:v>
                </c:pt>
                <c:pt idx="9381">
                  <c:v>0.38866899999999999</c:v>
                </c:pt>
                <c:pt idx="9382">
                  <c:v>0</c:v>
                </c:pt>
                <c:pt idx="9383">
                  <c:v>0</c:v>
                </c:pt>
                <c:pt idx="9384">
                  <c:v>0.38551099999999999</c:v>
                </c:pt>
                <c:pt idx="9385">
                  <c:v>0.77809099999999998</c:v>
                </c:pt>
                <c:pt idx="9386">
                  <c:v>0.38991500000000001</c:v>
                </c:pt>
                <c:pt idx="9387">
                  <c:v>0.38970100000000002</c:v>
                </c:pt>
                <c:pt idx="9388">
                  <c:v>0.77700899999999995</c:v>
                </c:pt>
                <c:pt idx="9389">
                  <c:v>0.38932099999999997</c:v>
                </c:pt>
                <c:pt idx="9390">
                  <c:v>0</c:v>
                </c:pt>
                <c:pt idx="9391">
                  <c:v>0.38968000000000003</c:v>
                </c:pt>
                <c:pt idx="9392">
                  <c:v>1.5603899999999999</c:v>
                </c:pt>
                <c:pt idx="9393">
                  <c:v>0.38849</c:v>
                </c:pt>
                <c:pt idx="9394">
                  <c:v>0.38815899999999998</c:v>
                </c:pt>
                <c:pt idx="9395">
                  <c:v>0</c:v>
                </c:pt>
                <c:pt idx="9396">
                  <c:v>0.38934000000000002</c:v>
                </c:pt>
                <c:pt idx="9397">
                  <c:v>1.1700999999999999</c:v>
                </c:pt>
                <c:pt idx="9398">
                  <c:v>1.17015</c:v>
                </c:pt>
                <c:pt idx="9399">
                  <c:v>1.1657599999999999</c:v>
                </c:pt>
                <c:pt idx="9400">
                  <c:v>1.94313</c:v>
                </c:pt>
                <c:pt idx="9401">
                  <c:v>0.77651700000000001</c:v>
                </c:pt>
                <c:pt idx="9402">
                  <c:v>1.1692899999999999</c:v>
                </c:pt>
                <c:pt idx="9403">
                  <c:v>1.5556099999999999</c:v>
                </c:pt>
                <c:pt idx="9404">
                  <c:v>0</c:v>
                </c:pt>
                <c:pt idx="9405">
                  <c:v>1.16886</c:v>
                </c:pt>
                <c:pt idx="9406">
                  <c:v>0.389598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0.77899099999999999</c:v>
                </c:pt>
                <c:pt idx="9411">
                  <c:v>0.77425100000000002</c:v>
                </c:pt>
                <c:pt idx="9412">
                  <c:v>1.5563</c:v>
                </c:pt>
                <c:pt idx="9413">
                  <c:v>0.77777799999999997</c:v>
                </c:pt>
                <c:pt idx="9414">
                  <c:v>1.16981</c:v>
                </c:pt>
                <c:pt idx="9415">
                  <c:v>1.55314</c:v>
                </c:pt>
                <c:pt idx="9416">
                  <c:v>0.77890999999999999</c:v>
                </c:pt>
                <c:pt idx="9417">
                  <c:v>0.38871800000000001</c:v>
                </c:pt>
                <c:pt idx="9418">
                  <c:v>0.77666500000000005</c:v>
                </c:pt>
                <c:pt idx="9419">
                  <c:v>0.77993199999999996</c:v>
                </c:pt>
                <c:pt idx="9420">
                  <c:v>1.93465</c:v>
                </c:pt>
                <c:pt idx="9421">
                  <c:v>1.94215</c:v>
                </c:pt>
                <c:pt idx="9422">
                  <c:v>1.5545100000000001</c:v>
                </c:pt>
                <c:pt idx="9423">
                  <c:v>0</c:v>
                </c:pt>
                <c:pt idx="9424">
                  <c:v>0.389378</c:v>
                </c:pt>
                <c:pt idx="9425">
                  <c:v>1.16544</c:v>
                </c:pt>
                <c:pt idx="9426">
                  <c:v>1.1655</c:v>
                </c:pt>
                <c:pt idx="9427">
                  <c:v>1.55433</c:v>
                </c:pt>
                <c:pt idx="9428">
                  <c:v>0.77856000000000003</c:v>
                </c:pt>
                <c:pt idx="9429">
                  <c:v>1.1609700000000001</c:v>
                </c:pt>
                <c:pt idx="9430">
                  <c:v>1.5524</c:v>
                </c:pt>
                <c:pt idx="9431">
                  <c:v>1.94377</c:v>
                </c:pt>
                <c:pt idx="9432">
                  <c:v>1.5546500000000001</c:v>
                </c:pt>
                <c:pt idx="9433">
                  <c:v>1.5578799999999999</c:v>
                </c:pt>
                <c:pt idx="9434">
                  <c:v>0.38963599999999998</c:v>
                </c:pt>
                <c:pt idx="9435">
                  <c:v>0.38977000000000001</c:v>
                </c:pt>
                <c:pt idx="9436">
                  <c:v>1.1694199999999999</c:v>
                </c:pt>
                <c:pt idx="9437">
                  <c:v>1.5563499999999999</c:v>
                </c:pt>
                <c:pt idx="9438">
                  <c:v>0</c:v>
                </c:pt>
                <c:pt idx="9439">
                  <c:v>0.38835799999999998</c:v>
                </c:pt>
                <c:pt idx="9440">
                  <c:v>0.38882299999999997</c:v>
                </c:pt>
                <c:pt idx="9441">
                  <c:v>0.389403</c:v>
                </c:pt>
                <c:pt idx="9442">
                  <c:v>0</c:v>
                </c:pt>
                <c:pt idx="9443">
                  <c:v>0.53517700000000001</c:v>
                </c:pt>
                <c:pt idx="9444">
                  <c:v>0.77718799999999999</c:v>
                </c:pt>
                <c:pt idx="9445">
                  <c:v>0</c:v>
                </c:pt>
                <c:pt idx="9446">
                  <c:v>0</c:v>
                </c:pt>
                <c:pt idx="9447">
                  <c:v>0.77778199999999997</c:v>
                </c:pt>
                <c:pt idx="9448">
                  <c:v>0.38845499999999999</c:v>
                </c:pt>
                <c:pt idx="9449">
                  <c:v>0</c:v>
                </c:pt>
                <c:pt idx="9450">
                  <c:v>0.38922600000000002</c:v>
                </c:pt>
                <c:pt idx="9451">
                  <c:v>1.17004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1.1681999999999999</c:v>
                </c:pt>
                <c:pt idx="9456">
                  <c:v>0.77940900000000002</c:v>
                </c:pt>
                <c:pt idx="9457">
                  <c:v>1.1672400000000001</c:v>
                </c:pt>
                <c:pt idx="9458">
                  <c:v>0.38867499999999999</c:v>
                </c:pt>
                <c:pt idx="9459">
                  <c:v>0</c:v>
                </c:pt>
                <c:pt idx="9460">
                  <c:v>0.780061</c:v>
                </c:pt>
                <c:pt idx="9461">
                  <c:v>1.1674100000000001</c:v>
                </c:pt>
                <c:pt idx="9462">
                  <c:v>1.55063</c:v>
                </c:pt>
                <c:pt idx="9463">
                  <c:v>1.9459500000000001</c:v>
                </c:pt>
                <c:pt idx="9464">
                  <c:v>0.77734000000000003</c:v>
                </c:pt>
                <c:pt idx="9465">
                  <c:v>0.38938699999999998</c:v>
                </c:pt>
                <c:pt idx="9466">
                  <c:v>0</c:v>
                </c:pt>
                <c:pt idx="9467">
                  <c:v>0.38885199999999998</c:v>
                </c:pt>
                <c:pt idx="9468">
                  <c:v>0.38645600000000002</c:v>
                </c:pt>
                <c:pt idx="9469">
                  <c:v>0.77532400000000001</c:v>
                </c:pt>
                <c:pt idx="9470">
                  <c:v>0.388907</c:v>
                </c:pt>
                <c:pt idx="9471">
                  <c:v>1.9427300000000001</c:v>
                </c:pt>
                <c:pt idx="9472">
                  <c:v>1.1657500000000001</c:v>
                </c:pt>
                <c:pt idx="9473">
                  <c:v>1.55972</c:v>
                </c:pt>
                <c:pt idx="9474">
                  <c:v>1.1655599999999999</c:v>
                </c:pt>
                <c:pt idx="9475">
                  <c:v>0.388407</c:v>
                </c:pt>
                <c:pt idx="9476">
                  <c:v>1.55436</c:v>
                </c:pt>
                <c:pt idx="9477">
                  <c:v>1.5543800000000001</c:v>
                </c:pt>
                <c:pt idx="9478">
                  <c:v>1.9417899999999999</c:v>
                </c:pt>
                <c:pt idx="9479">
                  <c:v>0.38737500000000002</c:v>
                </c:pt>
                <c:pt idx="9480">
                  <c:v>1.9428399999999999</c:v>
                </c:pt>
                <c:pt idx="9481">
                  <c:v>1.55488</c:v>
                </c:pt>
                <c:pt idx="9482">
                  <c:v>1.1655599999999999</c:v>
                </c:pt>
                <c:pt idx="9483">
                  <c:v>0.388708</c:v>
                </c:pt>
                <c:pt idx="9484">
                  <c:v>0.38869700000000001</c:v>
                </c:pt>
                <c:pt idx="9485">
                  <c:v>0</c:v>
                </c:pt>
                <c:pt idx="9486">
                  <c:v>0.77740399999999998</c:v>
                </c:pt>
                <c:pt idx="9487">
                  <c:v>1.1696800000000001</c:v>
                </c:pt>
                <c:pt idx="9488">
                  <c:v>0.77660099999999999</c:v>
                </c:pt>
                <c:pt idx="9489">
                  <c:v>1.1679600000000001</c:v>
                </c:pt>
                <c:pt idx="9490">
                  <c:v>1.5539799999999999</c:v>
                </c:pt>
                <c:pt idx="9491">
                  <c:v>1.9420999999999999</c:v>
                </c:pt>
                <c:pt idx="9492">
                  <c:v>1.5545100000000001</c:v>
                </c:pt>
                <c:pt idx="9493">
                  <c:v>1.5542199999999999</c:v>
                </c:pt>
                <c:pt idx="9494">
                  <c:v>1.9423600000000001</c:v>
                </c:pt>
                <c:pt idx="9495">
                  <c:v>1.55461</c:v>
                </c:pt>
                <c:pt idx="9496">
                  <c:v>1.16621</c:v>
                </c:pt>
                <c:pt idx="9497">
                  <c:v>1.9423900000000001</c:v>
                </c:pt>
                <c:pt idx="9498">
                  <c:v>1.9422200000000001</c:v>
                </c:pt>
                <c:pt idx="9499">
                  <c:v>0.77750900000000001</c:v>
                </c:pt>
                <c:pt idx="9500">
                  <c:v>0.38840599999999997</c:v>
                </c:pt>
                <c:pt idx="9501">
                  <c:v>1.1648400000000001</c:v>
                </c:pt>
                <c:pt idx="9502">
                  <c:v>0.38852500000000001</c:v>
                </c:pt>
                <c:pt idx="9503">
                  <c:v>1.5529599999999999</c:v>
                </c:pt>
                <c:pt idx="9504">
                  <c:v>1.5585599999999999</c:v>
                </c:pt>
                <c:pt idx="9505">
                  <c:v>0.78002000000000005</c:v>
                </c:pt>
                <c:pt idx="9506">
                  <c:v>1.55443</c:v>
                </c:pt>
                <c:pt idx="9507">
                  <c:v>0.388741</c:v>
                </c:pt>
                <c:pt idx="9508">
                  <c:v>0.389955</c:v>
                </c:pt>
                <c:pt idx="9509">
                  <c:v>0.38862799999999997</c:v>
                </c:pt>
                <c:pt idx="9510">
                  <c:v>0</c:v>
                </c:pt>
                <c:pt idx="9511">
                  <c:v>1.16987</c:v>
                </c:pt>
                <c:pt idx="9512">
                  <c:v>0.38868599999999998</c:v>
                </c:pt>
                <c:pt idx="9513">
                  <c:v>1.5577799999999999</c:v>
                </c:pt>
                <c:pt idx="9514">
                  <c:v>1.55393</c:v>
                </c:pt>
                <c:pt idx="9515">
                  <c:v>0.77659599999999995</c:v>
                </c:pt>
                <c:pt idx="9516">
                  <c:v>1.5547200000000001</c:v>
                </c:pt>
                <c:pt idx="9517">
                  <c:v>0.776231</c:v>
                </c:pt>
                <c:pt idx="9518">
                  <c:v>0.77659999999999996</c:v>
                </c:pt>
                <c:pt idx="9519">
                  <c:v>0.77726600000000001</c:v>
                </c:pt>
                <c:pt idx="9520">
                  <c:v>0.77670899999999998</c:v>
                </c:pt>
                <c:pt idx="9521">
                  <c:v>1.5542100000000001</c:v>
                </c:pt>
                <c:pt idx="9522">
                  <c:v>1.5595699999999999</c:v>
                </c:pt>
                <c:pt idx="9523">
                  <c:v>1.9442299999999999</c:v>
                </c:pt>
                <c:pt idx="9524">
                  <c:v>1.5542499999999999</c:v>
                </c:pt>
                <c:pt idx="9525">
                  <c:v>1.9431099999999999</c:v>
                </c:pt>
                <c:pt idx="9526">
                  <c:v>1.1655800000000001</c:v>
                </c:pt>
                <c:pt idx="9527">
                  <c:v>1.93821</c:v>
                </c:pt>
                <c:pt idx="9528">
                  <c:v>1.55487</c:v>
                </c:pt>
                <c:pt idx="9529">
                  <c:v>1.16587</c:v>
                </c:pt>
                <c:pt idx="9530">
                  <c:v>1.94258</c:v>
                </c:pt>
                <c:pt idx="9531">
                  <c:v>1.16642</c:v>
                </c:pt>
                <c:pt idx="9532">
                  <c:v>0.38875599999999999</c:v>
                </c:pt>
                <c:pt idx="9533">
                  <c:v>0.77681100000000003</c:v>
                </c:pt>
                <c:pt idx="9534">
                  <c:v>1.5546899999999999</c:v>
                </c:pt>
                <c:pt idx="9535">
                  <c:v>1.5545</c:v>
                </c:pt>
                <c:pt idx="9536">
                  <c:v>0.38858599999999999</c:v>
                </c:pt>
                <c:pt idx="9537">
                  <c:v>1.55854</c:v>
                </c:pt>
                <c:pt idx="9538">
                  <c:v>1.16947</c:v>
                </c:pt>
                <c:pt idx="9539">
                  <c:v>0.38998500000000003</c:v>
                </c:pt>
                <c:pt idx="9540">
                  <c:v>0</c:v>
                </c:pt>
                <c:pt idx="9541">
                  <c:v>0.78007099999999996</c:v>
                </c:pt>
                <c:pt idx="9542">
                  <c:v>1.9422600000000001</c:v>
                </c:pt>
                <c:pt idx="9543">
                  <c:v>1.94316</c:v>
                </c:pt>
                <c:pt idx="9544">
                  <c:v>1.94408</c:v>
                </c:pt>
                <c:pt idx="9545">
                  <c:v>1.9406000000000001</c:v>
                </c:pt>
                <c:pt idx="9546">
                  <c:v>1.5546800000000001</c:v>
                </c:pt>
                <c:pt idx="9547">
                  <c:v>1.16513</c:v>
                </c:pt>
                <c:pt idx="9548">
                  <c:v>0.38871699999999998</c:v>
                </c:pt>
                <c:pt idx="9549">
                  <c:v>0</c:v>
                </c:pt>
                <c:pt idx="9550">
                  <c:v>0</c:v>
                </c:pt>
                <c:pt idx="9551">
                  <c:v>0.77750399999999997</c:v>
                </c:pt>
                <c:pt idx="9552">
                  <c:v>0.388571</c:v>
                </c:pt>
                <c:pt idx="9553">
                  <c:v>1.16547</c:v>
                </c:pt>
                <c:pt idx="9554">
                  <c:v>1.1658299999999999</c:v>
                </c:pt>
                <c:pt idx="9555">
                  <c:v>1.1679600000000001</c:v>
                </c:pt>
                <c:pt idx="9556">
                  <c:v>1.9459299999999999</c:v>
                </c:pt>
                <c:pt idx="9557">
                  <c:v>1.9420299999999999</c:v>
                </c:pt>
                <c:pt idx="9558">
                  <c:v>1.5528299999999999</c:v>
                </c:pt>
                <c:pt idx="9559">
                  <c:v>1.94221</c:v>
                </c:pt>
                <c:pt idx="9560">
                  <c:v>1.1658200000000001</c:v>
                </c:pt>
                <c:pt idx="9561">
                  <c:v>0</c:v>
                </c:pt>
                <c:pt idx="9562">
                  <c:v>0.77763000000000004</c:v>
                </c:pt>
                <c:pt idx="9563">
                  <c:v>1.55436</c:v>
                </c:pt>
                <c:pt idx="9564">
                  <c:v>1.16835</c:v>
                </c:pt>
                <c:pt idx="9565">
                  <c:v>1.5552299999999999</c:v>
                </c:pt>
                <c:pt idx="9566">
                  <c:v>1.9468300000000001</c:v>
                </c:pt>
                <c:pt idx="9567">
                  <c:v>1.1628400000000001</c:v>
                </c:pt>
                <c:pt idx="9568">
                  <c:v>1.16205</c:v>
                </c:pt>
                <c:pt idx="9569">
                  <c:v>1.1659299999999999</c:v>
                </c:pt>
                <c:pt idx="9570">
                  <c:v>0.77782600000000002</c:v>
                </c:pt>
                <c:pt idx="9571">
                  <c:v>0.389629</c:v>
                </c:pt>
                <c:pt idx="9572">
                  <c:v>1.5567500000000001</c:v>
                </c:pt>
                <c:pt idx="9573">
                  <c:v>1.9421600000000001</c:v>
                </c:pt>
                <c:pt idx="9574">
                  <c:v>1.554</c:v>
                </c:pt>
                <c:pt idx="9575">
                  <c:v>0.77729499999999996</c:v>
                </c:pt>
                <c:pt idx="9576">
                  <c:v>1.1663399999999999</c:v>
                </c:pt>
                <c:pt idx="9577">
                  <c:v>1.94215</c:v>
                </c:pt>
                <c:pt idx="9578">
                  <c:v>0</c:v>
                </c:pt>
                <c:pt idx="9579">
                  <c:v>1.1548799999999999</c:v>
                </c:pt>
                <c:pt idx="9580">
                  <c:v>1.16543</c:v>
                </c:pt>
                <c:pt idx="9581">
                  <c:v>0.38863500000000001</c:v>
                </c:pt>
                <c:pt idx="9582">
                  <c:v>0.777169</c:v>
                </c:pt>
                <c:pt idx="9583">
                  <c:v>1.1656500000000001</c:v>
                </c:pt>
                <c:pt idx="9584">
                  <c:v>1.9431</c:v>
                </c:pt>
                <c:pt idx="9585">
                  <c:v>1.5553600000000001</c:v>
                </c:pt>
                <c:pt idx="9586">
                  <c:v>1.5532600000000001</c:v>
                </c:pt>
                <c:pt idx="9587">
                  <c:v>1.94313</c:v>
                </c:pt>
                <c:pt idx="9588">
                  <c:v>0.77947500000000003</c:v>
                </c:pt>
                <c:pt idx="9589">
                  <c:v>0.38895299999999999</c:v>
                </c:pt>
                <c:pt idx="9590">
                  <c:v>0.38843100000000003</c:v>
                </c:pt>
                <c:pt idx="9591">
                  <c:v>0.388683</c:v>
                </c:pt>
                <c:pt idx="9592">
                  <c:v>1.5544899999999999</c:v>
                </c:pt>
                <c:pt idx="9593">
                  <c:v>1.55711</c:v>
                </c:pt>
                <c:pt idx="9594">
                  <c:v>0.77681100000000003</c:v>
                </c:pt>
                <c:pt idx="9595">
                  <c:v>1.5543199999999999</c:v>
                </c:pt>
                <c:pt idx="9596">
                  <c:v>1.94394</c:v>
                </c:pt>
                <c:pt idx="9597">
                  <c:v>0.77680700000000003</c:v>
                </c:pt>
                <c:pt idx="9598">
                  <c:v>0.38822099999999998</c:v>
                </c:pt>
                <c:pt idx="9599">
                  <c:v>1.94299</c:v>
                </c:pt>
                <c:pt idx="9600">
                  <c:v>1.16594</c:v>
                </c:pt>
                <c:pt idx="9601">
                  <c:v>1.1656599999999999</c:v>
                </c:pt>
                <c:pt idx="9602">
                  <c:v>1.5521799999999999</c:v>
                </c:pt>
                <c:pt idx="9603">
                  <c:v>1.55362</c:v>
                </c:pt>
                <c:pt idx="9604">
                  <c:v>0.76834899999999995</c:v>
                </c:pt>
                <c:pt idx="9605">
                  <c:v>0.76084200000000002</c:v>
                </c:pt>
                <c:pt idx="9606">
                  <c:v>0.77619300000000002</c:v>
                </c:pt>
                <c:pt idx="9607">
                  <c:v>0.388347</c:v>
                </c:pt>
                <c:pt idx="9608">
                  <c:v>1.1599600000000001</c:v>
                </c:pt>
                <c:pt idx="9609">
                  <c:v>1.5509999999999999</c:v>
                </c:pt>
                <c:pt idx="9610">
                  <c:v>1.1653100000000001</c:v>
                </c:pt>
                <c:pt idx="9611">
                  <c:v>0.38857000000000003</c:v>
                </c:pt>
                <c:pt idx="9612">
                  <c:v>1.16577</c:v>
                </c:pt>
                <c:pt idx="9613">
                  <c:v>0.38842700000000002</c:v>
                </c:pt>
                <c:pt idx="9614">
                  <c:v>0.77634199999999998</c:v>
                </c:pt>
                <c:pt idx="9615">
                  <c:v>0.77716099999999999</c:v>
                </c:pt>
                <c:pt idx="9616">
                  <c:v>0.38915699999999998</c:v>
                </c:pt>
                <c:pt idx="9617">
                  <c:v>0.38719100000000001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0.77780400000000005</c:v>
                </c:pt>
                <c:pt idx="9622">
                  <c:v>0</c:v>
                </c:pt>
                <c:pt idx="9623">
                  <c:v>0</c:v>
                </c:pt>
                <c:pt idx="9624">
                  <c:v>1.55423</c:v>
                </c:pt>
                <c:pt idx="9625">
                  <c:v>1.5536300000000001</c:v>
                </c:pt>
                <c:pt idx="9626">
                  <c:v>1.9416199999999999</c:v>
                </c:pt>
                <c:pt idx="9627">
                  <c:v>1.55324</c:v>
                </c:pt>
                <c:pt idx="9628">
                  <c:v>1.5530200000000001</c:v>
                </c:pt>
                <c:pt idx="9629">
                  <c:v>1.55487</c:v>
                </c:pt>
                <c:pt idx="9630">
                  <c:v>1.5531600000000001</c:v>
                </c:pt>
                <c:pt idx="9631">
                  <c:v>1.9432</c:v>
                </c:pt>
                <c:pt idx="9632">
                  <c:v>1.94154</c:v>
                </c:pt>
                <c:pt idx="9633">
                  <c:v>1.16496</c:v>
                </c:pt>
                <c:pt idx="9634">
                  <c:v>1.9406300000000001</c:v>
                </c:pt>
                <c:pt idx="9635">
                  <c:v>1.9456</c:v>
                </c:pt>
                <c:pt idx="9636">
                  <c:v>1.5530600000000001</c:v>
                </c:pt>
                <c:pt idx="9637">
                  <c:v>1.1633599999999999</c:v>
                </c:pt>
                <c:pt idx="9638">
                  <c:v>1.9428099999999999</c:v>
                </c:pt>
                <c:pt idx="9639">
                  <c:v>1.9466600000000001</c:v>
                </c:pt>
                <c:pt idx="9640">
                  <c:v>1.9414800000000001</c:v>
                </c:pt>
                <c:pt idx="9641">
                  <c:v>0.77651700000000001</c:v>
                </c:pt>
                <c:pt idx="9642">
                  <c:v>1.55318</c:v>
                </c:pt>
                <c:pt idx="9643">
                  <c:v>1.5541799999999999</c:v>
                </c:pt>
                <c:pt idx="9644">
                  <c:v>1.9423699999999999</c:v>
                </c:pt>
                <c:pt idx="9645">
                  <c:v>1.94181</c:v>
                </c:pt>
                <c:pt idx="9646">
                  <c:v>1.16578</c:v>
                </c:pt>
                <c:pt idx="9647">
                  <c:v>0</c:v>
                </c:pt>
                <c:pt idx="9648">
                  <c:v>0.38876300000000003</c:v>
                </c:pt>
                <c:pt idx="9649">
                  <c:v>0.388187</c:v>
                </c:pt>
                <c:pt idx="9650">
                  <c:v>0</c:v>
                </c:pt>
                <c:pt idx="9651">
                  <c:v>1.55477</c:v>
                </c:pt>
                <c:pt idx="9652">
                  <c:v>1.9449700000000001</c:v>
                </c:pt>
                <c:pt idx="9653">
                  <c:v>1.5529900000000001</c:v>
                </c:pt>
                <c:pt idx="9654">
                  <c:v>1.9412499999999999</c:v>
                </c:pt>
                <c:pt idx="9655">
                  <c:v>1.5530200000000001</c:v>
                </c:pt>
                <c:pt idx="9656">
                  <c:v>1.9421299999999999</c:v>
                </c:pt>
                <c:pt idx="9657">
                  <c:v>0.77703299999999997</c:v>
                </c:pt>
                <c:pt idx="9658">
                  <c:v>1.5508999999999999</c:v>
                </c:pt>
                <c:pt idx="9659">
                  <c:v>0.38826899999999998</c:v>
                </c:pt>
                <c:pt idx="9660">
                  <c:v>0.38851400000000003</c:v>
                </c:pt>
                <c:pt idx="9661">
                  <c:v>1.5529200000000001</c:v>
                </c:pt>
                <c:pt idx="9662">
                  <c:v>1.9425600000000001</c:v>
                </c:pt>
                <c:pt idx="9663">
                  <c:v>1.55389</c:v>
                </c:pt>
                <c:pt idx="9664">
                  <c:v>1.5574399999999999</c:v>
                </c:pt>
                <c:pt idx="9665">
                  <c:v>1.9431700000000001</c:v>
                </c:pt>
                <c:pt idx="9666">
                  <c:v>0</c:v>
                </c:pt>
                <c:pt idx="9667">
                  <c:v>0</c:v>
                </c:pt>
                <c:pt idx="9668">
                  <c:v>1.55579</c:v>
                </c:pt>
                <c:pt idx="9669">
                  <c:v>0.388687</c:v>
                </c:pt>
                <c:pt idx="9670">
                  <c:v>1.1647799999999999</c:v>
                </c:pt>
                <c:pt idx="9671">
                  <c:v>0.38876899999999998</c:v>
                </c:pt>
                <c:pt idx="9672">
                  <c:v>0</c:v>
                </c:pt>
                <c:pt idx="9673">
                  <c:v>0.388569</c:v>
                </c:pt>
                <c:pt idx="9674">
                  <c:v>1.55331</c:v>
                </c:pt>
                <c:pt idx="9675">
                  <c:v>1.1657</c:v>
                </c:pt>
                <c:pt idx="9676">
                  <c:v>0.38918999999999998</c:v>
                </c:pt>
                <c:pt idx="9677">
                  <c:v>1.55254</c:v>
                </c:pt>
                <c:pt idx="9678">
                  <c:v>1.9415199999999999</c:v>
                </c:pt>
                <c:pt idx="9679">
                  <c:v>1.1645300000000001</c:v>
                </c:pt>
                <c:pt idx="9680">
                  <c:v>0.77636799999999995</c:v>
                </c:pt>
                <c:pt idx="9681">
                  <c:v>0.77574699999999996</c:v>
                </c:pt>
                <c:pt idx="9682">
                  <c:v>1.1631499999999999</c:v>
                </c:pt>
                <c:pt idx="9683">
                  <c:v>1.5549299999999999</c:v>
                </c:pt>
                <c:pt idx="9684">
                  <c:v>0.38846999999999998</c:v>
                </c:pt>
                <c:pt idx="9685">
                  <c:v>0.77634700000000001</c:v>
                </c:pt>
                <c:pt idx="9686">
                  <c:v>1.5525500000000001</c:v>
                </c:pt>
                <c:pt idx="9687">
                  <c:v>0.38816600000000001</c:v>
                </c:pt>
                <c:pt idx="9688">
                  <c:v>0.77820500000000004</c:v>
                </c:pt>
                <c:pt idx="9689">
                  <c:v>0</c:v>
                </c:pt>
                <c:pt idx="9690">
                  <c:v>0</c:v>
                </c:pt>
                <c:pt idx="9691">
                  <c:v>0.388986</c:v>
                </c:pt>
                <c:pt idx="9692">
                  <c:v>0.38832299999999997</c:v>
                </c:pt>
                <c:pt idx="9693">
                  <c:v>0</c:v>
                </c:pt>
                <c:pt idx="9694">
                  <c:v>0.38903300000000002</c:v>
                </c:pt>
                <c:pt idx="9695">
                  <c:v>0.77629400000000004</c:v>
                </c:pt>
                <c:pt idx="9696">
                  <c:v>1.9426600000000001</c:v>
                </c:pt>
                <c:pt idx="9697">
                  <c:v>1.5524500000000001</c:v>
                </c:pt>
                <c:pt idx="9698">
                  <c:v>1.1650199999999999</c:v>
                </c:pt>
                <c:pt idx="9699">
                  <c:v>1.1659900000000001</c:v>
                </c:pt>
                <c:pt idx="9700">
                  <c:v>1.5560499999999999</c:v>
                </c:pt>
                <c:pt idx="9701">
                  <c:v>1.9365600000000001</c:v>
                </c:pt>
                <c:pt idx="9702">
                  <c:v>1.5533999999999999</c:v>
                </c:pt>
                <c:pt idx="9703">
                  <c:v>1.55294</c:v>
                </c:pt>
                <c:pt idx="9704">
                  <c:v>1.55352</c:v>
                </c:pt>
                <c:pt idx="9705">
                  <c:v>1.55349</c:v>
                </c:pt>
                <c:pt idx="9706">
                  <c:v>1.9420299999999999</c:v>
                </c:pt>
                <c:pt idx="9707">
                  <c:v>1.16551</c:v>
                </c:pt>
                <c:pt idx="9708">
                  <c:v>1.9418800000000001</c:v>
                </c:pt>
                <c:pt idx="9709">
                  <c:v>1.5527599999999999</c:v>
                </c:pt>
                <c:pt idx="9710">
                  <c:v>1.5517799999999999</c:v>
                </c:pt>
                <c:pt idx="9711">
                  <c:v>1.1664699999999999</c:v>
                </c:pt>
                <c:pt idx="9712">
                  <c:v>0.77739999999999998</c:v>
                </c:pt>
                <c:pt idx="9713">
                  <c:v>0.77676599999999996</c:v>
                </c:pt>
                <c:pt idx="9714">
                  <c:v>1.9419200000000001</c:v>
                </c:pt>
                <c:pt idx="9715">
                  <c:v>0.77635399999999999</c:v>
                </c:pt>
                <c:pt idx="9716">
                  <c:v>1.1649099999999999</c:v>
                </c:pt>
                <c:pt idx="9717">
                  <c:v>0.77647699999999997</c:v>
                </c:pt>
                <c:pt idx="9718">
                  <c:v>2.3397600000000001</c:v>
                </c:pt>
                <c:pt idx="9719">
                  <c:v>1.94197</c:v>
                </c:pt>
                <c:pt idx="9720">
                  <c:v>1.55382</c:v>
                </c:pt>
                <c:pt idx="9721">
                  <c:v>1.55017</c:v>
                </c:pt>
                <c:pt idx="9722">
                  <c:v>1.94082</c:v>
                </c:pt>
                <c:pt idx="9723">
                  <c:v>1.94631</c:v>
                </c:pt>
                <c:pt idx="9724">
                  <c:v>1.94431</c:v>
                </c:pt>
                <c:pt idx="9725">
                  <c:v>1.5539499999999999</c:v>
                </c:pt>
                <c:pt idx="9726">
                  <c:v>1.16483</c:v>
                </c:pt>
                <c:pt idx="9727">
                  <c:v>0.38749699999999998</c:v>
                </c:pt>
                <c:pt idx="9728">
                  <c:v>0.77649800000000002</c:v>
                </c:pt>
                <c:pt idx="9729">
                  <c:v>1.5526500000000001</c:v>
                </c:pt>
                <c:pt idx="9730">
                  <c:v>1.5525</c:v>
                </c:pt>
                <c:pt idx="9731">
                  <c:v>0.77654999999999996</c:v>
                </c:pt>
                <c:pt idx="9732">
                  <c:v>1.93655</c:v>
                </c:pt>
                <c:pt idx="9733">
                  <c:v>0.77943499999999999</c:v>
                </c:pt>
                <c:pt idx="9734">
                  <c:v>1.5527299999999999</c:v>
                </c:pt>
                <c:pt idx="9735">
                  <c:v>1.9420500000000001</c:v>
                </c:pt>
                <c:pt idx="9736">
                  <c:v>1.9411400000000001</c:v>
                </c:pt>
                <c:pt idx="9737">
                  <c:v>1.94034</c:v>
                </c:pt>
                <c:pt idx="9738">
                  <c:v>0.77688199999999996</c:v>
                </c:pt>
                <c:pt idx="9739">
                  <c:v>0.38832800000000001</c:v>
                </c:pt>
                <c:pt idx="9740">
                  <c:v>0.77651599999999998</c:v>
                </c:pt>
                <c:pt idx="9741">
                  <c:v>1.1654899999999999</c:v>
                </c:pt>
                <c:pt idx="9742">
                  <c:v>1.5484</c:v>
                </c:pt>
                <c:pt idx="9743">
                  <c:v>1.94129</c:v>
                </c:pt>
                <c:pt idx="9744">
                  <c:v>1.94679</c:v>
                </c:pt>
                <c:pt idx="9745">
                  <c:v>1.1646700000000001</c:v>
                </c:pt>
                <c:pt idx="9746">
                  <c:v>1.1647000000000001</c:v>
                </c:pt>
                <c:pt idx="9747">
                  <c:v>1.5533699999999999</c:v>
                </c:pt>
                <c:pt idx="9748">
                  <c:v>1.1656</c:v>
                </c:pt>
                <c:pt idx="9749">
                  <c:v>1.54922</c:v>
                </c:pt>
                <c:pt idx="9750">
                  <c:v>1.5531600000000001</c:v>
                </c:pt>
                <c:pt idx="9751">
                  <c:v>0.77630500000000002</c:v>
                </c:pt>
                <c:pt idx="9752">
                  <c:v>1.55305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0.77797400000000005</c:v>
                </c:pt>
                <c:pt idx="9758">
                  <c:v>1.5525899999999999</c:v>
                </c:pt>
                <c:pt idx="9759">
                  <c:v>1.55775</c:v>
                </c:pt>
                <c:pt idx="9760">
                  <c:v>0.77663099999999996</c:v>
                </c:pt>
                <c:pt idx="9761">
                  <c:v>1.9399599999999999</c:v>
                </c:pt>
                <c:pt idx="9762">
                  <c:v>1.55349</c:v>
                </c:pt>
                <c:pt idx="9763">
                  <c:v>1.94153</c:v>
                </c:pt>
                <c:pt idx="9764">
                  <c:v>1.5529200000000001</c:v>
                </c:pt>
                <c:pt idx="9765">
                  <c:v>1.9411</c:v>
                </c:pt>
                <c:pt idx="9766">
                  <c:v>1.94255</c:v>
                </c:pt>
                <c:pt idx="9767">
                  <c:v>1.5535600000000001</c:v>
                </c:pt>
                <c:pt idx="9768">
                  <c:v>1.16046</c:v>
                </c:pt>
                <c:pt idx="9769">
                  <c:v>0</c:v>
                </c:pt>
                <c:pt idx="9770">
                  <c:v>0.38858900000000002</c:v>
                </c:pt>
                <c:pt idx="9771">
                  <c:v>1.94259</c:v>
                </c:pt>
                <c:pt idx="9772">
                  <c:v>1.9406000000000001</c:v>
                </c:pt>
                <c:pt idx="9773">
                  <c:v>0.77654400000000001</c:v>
                </c:pt>
                <c:pt idx="9774">
                  <c:v>0.77651899999999996</c:v>
                </c:pt>
                <c:pt idx="9775">
                  <c:v>0</c:v>
                </c:pt>
                <c:pt idx="9776">
                  <c:v>1.1666300000000001</c:v>
                </c:pt>
                <c:pt idx="9777">
                  <c:v>1.5540700000000001</c:v>
                </c:pt>
                <c:pt idx="9778">
                  <c:v>1.94146</c:v>
                </c:pt>
                <c:pt idx="9779">
                  <c:v>1.1650100000000001</c:v>
                </c:pt>
                <c:pt idx="9780">
                  <c:v>1.5521</c:v>
                </c:pt>
                <c:pt idx="9781">
                  <c:v>1.1652100000000001</c:v>
                </c:pt>
                <c:pt idx="9782">
                  <c:v>1.9416800000000001</c:v>
                </c:pt>
                <c:pt idx="9783">
                  <c:v>1.94249</c:v>
                </c:pt>
                <c:pt idx="9784">
                  <c:v>1.9418299999999999</c:v>
                </c:pt>
                <c:pt idx="9785">
                  <c:v>1.55498</c:v>
                </c:pt>
                <c:pt idx="9786">
                  <c:v>1.5563</c:v>
                </c:pt>
                <c:pt idx="9787">
                  <c:v>1.9424600000000001</c:v>
                </c:pt>
                <c:pt idx="9788">
                  <c:v>1.1667400000000001</c:v>
                </c:pt>
                <c:pt idx="9789">
                  <c:v>1.16622</c:v>
                </c:pt>
                <c:pt idx="9790">
                  <c:v>1.94598</c:v>
                </c:pt>
                <c:pt idx="9791">
                  <c:v>1.5535099999999999</c:v>
                </c:pt>
                <c:pt idx="9792">
                  <c:v>0.77686599999999995</c:v>
                </c:pt>
                <c:pt idx="9793">
                  <c:v>1.1646399999999999</c:v>
                </c:pt>
                <c:pt idx="9794">
                  <c:v>1.55324</c:v>
                </c:pt>
                <c:pt idx="9795">
                  <c:v>0.38833800000000002</c:v>
                </c:pt>
                <c:pt idx="9796">
                  <c:v>0.38997799999999999</c:v>
                </c:pt>
                <c:pt idx="9797">
                  <c:v>0.77998599999999996</c:v>
                </c:pt>
                <c:pt idx="9798">
                  <c:v>0.389598</c:v>
                </c:pt>
                <c:pt idx="9799">
                  <c:v>0.38998500000000003</c:v>
                </c:pt>
                <c:pt idx="9800">
                  <c:v>0.779582</c:v>
                </c:pt>
                <c:pt idx="9801">
                  <c:v>0</c:v>
                </c:pt>
                <c:pt idx="9802">
                  <c:v>0</c:v>
                </c:pt>
                <c:pt idx="9803">
                  <c:v>1.16622</c:v>
                </c:pt>
                <c:pt idx="9804">
                  <c:v>1.9458800000000001</c:v>
                </c:pt>
                <c:pt idx="9805">
                  <c:v>1.1656599999999999</c:v>
                </c:pt>
                <c:pt idx="9806">
                  <c:v>0</c:v>
                </c:pt>
                <c:pt idx="9807">
                  <c:v>0</c:v>
                </c:pt>
                <c:pt idx="9808">
                  <c:v>1.1655199999999999</c:v>
                </c:pt>
                <c:pt idx="9809">
                  <c:v>0</c:v>
                </c:pt>
                <c:pt idx="9810">
                  <c:v>0.38866200000000001</c:v>
                </c:pt>
                <c:pt idx="9811">
                  <c:v>0.38817200000000002</c:v>
                </c:pt>
                <c:pt idx="9812">
                  <c:v>0.77678000000000003</c:v>
                </c:pt>
                <c:pt idx="9813">
                  <c:v>0</c:v>
                </c:pt>
                <c:pt idx="9814">
                  <c:v>1.1658900000000001</c:v>
                </c:pt>
                <c:pt idx="9815">
                  <c:v>1.5528</c:v>
                </c:pt>
                <c:pt idx="9816">
                  <c:v>1.9464699999999999</c:v>
                </c:pt>
                <c:pt idx="9817">
                  <c:v>1.9418800000000001</c:v>
                </c:pt>
                <c:pt idx="9818">
                  <c:v>1.55267</c:v>
                </c:pt>
                <c:pt idx="9819">
                  <c:v>1.5530299999999999</c:v>
                </c:pt>
                <c:pt idx="9820">
                  <c:v>1.5516799999999999</c:v>
                </c:pt>
                <c:pt idx="9821">
                  <c:v>1.94076</c:v>
                </c:pt>
                <c:pt idx="9822">
                  <c:v>1.55338</c:v>
                </c:pt>
                <c:pt idx="9823">
                  <c:v>1.5539000000000001</c:v>
                </c:pt>
                <c:pt idx="9824">
                  <c:v>1.5544</c:v>
                </c:pt>
                <c:pt idx="9825">
                  <c:v>0.77673999999999999</c:v>
                </c:pt>
                <c:pt idx="9826">
                  <c:v>1.55315</c:v>
                </c:pt>
                <c:pt idx="9827">
                  <c:v>1.16801</c:v>
                </c:pt>
                <c:pt idx="9828">
                  <c:v>0.388019</c:v>
                </c:pt>
                <c:pt idx="9829">
                  <c:v>0.38831399999999999</c:v>
                </c:pt>
                <c:pt idx="9830">
                  <c:v>1.9391400000000001</c:v>
                </c:pt>
                <c:pt idx="9831">
                  <c:v>1.16445</c:v>
                </c:pt>
                <c:pt idx="9832">
                  <c:v>1.9409400000000001</c:v>
                </c:pt>
                <c:pt idx="9833">
                  <c:v>1.5534600000000001</c:v>
                </c:pt>
                <c:pt idx="9834">
                  <c:v>1.94329</c:v>
                </c:pt>
                <c:pt idx="9835">
                  <c:v>1.94015</c:v>
                </c:pt>
                <c:pt idx="9836">
                  <c:v>1.55406</c:v>
                </c:pt>
                <c:pt idx="9837">
                  <c:v>1.94129</c:v>
                </c:pt>
                <c:pt idx="9838">
                  <c:v>1.9461299999999999</c:v>
                </c:pt>
                <c:pt idx="9839">
                  <c:v>0.77651599999999998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1.5545100000000001</c:v>
                </c:pt>
                <c:pt idx="9845">
                  <c:v>1.55322</c:v>
                </c:pt>
                <c:pt idx="9846">
                  <c:v>1.55355</c:v>
                </c:pt>
                <c:pt idx="9847">
                  <c:v>1.9409799999999999</c:v>
                </c:pt>
                <c:pt idx="9848">
                  <c:v>0.77669699999999997</c:v>
                </c:pt>
                <c:pt idx="9849">
                  <c:v>1.5590999999999999</c:v>
                </c:pt>
                <c:pt idx="9850">
                  <c:v>1.1651499999999999</c:v>
                </c:pt>
                <c:pt idx="9851">
                  <c:v>1.5526500000000001</c:v>
                </c:pt>
                <c:pt idx="9852">
                  <c:v>1.9433400000000001</c:v>
                </c:pt>
                <c:pt idx="9853">
                  <c:v>1.1656500000000001</c:v>
                </c:pt>
                <c:pt idx="9854">
                  <c:v>0.38841399999999998</c:v>
                </c:pt>
                <c:pt idx="9855">
                  <c:v>1.55375</c:v>
                </c:pt>
                <c:pt idx="9856">
                  <c:v>1.5547800000000001</c:v>
                </c:pt>
                <c:pt idx="9857">
                  <c:v>1.5532300000000001</c:v>
                </c:pt>
                <c:pt idx="9858">
                  <c:v>1.55606</c:v>
                </c:pt>
                <c:pt idx="9859">
                  <c:v>1.5595000000000001</c:v>
                </c:pt>
                <c:pt idx="9860">
                  <c:v>1.1676299999999999</c:v>
                </c:pt>
                <c:pt idx="9861">
                  <c:v>1.55426</c:v>
                </c:pt>
                <c:pt idx="9862">
                  <c:v>0.39010600000000001</c:v>
                </c:pt>
                <c:pt idx="9863">
                  <c:v>1.55602</c:v>
                </c:pt>
                <c:pt idx="9864">
                  <c:v>1.1670799999999999</c:v>
                </c:pt>
                <c:pt idx="9865">
                  <c:v>1.1684399999999999</c:v>
                </c:pt>
                <c:pt idx="9866">
                  <c:v>1.5531299999999999</c:v>
                </c:pt>
                <c:pt idx="9867">
                  <c:v>1.55297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1.1660999999999999</c:v>
                </c:pt>
                <c:pt idx="9874">
                  <c:v>0</c:v>
                </c:pt>
                <c:pt idx="9875">
                  <c:v>0.389096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1.55307</c:v>
                </c:pt>
                <c:pt idx="9880">
                  <c:v>1.94282</c:v>
                </c:pt>
                <c:pt idx="9881">
                  <c:v>0.77671800000000002</c:v>
                </c:pt>
                <c:pt idx="9882">
                  <c:v>1.9405399999999999</c:v>
                </c:pt>
                <c:pt idx="9883">
                  <c:v>1.55339</c:v>
                </c:pt>
                <c:pt idx="9884">
                  <c:v>1.54803</c:v>
                </c:pt>
                <c:pt idx="9885">
                  <c:v>1.1696800000000001</c:v>
                </c:pt>
                <c:pt idx="9886">
                  <c:v>0</c:v>
                </c:pt>
                <c:pt idx="9887">
                  <c:v>1.17012</c:v>
                </c:pt>
                <c:pt idx="9888">
                  <c:v>1.55281</c:v>
                </c:pt>
                <c:pt idx="9889">
                  <c:v>0.38959899999999997</c:v>
                </c:pt>
                <c:pt idx="9890">
                  <c:v>0.77748799999999996</c:v>
                </c:pt>
                <c:pt idx="9891">
                  <c:v>1.5529500000000001</c:v>
                </c:pt>
                <c:pt idx="9892">
                  <c:v>1.5529200000000001</c:v>
                </c:pt>
                <c:pt idx="9893">
                  <c:v>1.5531200000000001</c:v>
                </c:pt>
                <c:pt idx="9894">
                  <c:v>1.55335</c:v>
                </c:pt>
                <c:pt idx="9895">
                  <c:v>1.9426699999999999</c:v>
                </c:pt>
                <c:pt idx="9896">
                  <c:v>1.9413199999999999</c:v>
                </c:pt>
                <c:pt idx="9897">
                  <c:v>1.1645700000000001</c:v>
                </c:pt>
                <c:pt idx="9898">
                  <c:v>1.9445300000000001</c:v>
                </c:pt>
                <c:pt idx="9899">
                  <c:v>1.1672899999999999</c:v>
                </c:pt>
                <c:pt idx="9900">
                  <c:v>1.1668400000000001</c:v>
                </c:pt>
                <c:pt idx="9901">
                  <c:v>0.38755200000000001</c:v>
                </c:pt>
                <c:pt idx="9902">
                  <c:v>0</c:v>
                </c:pt>
                <c:pt idx="9903">
                  <c:v>0</c:v>
                </c:pt>
                <c:pt idx="9904">
                  <c:v>0.77740399999999998</c:v>
                </c:pt>
                <c:pt idx="9905">
                  <c:v>1.16544</c:v>
                </c:pt>
                <c:pt idx="9906">
                  <c:v>1.9413800000000001</c:v>
                </c:pt>
                <c:pt idx="9907">
                  <c:v>1.5536700000000001</c:v>
                </c:pt>
                <c:pt idx="9908">
                  <c:v>1.5533399999999999</c:v>
                </c:pt>
                <c:pt idx="9909">
                  <c:v>0.38846700000000001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1.9439</c:v>
                </c:pt>
                <c:pt idx="9915">
                  <c:v>1.9414</c:v>
                </c:pt>
                <c:pt idx="9916">
                  <c:v>1.1653199999999999</c:v>
                </c:pt>
                <c:pt idx="9917">
                  <c:v>1.5521499999999999</c:v>
                </c:pt>
                <c:pt idx="9918">
                  <c:v>1.55342</c:v>
                </c:pt>
                <c:pt idx="9919">
                  <c:v>1.55423</c:v>
                </c:pt>
                <c:pt idx="9920">
                  <c:v>1.9406000000000001</c:v>
                </c:pt>
                <c:pt idx="9921">
                  <c:v>1.1678200000000001</c:v>
                </c:pt>
                <c:pt idx="9922">
                  <c:v>1.1653899999999999</c:v>
                </c:pt>
                <c:pt idx="9923">
                  <c:v>0.38807700000000001</c:v>
                </c:pt>
                <c:pt idx="9924">
                  <c:v>0.387992</c:v>
                </c:pt>
                <c:pt idx="9925">
                  <c:v>0.38826100000000002</c:v>
                </c:pt>
                <c:pt idx="9926">
                  <c:v>1.55287</c:v>
                </c:pt>
                <c:pt idx="9927">
                  <c:v>1.5529500000000001</c:v>
                </c:pt>
                <c:pt idx="9928">
                  <c:v>1.94093</c:v>
                </c:pt>
                <c:pt idx="9929">
                  <c:v>1.9415</c:v>
                </c:pt>
                <c:pt idx="9930">
                  <c:v>1.9415100000000001</c:v>
                </c:pt>
                <c:pt idx="9931">
                  <c:v>1.5523899999999999</c:v>
                </c:pt>
                <c:pt idx="9932">
                  <c:v>1.9300200000000001</c:v>
                </c:pt>
                <c:pt idx="9933">
                  <c:v>1.5528999999999999</c:v>
                </c:pt>
                <c:pt idx="9934">
                  <c:v>1.5543499999999999</c:v>
                </c:pt>
                <c:pt idx="9935">
                  <c:v>1.5544899999999999</c:v>
                </c:pt>
                <c:pt idx="9936">
                  <c:v>1.9407300000000001</c:v>
                </c:pt>
                <c:pt idx="9937">
                  <c:v>1.55267</c:v>
                </c:pt>
                <c:pt idx="9938">
                  <c:v>1.9412</c:v>
                </c:pt>
                <c:pt idx="9939">
                  <c:v>1.5533300000000001</c:v>
                </c:pt>
                <c:pt idx="9940">
                  <c:v>1.9405600000000001</c:v>
                </c:pt>
                <c:pt idx="9941">
                  <c:v>1.1647099999999999</c:v>
                </c:pt>
                <c:pt idx="9942">
                  <c:v>1.55393</c:v>
                </c:pt>
                <c:pt idx="9943">
                  <c:v>1.9306099999999999</c:v>
                </c:pt>
                <c:pt idx="9944">
                  <c:v>1.1641999999999999</c:v>
                </c:pt>
                <c:pt idx="9945">
                  <c:v>1.9412799999999999</c:v>
                </c:pt>
                <c:pt idx="9946">
                  <c:v>1.9415100000000001</c:v>
                </c:pt>
                <c:pt idx="9947">
                  <c:v>1.55325</c:v>
                </c:pt>
                <c:pt idx="9948">
                  <c:v>1.1650499999999999</c:v>
                </c:pt>
                <c:pt idx="9949">
                  <c:v>1.1656899999999999</c:v>
                </c:pt>
                <c:pt idx="9950">
                  <c:v>0</c:v>
                </c:pt>
                <c:pt idx="9951">
                  <c:v>0</c:v>
                </c:pt>
                <c:pt idx="9952">
                  <c:v>0.38894099999999998</c:v>
                </c:pt>
                <c:pt idx="9953">
                  <c:v>0.38913700000000001</c:v>
                </c:pt>
                <c:pt idx="9954">
                  <c:v>0.38757000000000003</c:v>
                </c:pt>
                <c:pt idx="9955">
                  <c:v>0.77651800000000004</c:v>
                </c:pt>
                <c:pt idx="9956">
                  <c:v>1.5529599999999999</c:v>
                </c:pt>
                <c:pt idx="9957">
                  <c:v>1.9408700000000001</c:v>
                </c:pt>
                <c:pt idx="9958">
                  <c:v>1.55264</c:v>
                </c:pt>
                <c:pt idx="9959">
                  <c:v>1.16618</c:v>
                </c:pt>
                <c:pt idx="9960">
                  <c:v>1.9408799999999999</c:v>
                </c:pt>
                <c:pt idx="9961">
                  <c:v>1.55311</c:v>
                </c:pt>
                <c:pt idx="9962">
                  <c:v>1.9442900000000001</c:v>
                </c:pt>
                <c:pt idx="9963">
                  <c:v>1.94031</c:v>
                </c:pt>
                <c:pt idx="9964">
                  <c:v>1.94614</c:v>
                </c:pt>
                <c:pt idx="9965">
                  <c:v>1.94011</c:v>
                </c:pt>
                <c:pt idx="9966">
                  <c:v>1.9406699999999999</c:v>
                </c:pt>
                <c:pt idx="9967">
                  <c:v>0.38836100000000001</c:v>
                </c:pt>
                <c:pt idx="9968">
                  <c:v>0.38816400000000001</c:v>
                </c:pt>
                <c:pt idx="9969">
                  <c:v>0</c:v>
                </c:pt>
                <c:pt idx="9970">
                  <c:v>0.38856499999999999</c:v>
                </c:pt>
                <c:pt idx="9971">
                  <c:v>0.38899600000000001</c:v>
                </c:pt>
                <c:pt idx="9972">
                  <c:v>1.5525100000000001</c:v>
                </c:pt>
                <c:pt idx="9973">
                  <c:v>0.77676599999999996</c:v>
                </c:pt>
                <c:pt idx="9974">
                  <c:v>1.55243</c:v>
                </c:pt>
                <c:pt idx="9975">
                  <c:v>1.1667000000000001</c:v>
                </c:pt>
                <c:pt idx="9976">
                  <c:v>1.5547500000000001</c:v>
                </c:pt>
                <c:pt idx="9977">
                  <c:v>1.1646700000000001</c:v>
                </c:pt>
                <c:pt idx="9978">
                  <c:v>1.9424300000000001</c:v>
                </c:pt>
                <c:pt idx="9979">
                  <c:v>1.9416599999999999</c:v>
                </c:pt>
                <c:pt idx="9980">
                  <c:v>1.55345</c:v>
                </c:pt>
                <c:pt idx="9981">
                  <c:v>1.5524</c:v>
                </c:pt>
                <c:pt idx="9982">
                  <c:v>1.5523400000000001</c:v>
                </c:pt>
                <c:pt idx="9983">
                  <c:v>1.9412499999999999</c:v>
                </c:pt>
                <c:pt idx="9984">
                  <c:v>1.94167</c:v>
                </c:pt>
                <c:pt idx="9985">
                  <c:v>1.5504899999999999</c:v>
                </c:pt>
                <c:pt idx="9986">
                  <c:v>1.5519499999999999</c:v>
                </c:pt>
                <c:pt idx="9987">
                  <c:v>1.55331</c:v>
                </c:pt>
                <c:pt idx="9988">
                  <c:v>1.5527200000000001</c:v>
                </c:pt>
                <c:pt idx="9989">
                  <c:v>1.9411700000000001</c:v>
                </c:pt>
                <c:pt idx="9990">
                  <c:v>0.77682200000000001</c:v>
                </c:pt>
                <c:pt idx="9991">
                  <c:v>1.94346</c:v>
                </c:pt>
                <c:pt idx="9992">
                  <c:v>1.1651</c:v>
                </c:pt>
                <c:pt idx="9993">
                  <c:v>0.77668999999999999</c:v>
                </c:pt>
                <c:pt idx="9994">
                  <c:v>0</c:v>
                </c:pt>
                <c:pt idx="9995">
                  <c:v>0.38844600000000001</c:v>
                </c:pt>
                <c:pt idx="9996">
                  <c:v>0.38810299999999998</c:v>
                </c:pt>
                <c:pt idx="9997">
                  <c:v>0</c:v>
                </c:pt>
                <c:pt idx="9998">
                  <c:v>0</c:v>
                </c:pt>
                <c:pt idx="9999">
                  <c:v>0.38835999999999998</c:v>
                </c:pt>
                <c:pt idx="10000">
                  <c:v>1.1648700000000001</c:v>
                </c:pt>
                <c:pt idx="10001">
                  <c:v>1.16506</c:v>
                </c:pt>
                <c:pt idx="10002">
                  <c:v>1.5510600000000001</c:v>
                </c:pt>
                <c:pt idx="10003">
                  <c:v>1.5523899999999999</c:v>
                </c:pt>
                <c:pt idx="10004">
                  <c:v>0.77674100000000001</c:v>
                </c:pt>
                <c:pt idx="10005">
                  <c:v>1.9408000000000001</c:v>
                </c:pt>
                <c:pt idx="10006">
                  <c:v>1.94099</c:v>
                </c:pt>
                <c:pt idx="10007">
                  <c:v>1.55348</c:v>
                </c:pt>
                <c:pt idx="10008">
                  <c:v>1.1670100000000001</c:v>
                </c:pt>
                <c:pt idx="10009">
                  <c:v>1.1647099999999999</c:v>
                </c:pt>
                <c:pt idx="10010">
                  <c:v>1.9412100000000001</c:v>
                </c:pt>
                <c:pt idx="10011">
                  <c:v>1.94106</c:v>
                </c:pt>
                <c:pt idx="10012">
                  <c:v>1.1652100000000001</c:v>
                </c:pt>
                <c:pt idx="10013">
                  <c:v>1.94265</c:v>
                </c:pt>
                <c:pt idx="10014">
                  <c:v>1.1646300000000001</c:v>
                </c:pt>
                <c:pt idx="10015">
                  <c:v>1.55349</c:v>
                </c:pt>
                <c:pt idx="10016">
                  <c:v>0.38825199999999999</c:v>
                </c:pt>
                <c:pt idx="10017">
                  <c:v>0.38732299999999997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0.38856000000000002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1.94306</c:v>
                </c:pt>
                <c:pt idx="10027">
                  <c:v>1.1654199999999999</c:v>
                </c:pt>
                <c:pt idx="10028">
                  <c:v>1.55338</c:v>
                </c:pt>
                <c:pt idx="10029">
                  <c:v>1.9403999999999999</c:v>
                </c:pt>
                <c:pt idx="10030">
                  <c:v>1.94482</c:v>
                </c:pt>
                <c:pt idx="10031">
                  <c:v>1.5555099999999999</c:v>
                </c:pt>
                <c:pt idx="10032">
                  <c:v>1.1642699999999999</c:v>
                </c:pt>
                <c:pt idx="10033">
                  <c:v>0.77648700000000004</c:v>
                </c:pt>
                <c:pt idx="10034">
                  <c:v>1.55213</c:v>
                </c:pt>
                <c:pt idx="10035">
                  <c:v>1.55305</c:v>
                </c:pt>
                <c:pt idx="10036">
                  <c:v>0.38823600000000003</c:v>
                </c:pt>
                <c:pt idx="10037">
                  <c:v>0</c:v>
                </c:pt>
                <c:pt idx="10038">
                  <c:v>0.77573000000000003</c:v>
                </c:pt>
                <c:pt idx="10039">
                  <c:v>1.93462</c:v>
                </c:pt>
                <c:pt idx="10040">
                  <c:v>1.9406000000000001</c:v>
                </c:pt>
                <c:pt idx="10041">
                  <c:v>1.1653199999999999</c:v>
                </c:pt>
                <c:pt idx="10042">
                  <c:v>1.1415900000000001</c:v>
                </c:pt>
                <c:pt idx="10043">
                  <c:v>0.382106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0.38923000000000002</c:v>
                </c:pt>
                <c:pt idx="10050">
                  <c:v>0.77631899999999998</c:v>
                </c:pt>
                <c:pt idx="10051">
                  <c:v>0.776509</c:v>
                </c:pt>
                <c:pt idx="10052">
                  <c:v>0</c:v>
                </c:pt>
                <c:pt idx="10053">
                  <c:v>0.77859900000000004</c:v>
                </c:pt>
                <c:pt idx="10054">
                  <c:v>0.77817800000000004</c:v>
                </c:pt>
                <c:pt idx="10055">
                  <c:v>0.38824999999999998</c:v>
                </c:pt>
                <c:pt idx="10056">
                  <c:v>1.16435</c:v>
                </c:pt>
                <c:pt idx="10057">
                  <c:v>0</c:v>
                </c:pt>
                <c:pt idx="10058">
                  <c:v>1.1702699999999999</c:v>
                </c:pt>
                <c:pt idx="10059">
                  <c:v>1.1649799999999999</c:v>
                </c:pt>
                <c:pt idx="10060">
                  <c:v>0.38851000000000002</c:v>
                </c:pt>
                <c:pt idx="10061">
                  <c:v>0.38838099999999998</c:v>
                </c:pt>
                <c:pt idx="10062">
                  <c:v>0</c:v>
                </c:pt>
                <c:pt idx="10063">
                  <c:v>0.38862000000000002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0.38829200000000003</c:v>
                </c:pt>
                <c:pt idx="10068">
                  <c:v>1.9412400000000001</c:v>
                </c:pt>
                <c:pt idx="10069">
                  <c:v>1.55311</c:v>
                </c:pt>
                <c:pt idx="10070">
                  <c:v>1.5528999999999999</c:v>
                </c:pt>
                <c:pt idx="10071">
                  <c:v>1.1639200000000001</c:v>
                </c:pt>
                <c:pt idx="10072">
                  <c:v>1.55294</c:v>
                </c:pt>
                <c:pt idx="10073">
                  <c:v>1.9418299999999999</c:v>
                </c:pt>
                <c:pt idx="10074">
                  <c:v>1.1645099999999999</c:v>
                </c:pt>
                <c:pt idx="10075">
                  <c:v>1.55325</c:v>
                </c:pt>
                <c:pt idx="10076">
                  <c:v>1.9400999999999999</c:v>
                </c:pt>
                <c:pt idx="10077">
                  <c:v>1.16683</c:v>
                </c:pt>
                <c:pt idx="10078">
                  <c:v>1.1648799999999999</c:v>
                </c:pt>
                <c:pt idx="10079">
                  <c:v>0</c:v>
                </c:pt>
                <c:pt idx="10080">
                  <c:v>1.5604199999999999</c:v>
                </c:pt>
                <c:pt idx="10081">
                  <c:v>1.1644300000000001</c:v>
                </c:pt>
                <c:pt idx="10082">
                  <c:v>1.94225</c:v>
                </c:pt>
                <c:pt idx="10083">
                  <c:v>1.5550200000000001</c:v>
                </c:pt>
                <c:pt idx="10084">
                  <c:v>1.9431499999999999</c:v>
                </c:pt>
                <c:pt idx="10085">
                  <c:v>1.1649</c:v>
                </c:pt>
                <c:pt idx="10086">
                  <c:v>1.94221</c:v>
                </c:pt>
                <c:pt idx="10087">
                  <c:v>1.5522400000000001</c:v>
                </c:pt>
                <c:pt idx="10088">
                  <c:v>0.77820699999999998</c:v>
                </c:pt>
                <c:pt idx="10089">
                  <c:v>1.16404</c:v>
                </c:pt>
                <c:pt idx="10090">
                  <c:v>0.38830900000000002</c:v>
                </c:pt>
                <c:pt idx="10091">
                  <c:v>0.38845000000000002</c:v>
                </c:pt>
                <c:pt idx="10092">
                  <c:v>1.552</c:v>
                </c:pt>
                <c:pt idx="10093">
                  <c:v>1.5531699999999999</c:v>
                </c:pt>
                <c:pt idx="10094">
                  <c:v>1.5530299999999999</c:v>
                </c:pt>
                <c:pt idx="10095">
                  <c:v>0.77643499999999999</c:v>
                </c:pt>
                <c:pt idx="10096">
                  <c:v>1.16537</c:v>
                </c:pt>
                <c:pt idx="10097">
                  <c:v>1.16364</c:v>
                </c:pt>
                <c:pt idx="10098">
                  <c:v>0</c:v>
                </c:pt>
                <c:pt idx="10099">
                  <c:v>0.77712300000000001</c:v>
                </c:pt>
                <c:pt idx="10100">
                  <c:v>1.9437500000000001</c:v>
                </c:pt>
                <c:pt idx="10101">
                  <c:v>1.55806</c:v>
                </c:pt>
                <c:pt idx="10102">
                  <c:v>1.16584</c:v>
                </c:pt>
                <c:pt idx="10103">
                  <c:v>0</c:v>
                </c:pt>
                <c:pt idx="10104">
                  <c:v>0.776864</c:v>
                </c:pt>
                <c:pt idx="10105">
                  <c:v>1.5549500000000001</c:v>
                </c:pt>
                <c:pt idx="10106">
                  <c:v>1.9425399999999999</c:v>
                </c:pt>
                <c:pt idx="10107">
                  <c:v>0.77707700000000002</c:v>
                </c:pt>
                <c:pt idx="10108">
                  <c:v>0.77593000000000001</c:v>
                </c:pt>
                <c:pt idx="10109">
                  <c:v>0</c:v>
                </c:pt>
                <c:pt idx="10110">
                  <c:v>0.38870399999999999</c:v>
                </c:pt>
                <c:pt idx="10111">
                  <c:v>0.77682700000000005</c:v>
                </c:pt>
                <c:pt idx="10112">
                  <c:v>1.9422699999999999</c:v>
                </c:pt>
                <c:pt idx="10113">
                  <c:v>1.1657299999999999</c:v>
                </c:pt>
                <c:pt idx="10114">
                  <c:v>0.77707800000000005</c:v>
                </c:pt>
                <c:pt idx="10115">
                  <c:v>0</c:v>
                </c:pt>
                <c:pt idx="10116">
                  <c:v>0.76724199999999998</c:v>
                </c:pt>
                <c:pt idx="10117">
                  <c:v>1.25675</c:v>
                </c:pt>
                <c:pt idx="10118">
                  <c:v>0.38929999999999998</c:v>
                </c:pt>
                <c:pt idx="10119">
                  <c:v>0</c:v>
                </c:pt>
                <c:pt idx="10120">
                  <c:v>1.16804</c:v>
                </c:pt>
                <c:pt idx="10121">
                  <c:v>1.5537399999999999</c:v>
                </c:pt>
                <c:pt idx="10122">
                  <c:v>1.9374499999999999</c:v>
                </c:pt>
                <c:pt idx="10123">
                  <c:v>1.16598</c:v>
                </c:pt>
                <c:pt idx="10124">
                  <c:v>1.9424600000000001</c:v>
                </c:pt>
                <c:pt idx="10125">
                  <c:v>0</c:v>
                </c:pt>
                <c:pt idx="10126">
                  <c:v>0</c:v>
                </c:pt>
                <c:pt idx="10127">
                  <c:v>0.38872899999999999</c:v>
                </c:pt>
                <c:pt idx="10128">
                  <c:v>1.16564</c:v>
                </c:pt>
                <c:pt idx="10129">
                  <c:v>1.94313</c:v>
                </c:pt>
                <c:pt idx="10130">
                  <c:v>1.94242</c:v>
                </c:pt>
                <c:pt idx="10131">
                  <c:v>0.38870300000000002</c:v>
                </c:pt>
                <c:pt idx="10132">
                  <c:v>0</c:v>
                </c:pt>
                <c:pt idx="10133">
                  <c:v>1.55037</c:v>
                </c:pt>
                <c:pt idx="10134">
                  <c:v>0.77736000000000005</c:v>
                </c:pt>
                <c:pt idx="10135">
                  <c:v>0.38876899999999998</c:v>
                </c:pt>
                <c:pt idx="10136">
                  <c:v>1.16486</c:v>
                </c:pt>
                <c:pt idx="10137">
                  <c:v>1.55419</c:v>
                </c:pt>
                <c:pt idx="10138">
                  <c:v>1.1661600000000001</c:v>
                </c:pt>
                <c:pt idx="10139">
                  <c:v>0.38858700000000002</c:v>
                </c:pt>
                <c:pt idx="10140">
                  <c:v>0</c:v>
                </c:pt>
                <c:pt idx="10141">
                  <c:v>1.5554399999999999</c:v>
                </c:pt>
                <c:pt idx="10142">
                  <c:v>1.55366</c:v>
                </c:pt>
                <c:pt idx="10143">
                  <c:v>0.38843299999999997</c:v>
                </c:pt>
                <c:pt idx="10144">
                  <c:v>0</c:v>
                </c:pt>
                <c:pt idx="10145">
                  <c:v>1.5550200000000001</c:v>
                </c:pt>
                <c:pt idx="10146">
                  <c:v>1.5543400000000001</c:v>
                </c:pt>
                <c:pt idx="10147">
                  <c:v>1.5547899999999999</c:v>
                </c:pt>
                <c:pt idx="10148">
                  <c:v>1.94164</c:v>
                </c:pt>
                <c:pt idx="10149">
                  <c:v>1.1670400000000001</c:v>
                </c:pt>
                <c:pt idx="10150">
                  <c:v>0.388546</c:v>
                </c:pt>
                <c:pt idx="10151">
                  <c:v>0</c:v>
                </c:pt>
                <c:pt idx="10152">
                  <c:v>0.38860600000000001</c:v>
                </c:pt>
                <c:pt idx="10153">
                  <c:v>1.5542400000000001</c:v>
                </c:pt>
                <c:pt idx="10154">
                  <c:v>0.77689600000000003</c:v>
                </c:pt>
                <c:pt idx="10155">
                  <c:v>0.38844499999999998</c:v>
                </c:pt>
                <c:pt idx="10156">
                  <c:v>0.38866600000000001</c:v>
                </c:pt>
                <c:pt idx="10157">
                  <c:v>0</c:v>
                </c:pt>
                <c:pt idx="10158">
                  <c:v>1.1655</c:v>
                </c:pt>
                <c:pt idx="10159">
                  <c:v>1.55454</c:v>
                </c:pt>
                <c:pt idx="10160">
                  <c:v>1.9428799999999999</c:v>
                </c:pt>
                <c:pt idx="10161">
                  <c:v>1.16543</c:v>
                </c:pt>
                <c:pt idx="10162">
                  <c:v>1.1658500000000001</c:v>
                </c:pt>
                <c:pt idx="10163">
                  <c:v>0.388604</c:v>
                </c:pt>
                <c:pt idx="10164">
                  <c:v>1.1659999999999999</c:v>
                </c:pt>
                <c:pt idx="10165">
                  <c:v>0.77986200000000006</c:v>
                </c:pt>
                <c:pt idx="10166">
                  <c:v>0.38869199999999998</c:v>
                </c:pt>
                <c:pt idx="10167">
                  <c:v>1.5515300000000001</c:v>
                </c:pt>
                <c:pt idx="10168">
                  <c:v>1.55463</c:v>
                </c:pt>
                <c:pt idx="10169">
                  <c:v>1.9439599999999999</c:v>
                </c:pt>
                <c:pt idx="10170">
                  <c:v>0.77673899999999996</c:v>
                </c:pt>
                <c:pt idx="10171">
                  <c:v>0</c:v>
                </c:pt>
                <c:pt idx="10172">
                  <c:v>1.1658999999999999</c:v>
                </c:pt>
                <c:pt idx="10173">
                  <c:v>0.77702800000000005</c:v>
                </c:pt>
                <c:pt idx="10174">
                  <c:v>1.55392</c:v>
                </c:pt>
                <c:pt idx="10175">
                  <c:v>0.777088</c:v>
                </c:pt>
                <c:pt idx="10176">
                  <c:v>0.38863399999999998</c:v>
                </c:pt>
                <c:pt idx="10177">
                  <c:v>0.77623699999999995</c:v>
                </c:pt>
                <c:pt idx="10178">
                  <c:v>0</c:v>
                </c:pt>
                <c:pt idx="10179">
                  <c:v>0.389075</c:v>
                </c:pt>
                <c:pt idx="10180">
                  <c:v>0</c:v>
                </c:pt>
                <c:pt idx="10181">
                  <c:v>0.38992900000000003</c:v>
                </c:pt>
                <c:pt idx="10182">
                  <c:v>0.77680199999999999</c:v>
                </c:pt>
                <c:pt idx="10183">
                  <c:v>0.388326</c:v>
                </c:pt>
                <c:pt idx="10184">
                  <c:v>1.55443</c:v>
                </c:pt>
                <c:pt idx="10185">
                  <c:v>1.55437</c:v>
                </c:pt>
                <c:pt idx="10186">
                  <c:v>0.77718299999999996</c:v>
                </c:pt>
                <c:pt idx="10187">
                  <c:v>1.9426699999999999</c:v>
                </c:pt>
                <c:pt idx="10188">
                  <c:v>0.38796900000000001</c:v>
                </c:pt>
                <c:pt idx="10189">
                  <c:v>0.77705299999999999</c:v>
                </c:pt>
                <c:pt idx="10190">
                  <c:v>1.5541100000000001</c:v>
                </c:pt>
                <c:pt idx="10191">
                  <c:v>1.5544800000000001</c:v>
                </c:pt>
                <c:pt idx="10192">
                  <c:v>1.55413</c:v>
                </c:pt>
                <c:pt idx="10193">
                  <c:v>1.16612</c:v>
                </c:pt>
                <c:pt idx="10194">
                  <c:v>0.38851599999999997</c:v>
                </c:pt>
                <c:pt idx="10195">
                  <c:v>1.5534399999999999</c:v>
                </c:pt>
                <c:pt idx="10196">
                  <c:v>1.55633</c:v>
                </c:pt>
                <c:pt idx="10197">
                  <c:v>0.777721</c:v>
                </c:pt>
                <c:pt idx="10198">
                  <c:v>0.38857599999999998</c:v>
                </c:pt>
                <c:pt idx="10199">
                  <c:v>1.16492</c:v>
                </c:pt>
                <c:pt idx="10200">
                  <c:v>1.5525500000000001</c:v>
                </c:pt>
                <c:pt idx="10201">
                  <c:v>0.38869900000000002</c:v>
                </c:pt>
                <c:pt idx="10202">
                  <c:v>1.1656299999999999</c:v>
                </c:pt>
                <c:pt idx="10203">
                  <c:v>1.1653</c:v>
                </c:pt>
                <c:pt idx="10204">
                  <c:v>1.1657299999999999</c:v>
                </c:pt>
                <c:pt idx="10205">
                  <c:v>1.1659999999999999</c:v>
                </c:pt>
                <c:pt idx="10206">
                  <c:v>0.38911200000000001</c:v>
                </c:pt>
                <c:pt idx="10207">
                  <c:v>0.77777399999999997</c:v>
                </c:pt>
                <c:pt idx="10208">
                  <c:v>1.16848</c:v>
                </c:pt>
                <c:pt idx="10209">
                  <c:v>0.38831900000000003</c:v>
                </c:pt>
                <c:pt idx="10210">
                  <c:v>0.38851799999999997</c:v>
                </c:pt>
                <c:pt idx="10211">
                  <c:v>0.388401</c:v>
                </c:pt>
                <c:pt idx="10212">
                  <c:v>1.5569599999999999</c:v>
                </c:pt>
                <c:pt idx="10213">
                  <c:v>1.5595399999999999</c:v>
                </c:pt>
                <c:pt idx="10214">
                  <c:v>1.1656599999999999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0.389347</c:v>
                </c:pt>
                <c:pt idx="10218">
                  <c:v>0</c:v>
                </c:pt>
                <c:pt idx="10219">
                  <c:v>1.16622</c:v>
                </c:pt>
                <c:pt idx="10220">
                  <c:v>0</c:v>
                </c:pt>
                <c:pt idx="10221">
                  <c:v>0.77770799999999995</c:v>
                </c:pt>
                <c:pt idx="10222">
                  <c:v>1.16126</c:v>
                </c:pt>
                <c:pt idx="10223">
                  <c:v>1.55328</c:v>
                </c:pt>
                <c:pt idx="10224">
                  <c:v>0.38658599999999999</c:v>
                </c:pt>
                <c:pt idx="10225">
                  <c:v>0.77687799999999996</c:v>
                </c:pt>
                <c:pt idx="10226">
                  <c:v>1.5535000000000001</c:v>
                </c:pt>
                <c:pt idx="10227">
                  <c:v>1.55359</c:v>
                </c:pt>
                <c:pt idx="10228">
                  <c:v>1.95021</c:v>
                </c:pt>
                <c:pt idx="10229">
                  <c:v>0</c:v>
                </c:pt>
                <c:pt idx="10230">
                  <c:v>0.38872499999999999</c:v>
                </c:pt>
                <c:pt idx="10231">
                  <c:v>1.1652</c:v>
                </c:pt>
                <c:pt idx="10232">
                  <c:v>1.1674100000000001</c:v>
                </c:pt>
                <c:pt idx="10233">
                  <c:v>0.77539100000000005</c:v>
                </c:pt>
                <c:pt idx="10234">
                  <c:v>0.38848500000000002</c:v>
                </c:pt>
                <c:pt idx="10235">
                  <c:v>1.1661999999999999</c:v>
                </c:pt>
                <c:pt idx="10236">
                  <c:v>1.1654</c:v>
                </c:pt>
                <c:pt idx="10237">
                  <c:v>1.9429399999999999</c:v>
                </c:pt>
                <c:pt idx="10238">
                  <c:v>0.38858700000000002</c:v>
                </c:pt>
                <c:pt idx="10239">
                  <c:v>0</c:v>
                </c:pt>
                <c:pt idx="10240">
                  <c:v>1.1661300000000001</c:v>
                </c:pt>
                <c:pt idx="10241">
                  <c:v>1.5540099999999999</c:v>
                </c:pt>
                <c:pt idx="10242">
                  <c:v>1.1651899999999999</c:v>
                </c:pt>
                <c:pt idx="10243">
                  <c:v>1.5580799999999999</c:v>
                </c:pt>
                <c:pt idx="10244">
                  <c:v>1.16598</c:v>
                </c:pt>
                <c:pt idx="10245">
                  <c:v>1.9425399999999999</c:v>
                </c:pt>
                <c:pt idx="10246">
                  <c:v>1.55379</c:v>
                </c:pt>
                <c:pt idx="10247">
                  <c:v>1.9432499999999999</c:v>
                </c:pt>
                <c:pt idx="10248">
                  <c:v>0.388378</c:v>
                </c:pt>
                <c:pt idx="10249">
                  <c:v>0</c:v>
                </c:pt>
                <c:pt idx="10250">
                  <c:v>0.77807899999999997</c:v>
                </c:pt>
                <c:pt idx="10251">
                  <c:v>0.77905999999999997</c:v>
                </c:pt>
                <c:pt idx="10252">
                  <c:v>0.38867099999999999</c:v>
                </c:pt>
                <c:pt idx="10253">
                  <c:v>1.16622</c:v>
                </c:pt>
                <c:pt idx="10254">
                  <c:v>0.77942299999999998</c:v>
                </c:pt>
                <c:pt idx="10255">
                  <c:v>1.55558</c:v>
                </c:pt>
                <c:pt idx="10256">
                  <c:v>0.38931500000000002</c:v>
                </c:pt>
                <c:pt idx="10257">
                  <c:v>1.16995</c:v>
                </c:pt>
                <c:pt idx="10258">
                  <c:v>1.9426099999999999</c:v>
                </c:pt>
                <c:pt idx="10259">
                  <c:v>0.77928799999999998</c:v>
                </c:pt>
                <c:pt idx="10260">
                  <c:v>1.5544500000000001</c:v>
                </c:pt>
                <c:pt idx="10261">
                  <c:v>1.5559099999999999</c:v>
                </c:pt>
                <c:pt idx="10262">
                  <c:v>0.77739899999999995</c:v>
                </c:pt>
                <c:pt idx="10263">
                  <c:v>0.388465</c:v>
                </c:pt>
                <c:pt idx="10264">
                  <c:v>1.1651899999999999</c:v>
                </c:pt>
                <c:pt idx="10265">
                  <c:v>1.17012</c:v>
                </c:pt>
                <c:pt idx="10266">
                  <c:v>0.388322</c:v>
                </c:pt>
                <c:pt idx="10267">
                  <c:v>1.1650199999999999</c:v>
                </c:pt>
                <c:pt idx="10268">
                  <c:v>0.77714300000000003</c:v>
                </c:pt>
                <c:pt idx="10269">
                  <c:v>1.1656299999999999</c:v>
                </c:pt>
                <c:pt idx="10270">
                  <c:v>0.38839800000000002</c:v>
                </c:pt>
                <c:pt idx="10271">
                  <c:v>0.77835299999999996</c:v>
                </c:pt>
                <c:pt idx="10272">
                  <c:v>0.77859100000000003</c:v>
                </c:pt>
                <c:pt idx="10273">
                  <c:v>0.780246</c:v>
                </c:pt>
                <c:pt idx="10274">
                  <c:v>0.77803199999999995</c:v>
                </c:pt>
                <c:pt idx="10275">
                  <c:v>1.16828</c:v>
                </c:pt>
                <c:pt idx="10276">
                  <c:v>1.1694</c:v>
                </c:pt>
                <c:pt idx="10277">
                  <c:v>1.16693</c:v>
                </c:pt>
                <c:pt idx="10278">
                  <c:v>0.77712700000000001</c:v>
                </c:pt>
                <c:pt idx="10279">
                  <c:v>1.16509</c:v>
                </c:pt>
                <c:pt idx="10280">
                  <c:v>1.1675500000000001</c:v>
                </c:pt>
                <c:pt idx="10281">
                  <c:v>1.16225</c:v>
                </c:pt>
                <c:pt idx="10282">
                  <c:v>0.38948700000000003</c:v>
                </c:pt>
                <c:pt idx="10283">
                  <c:v>0.777393</c:v>
                </c:pt>
                <c:pt idx="10284">
                  <c:v>1.5552600000000001</c:v>
                </c:pt>
                <c:pt idx="10285">
                  <c:v>1.55433</c:v>
                </c:pt>
                <c:pt idx="10286">
                  <c:v>1.1667000000000001</c:v>
                </c:pt>
                <c:pt idx="10287">
                  <c:v>0.77708600000000005</c:v>
                </c:pt>
                <c:pt idx="10288">
                  <c:v>1.5589</c:v>
                </c:pt>
                <c:pt idx="10289">
                  <c:v>0.77921200000000002</c:v>
                </c:pt>
                <c:pt idx="10290">
                  <c:v>0.77992700000000004</c:v>
                </c:pt>
                <c:pt idx="10291">
                  <c:v>0.77521499999999999</c:v>
                </c:pt>
                <c:pt idx="10292">
                  <c:v>0.38955099999999998</c:v>
                </c:pt>
                <c:pt idx="10293">
                  <c:v>1.16669</c:v>
                </c:pt>
                <c:pt idx="10294">
                  <c:v>1.5585199999999999</c:v>
                </c:pt>
                <c:pt idx="10295">
                  <c:v>0</c:v>
                </c:pt>
                <c:pt idx="10296">
                  <c:v>0.38870700000000002</c:v>
                </c:pt>
                <c:pt idx="10297">
                  <c:v>0.39012000000000002</c:v>
                </c:pt>
                <c:pt idx="10298">
                  <c:v>0.389957</c:v>
                </c:pt>
                <c:pt idx="10299">
                  <c:v>0.390158</c:v>
                </c:pt>
                <c:pt idx="10300">
                  <c:v>0</c:v>
                </c:pt>
                <c:pt idx="10301">
                  <c:v>0</c:v>
                </c:pt>
                <c:pt idx="10302">
                  <c:v>0.38974199999999998</c:v>
                </c:pt>
                <c:pt idx="10303">
                  <c:v>0.35490899999999997</c:v>
                </c:pt>
                <c:pt idx="10304">
                  <c:v>0</c:v>
                </c:pt>
                <c:pt idx="10305">
                  <c:v>0</c:v>
                </c:pt>
                <c:pt idx="10306">
                  <c:v>0.38991799999999999</c:v>
                </c:pt>
                <c:pt idx="10307">
                  <c:v>0</c:v>
                </c:pt>
                <c:pt idx="10308">
                  <c:v>0.38830199999999998</c:v>
                </c:pt>
                <c:pt idx="10309">
                  <c:v>0.39003599999999999</c:v>
                </c:pt>
                <c:pt idx="10310">
                  <c:v>0</c:v>
                </c:pt>
                <c:pt idx="10311">
                  <c:v>0.38940200000000003</c:v>
                </c:pt>
                <c:pt idx="10312">
                  <c:v>0.38322099999999998</c:v>
                </c:pt>
                <c:pt idx="10313">
                  <c:v>0.389598</c:v>
                </c:pt>
                <c:pt idx="10314">
                  <c:v>0.38840999999999998</c:v>
                </c:pt>
                <c:pt idx="10315">
                  <c:v>0</c:v>
                </c:pt>
                <c:pt idx="10316">
                  <c:v>0</c:v>
                </c:pt>
                <c:pt idx="10317">
                  <c:v>0.389266</c:v>
                </c:pt>
                <c:pt idx="10318">
                  <c:v>0.39002599999999998</c:v>
                </c:pt>
                <c:pt idx="10319">
                  <c:v>0.39000200000000002</c:v>
                </c:pt>
                <c:pt idx="10320">
                  <c:v>0.78006399999999998</c:v>
                </c:pt>
                <c:pt idx="10321">
                  <c:v>1.1665099999999999</c:v>
                </c:pt>
                <c:pt idx="10322">
                  <c:v>0.77956499999999995</c:v>
                </c:pt>
                <c:pt idx="10323">
                  <c:v>0.77959999999999996</c:v>
                </c:pt>
                <c:pt idx="10324">
                  <c:v>0</c:v>
                </c:pt>
                <c:pt idx="10325">
                  <c:v>1.5476700000000001</c:v>
                </c:pt>
                <c:pt idx="10326">
                  <c:v>0</c:v>
                </c:pt>
                <c:pt idx="10327">
                  <c:v>0.78034199999999998</c:v>
                </c:pt>
                <c:pt idx="10328">
                  <c:v>0</c:v>
                </c:pt>
                <c:pt idx="10329">
                  <c:v>0</c:v>
                </c:pt>
                <c:pt idx="10330">
                  <c:v>0.38831900000000003</c:v>
                </c:pt>
                <c:pt idx="10331">
                  <c:v>1.1655899999999999</c:v>
                </c:pt>
                <c:pt idx="10332">
                  <c:v>0.38877899999999999</c:v>
                </c:pt>
                <c:pt idx="10333">
                  <c:v>1.55321</c:v>
                </c:pt>
                <c:pt idx="10334">
                  <c:v>1.1666000000000001</c:v>
                </c:pt>
                <c:pt idx="10335">
                  <c:v>0.768015</c:v>
                </c:pt>
                <c:pt idx="10336">
                  <c:v>0.36820399999999998</c:v>
                </c:pt>
                <c:pt idx="10337">
                  <c:v>0.38897100000000001</c:v>
                </c:pt>
                <c:pt idx="10338">
                  <c:v>0.77763899999999997</c:v>
                </c:pt>
                <c:pt idx="10339">
                  <c:v>0</c:v>
                </c:pt>
                <c:pt idx="10340">
                  <c:v>1.9443999999999999</c:v>
                </c:pt>
                <c:pt idx="10341">
                  <c:v>1.55528</c:v>
                </c:pt>
                <c:pt idx="10342">
                  <c:v>1.16655</c:v>
                </c:pt>
                <c:pt idx="10343">
                  <c:v>1.1673199999999999</c:v>
                </c:pt>
                <c:pt idx="10344">
                  <c:v>0.77801900000000002</c:v>
                </c:pt>
                <c:pt idx="10345">
                  <c:v>0.38937899999999998</c:v>
                </c:pt>
                <c:pt idx="10346">
                  <c:v>0</c:v>
                </c:pt>
                <c:pt idx="10347">
                  <c:v>1.1668400000000001</c:v>
                </c:pt>
                <c:pt idx="10348">
                  <c:v>1.1669099999999999</c:v>
                </c:pt>
                <c:pt idx="10349">
                  <c:v>0.38992199999999999</c:v>
                </c:pt>
                <c:pt idx="10350">
                  <c:v>0</c:v>
                </c:pt>
                <c:pt idx="10351">
                  <c:v>0.38879000000000002</c:v>
                </c:pt>
                <c:pt idx="10352">
                  <c:v>0.38886799999999999</c:v>
                </c:pt>
                <c:pt idx="10353">
                  <c:v>1.55663</c:v>
                </c:pt>
                <c:pt idx="10354">
                  <c:v>0.77849000000000002</c:v>
                </c:pt>
                <c:pt idx="10355">
                  <c:v>1.16706</c:v>
                </c:pt>
                <c:pt idx="10356">
                  <c:v>0.388042</c:v>
                </c:pt>
                <c:pt idx="10357">
                  <c:v>0</c:v>
                </c:pt>
                <c:pt idx="10358">
                  <c:v>0.77920900000000004</c:v>
                </c:pt>
                <c:pt idx="10359">
                  <c:v>1.9278900000000001</c:v>
                </c:pt>
                <c:pt idx="10360">
                  <c:v>1.16778</c:v>
                </c:pt>
                <c:pt idx="10361">
                  <c:v>1.1673899999999999</c:v>
                </c:pt>
                <c:pt idx="10362">
                  <c:v>1.55386</c:v>
                </c:pt>
                <c:pt idx="10363">
                  <c:v>0.77717099999999995</c:v>
                </c:pt>
                <c:pt idx="10364">
                  <c:v>0.77707199999999998</c:v>
                </c:pt>
                <c:pt idx="10365">
                  <c:v>0</c:v>
                </c:pt>
                <c:pt idx="10366">
                  <c:v>1.16767</c:v>
                </c:pt>
                <c:pt idx="10367">
                  <c:v>0.77750200000000003</c:v>
                </c:pt>
                <c:pt idx="10368">
                  <c:v>1.1503000000000001</c:v>
                </c:pt>
                <c:pt idx="10369">
                  <c:v>0</c:v>
                </c:pt>
                <c:pt idx="10370">
                  <c:v>0.38794200000000001</c:v>
                </c:pt>
                <c:pt idx="10371">
                  <c:v>1.9402299999999999</c:v>
                </c:pt>
                <c:pt idx="10372">
                  <c:v>0.77672600000000003</c:v>
                </c:pt>
                <c:pt idx="10373">
                  <c:v>1.1702399999999999</c:v>
                </c:pt>
                <c:pt idx="10374">
                  <c:v>0.77896399999999999</c:v>
                </c:pt>
                <c:pt idx="10375">
                  <c:v>0.77969200000000005</c:v>
                </c:pt>
                <c:pt idx="10376">
                  <c:v>1.17001</c:v>
                </c:pt>
                <c:pt idx="10377">
                  <c:v>1.1655199999999999</c:v>
                </c:pt>
                <c:pt idx="10378">
                  <c:v>1.94286</c:v>
                </c:pt>
                <c:pt idx="10379">
                  <c:v>1.1652400000000001</c:v>
                </c:pt>
                <c:pt idx="10380">
                  <c:v>0.77688500000000005</c:v>
                </c:pt>
                <c:pt idx="10381">
                  <c:v>0.38838400000000001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0.38923200000000002</c:v>
                </c:pt>
                <c:pt idx="10386">
                  <c:v>1.55349</c:v>
                </c:pt>
                <c:pt idx="10387">
                  <c:v>0.77712499999999995</c:v>
                </c:pt>
                <c:pt idx="10388">
                  <c:v>0.38821499999999998</c:v>
                </c:pt>
                <c:pt idx="10389">
                  <c:v>0</c:v>
                </c:pt>
                <c:pt idx="10390">
                  <c:v>0.39012999999999998</c:v>
                </c:pt>
                <c:pt idx="10391">
                  <c:v>1.5537300000000001</c:v>
                </c:pt>
                <c:pt idx="10392">
                  <c:v>1.16639</c:v>
                </c:pt>
                <c:pt idx="10393">
                  <c:v>0.77705900000000006</c:v>
                </c:pt>
                <c:pt idx="10394">
                  <c:v>0</c:v>
                </c:pt>
                <c:pt idx="10395">
                  <c:v>1.5541199999999999</c:v>
                </c:pt>
                <c:pt idx="10396">
                  <c:v>1.94309</c:v>
                </c:pt>
                <c:pt idx="10397">
                  <c:v>1.1659900000000001</c:v>
                </c:pt>
                <c:pt idx="10398">
                  <c:v>1.55366</c:v>
                </c:pt>
                <c:pt idx="10399">
                  <c:v>1.9495800000000001</c:v>
                </c:pt>
                <c:pt idx="10400">
                  <c:v>0</c:v>
                </c:pt>
                <c:pt idx="10401">
                  <c:v>0.77473000000000003</c:v>
                </c:pt>
                <c:pt idx="10402">
                  <c:v>1.1636200000000001</c:v>
                </c:pt>
                <c:pt idx="10403">
                  <c:v>0.38850400000000002</c:v>
                </c:pt>
                <c:pt idx="10404">
                  <c:v>0.77715500000000004</c:v>
                </c:pt>
                <c:pt idx="10405">
                  <c:v>0.77849500000000005</c:v>
                </c:pt>
                <c:pt idx="10406">
                  <c:v>0.77800999999999998</c:v>
                </c:pt>
                <c:pt idx="10407">
                  <c:v>1.1655199999999999</c:v>
                </c:pt>
                <c:pt idx="10408">
                  <c:v>0.77766000000000002</c:v>
                </c:pt>
                <c:pt idx="10409">
                  <c:v>0.77579399999999998</c:v>
                </c:pt>
                <c:pt idx="10410">
                  <c:v>0.77612899999999996</c:v>
                </c:pt>
                <c:pt idx="10411">
                  <c:v>0.77973099999999995</c:v>
                </c:pt>
                <c:pt idx="10412">
                  <c:v>0.777281</c:v>
                </c:pt>
                <c:pt idx="10413">
                  <c:v>1.1651</c:v>
                </c:pt>
                <c:pt idx="10414">
                  <c:v>1.16526</c:v>
                </c:pt>
                <c:pt idx="10415">
                  <c:v>1.17005</c:v>
                </c:pt>
                <c:pt idx="10416">
                  <c:v>1.55548</c:v>
                </c:pt>
                <c:pt idx="10417">
                  <c:v>0.38932</c:v>
                </c:pt>
                <c:pt idx="10418">
                  <c:v>0.38835500000000001</c:v>
                </c:pt>
                <c:pt idx="10419">
                  <c:v>0.77756099999999995</c:v>
                </c:pt>
                <c:pt idx="10420">
                  <c:v>0.77661999999999998</c:v>
                </c:pt>
                <c:pt idx="10421">
                  <c:v>0.77735900000000002</c:v>
                </c:pt>
                <c:pt idx="10422">
                  <c:v>0.38916000000000001</c:v>
                </c:pt>
                <c:pt idx="10423">
                  <c:v>0.388797</c:v>
                </c:pt>
                <c:pt idx="10424">
                  <c:v>1.16645</c:v>
                </c:pt>
                <c:pt idx="10425">
                  <c:v>0.38925700000000002</c:v>
                </c:pt>
                <c:pt idx="10426">
                  <c:v>0</c:v>
                </c:pt>
                <c:pt idx="10427">
                  <c:v>1.16632</c:v>
                </c:pt>
                <c:pt idx="10428">
                  <c:v>0.77704399999999996</c:v>
                </c:pt>
                <c:pt idx="10429">
                  <c:v>1.5477399999999999</c:v>
                </c:pt>
                <c:pt idx="10430">
                  <c:v>1.16584</c:v>
                </c:pt>
                <c:pt idx="10431">
                  <c:v>1.95001</c:v>
                </c:pt>
                <c:pt idx="10432">
                  <c:v>1.1654599999999999</c:v>
                </c:pt>
                <c:pt idx="10433">
                  <c:v>0</c:v>
                </c:pt>
                <c:pt idx="10434">
                  <c:v>0.77918100000000001</c:v>
                </c:pt>
                <c:pt idx="10435">
                  <c:v>0</c:v>
                </c:pt>
                <c:pt idx="10436">
                  <c:v>0.39011400000000002</c:v>
                </c:pt>
                <c:pt idx="10437">
                  <c:v>0.38835700000000001</c:v>
                </c:pt>
                <c:pt idx="10438">
                  <c:v>1.16876</c:v>
                </c:pt>
                <c:pt idx="10439">
                  <c:v>1.9419200000000001</c:v>
                </c:pt>
                <c:pt idx="10440">
                  <c:v>0.77802199999999999</c:v>
                </c:pt>
                <c:pt idx="10441">
                  <c:v>1.94065</c:v>
                </c:pt>
                <c:pt idx="10442">
                  <c:v>1.1660699999999999</c:v>
                </c:pt>
                <c:pt idx="10443">
                  <c:v>0</c:v>
                </c:pt>
                <c:pt idx="10444">
                  <c:v>1.1666300000000001</c:v>
                </c:pt>
                <c:pt idx="10445">
                  <c:v>0.77913900000000003</c:v>
                </c:pt>
                <c:pt idx="10446">
                  <c:v>0.38994200000000001</c:v>
                </c:pt>
                <c:pt idx="10447">
                  <c:v>1.5584100000000001</c:v>
                </c:pt>
                <c:pt idx="10448">
                  <c:v>0</c:v>
                </c:pt>
                <c:pt idx="10449">
                  <c:v>0.778528</c:v>
                </c:pt>
                <c:pt idx="10450">
                  <c:v>0</c:v>
                </c:pt>
                <c:pt idx="10451">
                  <c:v>0.77409799999999995</c:v>
                </c:pt>
                <c:pt idx="10452">
                  <c:v>0.38895600000000002</c:v>
                </c:pt>
                <c:pt idx="10453">
                  <c:v>0.39002199999999998</c:v>
                </c:pt>
                <c:pt idx="10454">
                  <c:v>0</c:v>
                </c:pt>
                <c:pt idx="10455">
                  <c:v>1.16832</c:v>
                </c:pt>
                <c:pt idx="10456">
                  <c:v>1.1650400000000001</c:v>
                </c:pt>
                <c:pt idx="10457">
                  <c:v>0</c:v>
                </c:pt>
                <c:pt idx="10458">
                  <c:v>0</c:v>
                </c:pt>
                <c:pt idx="10459">
                  <c:v>0.78009399999999995</c:v>
                </c:pt>
                <c:pt idx="10460">
                  <c:v>0</c:v>
                </c:pt>
                <c:pt idx="10461">
                  <c:v>1.1660699999999999</c:v>
                </c:pt>
                <c:pt idx="10462">
                  <c:v>0.38845400000000002</c:v>
                </c:pt>
                <c:pt idx="10463">
                  <c:v>1.17001</c:v>
                </c:pt>
                <c:pt idx="10464">
                  <c:v>1.5539099999999999</c:v>
                </c:pt>
                <c:pt idx="10465">
                  <c:v>0.77780899999999997</c:v>
                </c:pt>
                <c:pt idx="10466">
                  <c:v>0.388295</c:v>
                </c:pt>
                <c:pt idx="10467">
                  <c:v>0.38974500000000001</c:v>
                </c:pt>
                <c:pt idx="10468">
                  <c:v>0.38994000000000001</c:v>
                </c:pt>
                <c:pt idx="10469">
                  <c:v>0</c:v>
                </c:pt>
                <c:pt idx="10470">
                  <c:v>0</c:v>
                </c:pt>
                <c:pt idx="10471">
                  <c:v>0.38950800000000002</c:v>
                </c:pt>
                <c:pt idx="10472">
                  <c:v>0</c:v>
                </c:pt>
                <c:pt idx="10473">
                  <c:v>0.77931499999999998</c:v>
                </c:pt>
                <c:pt idx="10474">
                  <c:v>0.38983800000000002</c:v>
                </c:pt>
                <c:pt idx="10475">
                  <c:v>0</c:v>
                </c:pt>
                <c:pt idx="10476">
                  <c:v>0</c:v>
                </c:pt>
                <c:pt idx="10477">
                  <c:v>0.38974700000000001</c:v>
                </c:pt>
                <c:pt idx="10478">
                  <c:v>0</c:v>
                </c:pt>
                <c:pt idx="10479">
                  <c:v>0</c:v>
                </c:pt>
                <c:pt idx="10480">
                  <c:v>0.77992399999999995</c:v>
                </c:pt>
                <c:pt idx="10481">
                  <c:v>0</c:v>
                </c:pt>
                <c:pt idx="10482">
                  <c:v>0.390011</c:v>
                </c:pt>
                <c:pt idx="10483">
                  <c:v>0.39015300000000003</c:v>
                </c:pt>
                <c:pt idx="10484">
                  <c:v>0.39000299999999999</c:v>
                </c:pt>
                <c:pt idx="10485">
                  <c:v>0</c:v>
                </c:pt>
                <c:pt idx="10486">
                  <c:v>0.38948700000000003</c:v>
                </c:pt>
                <c:pt idx="10487">
                  <c:v>0.388849</c:v>
                </c:pt>
                <c:pt idx="10488">
                  <c:v>0</c:v>
                </c:pt>
                <c:pt idx="10489">
                  <c:v>0.38965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0.38972200000000001</c:v>
                </c:pt>
                <c:pt idx="10494">
                  <c:v>0</c:v>
                </c:pt>
                <c:pt idx="10495">
                  <c:v>0</c:v>
                </c:pt>
                <c:pt idx="10496">
                  <c:v>0.77912800000000004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0.37130000000000002</c:v>
                </c:pt>
                <c:pt idx="10501">
                  <c:v>0.36545299999999997</c:v>
                </c:pt>
                <c:pt idx="10502">
                  <c:v>0.38953199999999999</c:v>
                </c:pt>
                <c:pt idx="10503">
                  <c:v>0.38947399999999999</c:v>
                </c:pt>
                <c:pt idx="10504">
                  <c:v>0.3901</c:v>
                </c:pt>
                <c:pt idx="10505">
                  <c:v>0</c:v>
                </c:pt>
                <c:pt idx="10506">
                  <c:v>0</c:v>
                </c:pt>
                <c:pt idx="10507">
                  <c:v>0.38986500000000002</c:v>
                </c:pt>
                <c:pt idx="10508">
                  <c:v>0</c:v>
                </c:pt>
                <c:pt idx="10509">
                  <c:v>0.38413799999999998</c:v>
                </c:pt>
                <c:pt idx="10510">
                  <c:v>0</c:v>
                </c:pt>
                <c:pt idx="10511">
                  <c:v>0.389316</c:v>
                </c:pt>
                <c:pt idx="10512">
                  <c:v>0</c:v>
                </c:pt>
                <c:pt idx="10513">
                  <c:v>0.77151000000000003</c:v>
                </c:pt>
                <c:pt idx="10514">
                  <c:v>0</c:v>
                </c:pt>
                <c:pt idx="10515">
                  <c:v>0.77900999999999998</c:v>
                </c:pt>
                <c:pt idx="10516">
                  <c:v>0</c:v>
                </c:pt>
                <c:pt idx="10517">
                  <c:v>0.341642</c:v>
                </c:pt>
                <c:pt idx="10518">
                  <c:v>0.56676400000000005</c:v>
                </c:pt>
                <c:pt idx="10519">
                  <c:v>0.26216699999999998</c:v>
                </c:pt>
                <c:pt idx="10520">
                  <c:v>0.25874399999999997</c:v>
                </c:pt>
                <c:pt idx="10521">
                  <c:v>0.22859299999999999</c:v>
                </c:pt>
                <c:pt idx="10522">
                  <c:v>0.29420200000000002</c:v>
                </c:pt>
                <c:pt idx="10523">
                  <c:v>0</c:v>
                </c:pt>
                <c:pt idx="10524">
                  <c:v>0.38989400000000002</c:v>
                </c:pt>
                <c:pt idx="10525">
                  <c:v>0.38979799999999998</c:v>
                </c:pt>
                <c:pt idx="10526">
                  <c:v>0</c:v>
                </c:pt>
                <c:pt idx="10527">
                  <c:v>0.38997799999999999</c:v>
                </c:pt>
                <c:pt idx="10528">
                  <c:v>0.38999299999999998</c:v>
                </c:pt>
                <c:pt idx="10529">
                  <c:v>0.38997799999999999</c:v>
                </c:pt>
                <c:pt idx="10530">
                  <c:v>0</c:v>
                </c:pt>
                <c:pt idx="10531">
                  <c:v>0.38997799999999999</c:v>
                </c:pt>
                <c:pt idx="10532">
                  <c:v>0.38999299999999998</c:v>
                </c:pt>
                <c:pt idx="10533">
                  <c:v>0.38979200000000003</c:v>
                </c:pt>
                <c:pt idx="10534">
                  <c:v>0.38967600000000002</c:v>
                </c:pt>
                <c:pt idx="10535">
                  <c:v>1.1659200000000001</c:v>
                </c:pt>
                <c:pt idx="10536">
                  <c:v>1.16567</c:v>
                </c:pt>
                <c:pt idx="10537">
                  <c:v>0</c:v>
                </c:pt>
                <c:pt idx="10538">
                  <c:v>0.77690400000000004</c:v>
                </c:pt>
                <c:pt idx="10539">
                  <c:v>0</c:v>
                </c:pt>
                <c:pt idx="10540">
                  <c:v>0.77761000000000002</c:v>
                </c:pt>
                <c:pt idx="10541">
                  <c:v>1.55246</c:v>
                </c:pt>
                <c:pt idx="10542">
                  <c:v>1.9467099999999999</c:v>
                </c:pt>
                <c:pt idx="10543">
                  <c:v>1.55433</c:v>
                </c:pt>
                <c:pt idx="10544">
                  <c:v>1.9376</c:v>
                </c:pt>
                <c:pt idx="10545">
                  <c:v>1.5413600000000001</c:v>
                </c:pt>
                <c:pt idx="10546">
                  <c:v>1.16228</c:v>
                </c:pt>
                <c:pt idx="10547">
                  <c:v>1.9460999999999999</c:v>
                </c:pt>
                <c:pt idx="10548">
                  <c:v>0.77951199999999998</c:v>
                </c:pt>
                <c:pt idx="10549">
                  <c:v>1.55603</c:v>
                </c:pt>
                <c:pt idx="10550">
                  <c:v>0.77759800000000001</c:v>
                </c:pt>
                <c:pt idx="10551">
                  <c:v>1.1648000000000001</c:v>
                </c:pt>
                <c:pt idx="10552">
                  <c:v>1.5582</c:v>
                </c:pt>
                <c:pt idx="10553">
                  <c:v>0.78021200000000002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0.77836499999999997</c:v>
                </c:pt>
                <c:pt idx="10558">
                  <c:v>1.5541400000000001</c:v>
                </c:pt>
                <c:pt idx="10559">
                  <c:v>0.77924400000000005</c:v>
                </c:pt>
                <c:pt idx="10560">
                  <c:v>1.55779</c:v>
                </c:pt>
                <c:pt idx="10561">
                  <c:v>0.38925100000000001</c:v>
                </c:pt>
                <c:pt idx="10562">
                  <c:v>0.38853799999999999</c:v>
                </c:pt>
                <c:pt idx="10563">
                  <c:v>1.56</c:v>
                </c:pt>
                <c:pt idx="10564">
                  <c:v>0.77615599999999996</c:v>
                </c:pt>
                <c:pt idx="10565">
                  <c:v>1.5529999999999999</c:v>
                </c:pt>
                <c:pt idx="10566">
                  <c:v>1.1653</c:v>
                </c:pt>
                <c:pt idx="10567">
                  <c:v>1.55406</c:v>
                </c:pt>
                <c:pt idx="10568">
                  <c:v>0.77711200000000002</c:v>
                </c:pt>
                <c:pt idx="10569">
                  <c:v>1.5547800000000001</c:v>
                </c:pt>
                <c:pt idx="10570">
                  <c:v>1.5539000000000001</c:v>
                </c:pt>
                <c:pt idx="10571">
                  <c:v>0.777285</c:v>
                </c:pt>
                <c:pt idx="10572">
                  <c:v>0.77716499999999999</c:v>
                </c:pt>
                <c:pt idx="10573">
                  <c:v>0.38814700000000002</c:v>
                </c:pt>
                <c:pt idx="10574">
                  <c:v>0.77562799999999998</c:v>
                </c:pt>
                <c:pt idx="10575">
                  <c:v>0.77721399999999996</c:v>
                </c:pt>
                <c:pt idx="10576">
                  <c:v>0</c:v>
                </c:pt>
                <c:pt idx="10577">
                  <c:v>0.77706200000000003</c:v>
                </c:pt>
                <c:pt idx="10578">
                  <c:v>0.77922599999999997</c:v>
                </c:pt>
                <c:pt idx="10579">
                  <c:v>1.1653</c:v>
                </c:pt>
                <c:pt idx="10580">
                  <c:v>0.77705299999999999</c:v>
                </c:pt>
                <c:pt idx="10581">
                  <c:v>1.1695199999999999</c:v>
                </c:pt>
                <c:pt idx="10582">
                  <c:v>0.77758499999999997</c:v>
                </c:pt>
                <c:pt idx="10583">
                  <c:v>1.94224</c:v>
                </c:pt>
                <c:pt idx="10584">
                  <c:v>1.9393800000000001</c:v>
                </c:pt>
                <c:pt idx="10585">
                  <c:v>0.77767399999999998</c:v>
                </c:pt>
                <c:pt idx="10586">
                  <c:v>0.38845800000000003</c:v>
                </c:pt>
                <c:pt idx="10587">
                  <c:v>0.38856200000000002</c:v>
                </c:pt>
                <c:pt idx="10588">
                  <c:v>0.388687</c:v>
                </c:pt>
                <c:pt idx="10589">
                  <c:v>1.5511299999999999</c:v>
                </c:pt>
                <c:pt idx="10590">
                  <c:v>0.389401</c:v>
                </c:pt>
                <c:pt idx="10591">
                  <c:v>1.1651100000000001</c:v>
                </c:pt>
                <c:pt idx="10592">
                  <c:v>1.16734</c:v>
                </c:pt>
                <c:pt idx="10593">
                  <c:v>1.5581199999999999</c:v>
                </c:pt>
                <c:pt idx="10594">
                  <c:v>0.77427699999999999</c:v>
                </c:pt>
                <c:pt idx="10595">
                  <c:v>0.77568099999999995</c:v>
                </c:pt>
                <c:pt idx="10596">
                  <c:v>0</c:v>
                </c:pt>
                <c:pt idx="10597">
                  <c:v>0.38970199999999999</c:v>
                </c:pt>
                <c:pt idx="10598">
                  <c:v>0.77887099999999998</c:v>
                </c:pt>
                <c:pt idx="10599">
                  <c:v>0.389353</c:v>
                </c:pt>
                <c:pt idx="10600">
                  <c:v>0.38962599999999997</c:v>
                </c:pt>
                <c:pt idx="10601">
                  <c:v>0</c:v>
                </c:pt>
                <c:pt idx="10602">
                  <c:v>0.77995000000000003</c:v>
                </c:pt>
                <c:pt idx="10603">
                  <c:v>0.38905499999999998</c:v>
                </c:pt>
                <c:pt idx="10604">
                  <c:v>0</c:v>
                </c:pt>
                <c:pt idx="10605">
                  <c:v>0.38986100000000001</c:v>
                </c:pt>
                <c:pt idx="10606">
                  <c:v>0.38981300000000002</c:v>
                </c:pt>
                <c:pt idx="10607">
                  <c:v>0.38951200000000002</c:v>
                </c:pt>
                <c:pt idx="10608">
                  <c:v>0.387907</c:v>
                </c:pt>
                <c:pt idx="10609">
                  <c:v>0.38502500000000001</c:v>
                </c:pt>
                <c:pt idx="10610">
                  <c:v>0</c:v>
                </c:pt>
                <c:pt idx="10611">
                  <c:v>0.37539899999999998</c:v>
                </c:pt>
                <c:pt idx="10612">
                  <c:v>0.38862999999999998</c:v>
                </c:pt>
                <c:pt idx="10613">
                  <c:v>0</c:v>
                </c:pt>
                <c:pt idx="10614">
                  <c:v>1.55799</c:v>
                </c:pt>
                <c:pt idx="10615">
                  <c:v>1.5566599999999999</c:v>
                </c:pt>
                <c:pt idx="10616">
                  <c:v>0.38822099999999998</c:v>
                </c:pt>
                <c:pt idx="10617">
                  <c:v>1.1675</c:v>
                </c:pt>
                <c:pt idx="10618">
                  <c:v>1.55169</c:v>
                </c:pt>
                <c:pt idx="10619">
                  <c:v>0.38852999999999999</c:v>
                </c:pt>
                <c:pt idx="10620">
                  <c:v>0.389376</c:v>
                </c:pt>
                <c:pt idx="10621">
                  <c:v>0.38795400000000002</c:v>
                </c:pt>
                <c:pt idx="10622">
                  <c:v>0.77975399999999995</c:v>
                </c:pt>
                <c:pt idx="10623">
                  <c:v>0.38993</c:v>
                </c:pt>
                <c:pt idx="10624">
                  <c:v>0</c:v>
                </c:pt>
                <c:pt idx="10625">
                  <c:v>0.38991799999999999</c:v>
                </c:pt>
                <c:pt idx="10626">
                  <c:v>0</c:v>
                </c:pt>
                <c:pt idx="10627">
                  <c:v>1.1698299999999999</c:v>
                </c:pt>
                <c:pt idx="10628">
                  <c:v>0.78000100000000006</c:v>
                </c:pt>
                <c:pt idx="10629">
                  <c:v>0</c:v>
                </c:pt>
                <c:pt idx="10630">
                  <c:v>1.1655599999999999</c:v>
                </c:pt>
                <c:pt idx="10631">
                  <c:v>0</c:v>
                </c:pt>
                <c:pt idx="10632">
                  <c:v>0.38929200000000003</c:v>
                </c:pt>
                <c:pt idx="10633">
                  <c:v>0.38818599999999998</c:v>
                </c:pt>
                <c:pt idx="10634">
                  <c:v>0</c:v>
                </c:pt>
                <c:pt idx="10635">
                  <c:v>0.39010299999999998</c:v>
                </c:pt>
                <c:pt idx="10636">
                  <c:v>0.77994200000000002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0.77999700000000005</c:v>
                </c:pt>
                <c:pt idx="10642">
                  <c:v>0</c:v>
                </c:pt>
                <c:pt idx="10643">
                  <c:v>0</c:v>
                </c:pt>
                <c:pt idx="10644">
                  <c:v>1.55559</c:v>
                </c:pt>
                <c:pt idx="10645">
                  <c:v>0.38816400000000001</c:v>
                </c:pt>
                <c:pt idx="10646">
                  <c:v>0.77729499999999996</c:v>
                </c:pt>
                <c:pt idx="10647">
                  <c:v>0</c:v>
                </c:pt>
                <c:pt idx="10648">
                  <c:v>0.389791</c:v>
                </c:pt>
                <c:pt idx="10649">
                  <c:v>0</c:v>
                </c:pt>
                <c:pt idx="10650">
                  <c:v>0.38998500000000003</c:v>
                </c:pt>
                <c:pt idx="10651">
                  <c:v>0.389017</c:v>
                </c:pt>
                <c:pt idx="10652">
                  <c:v>0.389791</c:v>
                </c:pt>
                <c:pt idx="10653">
                  <c:v>0.77648899999999998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0.389403</c:v>
                </c:pt>
                <c:pt idx="10658">
                  <c:v>0.77958400000000005</c:v>
                </c:pt>
                <c:pt idx="10659">
                  <c:v>0.38968199999999997</c:v>
                </c:pt>
                <c:pt idx="10660">
                  <c:v>0</c:v>
                </c:pt>
                <c:pt idx="10661">
                  <c:v>0.39006600000000002</c:v>
                </c:pt>
                <c:pt idx="10662">
                  <c:v>0.389654</c:v>
                </c:pt>
                <c:pt idx="10663">
                  <c:v>0</c:v>
                </c:pt>
                <c:pt idx="10664">
                  <c:v>0.38989499999999999</c:v>
                </c:pt>
                <c:pt idx="10665">
                  <c:v>0.38842599999999999</c:v>
                </c:pt>
                <c:pt idx="10666">
                  <c:v>0</c:v>
                </c:pt>
                <c:pt idx="10667">
                  <c:v>0.38889800000000002</c:v>
                </c:pt>
                <c:pt idx="10668">
                  <c:v>0.389208</c:v>
                </c:pt>
                <c:pt idx="10669">
                  <c:v>0.39009300000000002</c:v>
                </c:pt>
                <c:pt idx="10670">
                  <c:v>0</c:v>
                </c:pt>
                <c:pt idx="10671">
                  <c:v>1.5584800000000001</c:v>
                </c:pt>
                <c:pt idx="10672">
                  <c:v>0</c:v>
                </c:pt>
                <c:pt idx="10673">
                  <c:v>0.76830299999999996</c:v>
                </c:pt>
                <c:pt idx="10674">
                  <c:v>0.77643499999999999</c:v>
                </c:pt>
                <c:pt idx="10675">
                  <c:v>1.11453</c:v>
                </c:pt>
                <c:pt idx="10676">
                  <c:v>0.18143300000000001</c:v>
                </c:pt>
                <c:pt idx="10677">
                  <c:v>0</c:v>
                </c:pt>
                <c:pt idx="10678">
                  <c:v>0</c:v>
                </c:pt>
                <c:pt idx="10679">
                  <c:v>0.38575700000000002</c:v>
                </c:pt>
                <c:pt idx="10680">
                  <c:v>0</c:v>
                </c:pt>
                <c:pt idx="10681">
                  <c:v>0.778505</c:v>
                </c:pt>
                <c:pt idx="10682">
                  <c:v>0.37884800000000002</c:v>
                </c:pt>
                <c:pt idx="10683">
                  <c:v>0.38981100000000002</c:v>
                </c:pt>
                <c:pt idx="10684">
                  <c:v>0</c:v>
                </c:pt>
                <c:pt idx="10685">
                  <c:v>0</c:v>
                </c:pt>
                <c:pt idx="10686">
                  <c:v>0.38986100000000001</c:v>
                </c:pt>
                <c:pt idx="10687">
                  <c:v>0.38901999999999998</c:v>
                </c:pt>
                <c:pt idx="10688">
                  <c:v>0.38235599999999997</c:v>
                </c:pt>
                <c:pt idx="10689">
                  <c:v>0</c:v>
                </c:pt>
                <c:pt idx="10690">
                  <c:v>0.388824</c:v>
                </c:pt>
                <c:pt idx="10691">
                  <c:v>0</c:v>
                </c:pt>
                <c:pt idx="10692">
                  <c:v>0.39018000000000003</c:v>
                </c:pt>
                <c:pt idx="10693">
                  <c:v>0.78036000000000005</c:v>
                </c:pt>
                <c:pt idx="10694">
                  <c:v>0.38901599999999997</c:v>
                </c:pt>
                <c:pt idx="10695">
                  <c:v>0</c:v>
                </c:pt>
                <c:pt idx="10696">
                  <c:v>0.38962599999999997</c:v>
                </c:pt>
                <c:pt idx="10697">
                  <c:v>0</c:v>
                </c:pt>
                <c:pt idx="10698">
                  <c:v>0</c:v>
                </c:pt>
                <c:pt idx="10699">
                  <c:v>0.39004800000000001</c:v>
                </c:pt>
                <c:pt idx="10700">
                  <c:v>0</c:v>
                </c:pt>
                <c:pt idx="10701">
                  <c:v>0.38999200000000001</c:v>
                </c:pt>
                <c:pt idx="10702">
                  <c:v>0.77968099999999996</c:v>
                </c:pt>
                <c:pt idx="10703">
                  <c:v>0.77950900000000001</c:v>
                </c:pt>
                <c:pt idx="10704">
                  <c:v>0.78005800000000003</c:v>
                </c:pt>
                <c:pt idx="10705">
                  <c:v>0.78007300000000002</c:v>
                </c:pt>
                <c:pt idx="10706">
                  <c:v>0</c:v>
                </c:pt>
                <c:pt idx="10707">
                  <c:v>0.39010099999999998</c:v>
                </c:pt>
                <c:pt idx="10708">
                  <c:v>0</c:v>
                </c:pt>
                <c:pt idx="10709">
                  <c:v>0.39016299999999998</c:v>
                </c:pt>
                <c:pt idx="10710">
                  <c:v>0.39000899999999999</c:v>
                </c:pt>
                <c:pt idx="10711">
                  <c:v>0.39005099999999998</c:v>
                </c:pt>
                <c:pt idx="10712">
                  <c:v>0.78006699999999995</c:v>
                </c:pt>
                <c:pt idx="10713">
                  <c:v>0.390073</c:v>
                </c:pt>
                <c:pt idx="10714">
                  <c:v>0.38994000000000001</c:v>
                </c:pt>
                <c:pt idx="10715">
                  <c:v>0.390038</c:v>
                </c:pt>
                <c:pt idx="10716">
                  <c:v>0.38981300000000002</c:v>
                </c:pt>
                <c:pt idx="10717">
                  <c:v>0.38980300000000001</c:v>
                </c:pt>
                <c:pt idx="10718">
                  <c:v>0.39001200000000003</c:v>
                </c:pt>
                <c:pt idx="10719">
                  <c:v>0</c:v>
                </c:pt>
                <c:pt idx="10720">
                  <c:v>0.77994399999999997</c:v>
                </c:pt>
                <c:pt idx="10721">
                  <c:v>0.39017000000000002</c:v>
                </c:pt>
                <c:pt idx="10722">
                  <c:v>0.38983699999999999</c:v>
                </c:pt>
                <c:pt idx="10723">
                  <c:v>0.39009500000000003</c:v>
                </c:pt>
                <c:pt idx="10724">
                  <c:v>0.38997799999999999</c:v>
                </c:pt>
                <c:pt idx="10725">
                  <c:v>0.780088</c:v>
                </c:pt>
                <c:pt idx="10726">
                  <c:v>0.39005800000000002</c:v>
                </c:pt>
                <c:pt idx="10727">
                  <c:v>0.39003300000000002</c:v>
                </c:pt>
                <c:pt idx="10728">
                  <c:v>0.38991100000000001</c:v>
                </c:pt>
                <c:pt idx="10729">
                  <c:v>1.1693899999999999</c:v>
                </c:pt>
                <c:pt idx="10730">
                  <c:v>0.77968000000000004</c:v>
                </c:pt>
                <c:pt idx="10731">
                  <c:v>0.78014399999999995</c:v>
                </c:pt>
                <c:pt idx="10732">
                  <c:v>0</c:v>
                </c:pt>
                <c:pt idx="10733">
                  <c:v>0.39005499999999999</c:v>
                </c:pt>
                <c:pt idx="10734">
                  <c:v>0</c:v>
                </c:pt>
                <c:pt idx="10735">
                  <c:v>0.39014599999999999</c:v>
                </c:pt>
                <c:pt idx="10736">
                  <c:v>0</c:v>
                </c:pt>
                <c:pt idx="10737">
                  <c:v>0.77958300000000003</c:v>
                </c:pt>
                <c:pt idx="10738">
                  <c:v>0.38998500000000003</c:v>
                </c:pt>
                <c:pt idx="10739">
                  <c:v>0.38998500000000003</c:v>
                </c:pt>
                <c:pt idx="10740">
                  <c:v>0</c:v>
                </c:pt>
                <c:pt idx="10741">
                  <c:v>0.38977800000000001</c:v>
                </c:pt>
                <c:pt idx="10742">
                  <c:v>0</c:v>
                </c:pt>
                <c:pt idx="10743">
                  <c:v>0.39002599999999998</c:v>
                </c:pt>
                <c:pt idx="10744">
                  <c:v>0</c:v>
                </c:pt>
                <c:pt idx="10745">
                  <c:v>0</c:v>
                </c:pt>
                <c:pt idx="10746">
                  <c:v>0.39011499999999999</c:v>
                </c:pt>
                <c:pt idx="10747">
                  <c:v>0.38995200000000002</c:v>
                </c:pt>
                <c:pt idx="10748">
                  <c:v>0.77982099999999999</c:v>
                </c:pt>
                <c:pt idx="10749">
                  <c:v>0.38985300000000001</c:v>
                </c:pt>
                <c:pt idx="10750">
                  <c:v>0</c:v>
                </c:pt>
                <c:pt idx="10751">
                  <c:v>0.39011000000000001</c:v>
                </c:pt>
                <c:pt idx="10752">
                  <c:v>0.78032999999999997</c:v>
                </c:pt>
                <c:pt idx="10753">
                  <c:v>0.38999200000000001</c:v>
                </c:pt>
                <c:pt idx="10754">
                  <c:v>0.78013100000000002</c:v>
                </c:pt>
                <c:pt idx="10755">
                  <c:v>0</c:v>
                </c:pt>
                <c:pt idx="10756">
                  <c:v>0.779053</c:v>
                </c:pt>
                <c:pt idx="10757">
                  <c:v>0</c:v>
                </c:pt>
                <c:pt idx="10758">
                  <c:v>0.77999700000000005</c:v>
                </c:pt>
                <c:pt idx="10759">
                  <c:v>0.38971299999999998</c:v>
                </c:pt>
                <c:pt idx="10760">
                  <c:v>0.39005299999999998</c:v>
                </c:pt>
                <c:pt idx="10761">
                  <c:v>0.39003199999999999</c:v>
                </c:pt>
                <c:pt idx="10762">
                  <c:v>0.39013999999999999</c:v>
                </c:pt>
                <c:pt idx="10763">
                  <c:v>0</c:v>
                </c:pt>
                <c:pt idx="10764">
                  <c:v>0.78031600000000001</c:v>
                </c:pt>
                <c:pt idx="10765">
                  <c:v>0</c:v>
                </c:pt>
                <c:pt idx="10766">
                  <c:v>0.39001400000000003</c:v>
                </c:pt>
                <c:pt idx="10767">
                  <c:v>0.39002900000000001</c:v>
                </c:pt>
                <c:pt idx="10768">
                  <c:v>0.77982300000000004</c:v>
                </c:pt>
                <c:pt idx="10769">
                  <c:v>0</c:v>
                </c:pt>
                <c:pt idx="10770">
                  <c:v>0</c:v>
                </c:pt>
                <c:pt idx="10771">
                  <c:v>0.38997799999999999</c:v>
                </c:pt>
                <c:pt idx="10772">
                  <c:v>0.38974300000000001</c:v>
                </c:pt>
                <c:pt idx="10773">
                  <c:v>0.38999499999999998</c:v>
                </c:pt>
                <c:pt idx="10774">
                  <c:v>0.38940399999999997</c:v>
                </c:pt>
                <c:pt idx="10775">
                  <c:v>0</c:v>
                </c:pt>
                <c:pt idx="10776">
                  <c:v>0.389791</c:v>
                </c:pt>
                <c:pt idx="10777">
                  <c:v>0.38998500000000003</c:v>
                </c:pt>
                <c:pt idx="10778">
                  <c:v>0</c:v>
                </c:pt>
                <c:pt idx="10779">
                  <c:v>0</c:v>
                </c:pt>
                <c:pt idx="10780">
                  <c:v>0.390152</c:v>
                </c:pt>
                <c:pt idx="10781">
                  <c:v>0</c:v>
                </c:pt>
                <c:pt idx="10782">
                  <c:v>0.39011299999999999</c:v>
                </c:pt>
                <c:pt idx="10783">
                  <c:v>0</c:v>
                </c:pt>
                <c:pt idx="10784">
                  <c:v>0</c:v>
                </c:pt>
                <c:pt idx="10785">
                  <c:v>0.39016099999999998</c:v>
                </c:pt>
                <c:pt idx="10786">
                  <c:v>0.38997399999999999</c:v>
                </c:pt>
                <c:pt idx="10787">
                  <c:v>0.77969200000000005</c:v>
                </c:pt>
                <c:pt idx="10788">
                  <c:v>0.389791</c:v>
                </c:pt>
                <c:pt idx="10789">
                  <c:v>0</c:v>
                </c:pt>
                <c:pt idx="10790">
                  <c:v>0.38959700000000003</c:v>
                </c:pt>
                <c:pt idx="10791">
                  <c:v>0.38647700000000001</c:v>
                </c:pt>
                <c:pt idx="10792">
                  <c:v>0.77974399999999999</c:v>
                </c:pt>
                <c:pt idx="10793">
                  <c:v>0.39000099999999999</c:v>
                </c:pt>
                <c:pt idx="10794">
                  <c:v>0</c:v>
                </c:pt>
                <c:pt idx="10795">
                  <c:v>1.1699600000000001</c:v>
                </c:pt>
                <c:pt idx="10796">
                  <c:v>0</c:v>
                </c:pt>
                <c:pt idx="10797">
                  <c:v>0.38992500000000002</c:v>
                </c:pt>
                <c:pt idx="10798">
                  <c:v>0.39001200000000003</c:v>
                </c:pt>
                <c:pt idx="10799">
                  <c:v>0</c:v>
                </c:pt>
                <c:pt idx="10800">
                  <c:v>0</c:v>
                </c:pt>
                <c:pt idx="10801">
                  <c:v>0.38999699999999998</c:v>
                </c:pt>
                <c:pt idx="10802">
                  <c:v>0</c:v>
                </c:pt>
                <c:pt idx="10803">
                  <c:v>1.1699600000000001</c:v>
                </c:pt>
                <c:pt idx="10804">
                  <c:v>0.77935600000000005</c:v>
                </c:pt>
                <c:pt idx="10805">
                  <c:v>0.72038599999999997</c:v>
                </c:pt>
                <c:pt idx="10806">
                  <c:v>0</c:v>
                </c:pt>
                <c:pt idx="10807">
                  <c:v>0.77958400000000005</c:v>
                </c:pt>
                <c:pt idx="10808">
                  <c:v>0</c:v>
                </c:pt>
                <c:pt idx="10809">
                  <c:v>0.389986</c:v>
                </c:pt>
                <c:pt idx="10810">
                  <c:v>0.779582</c:v>
                </c:pt>
                <c:pt idx="10811">
                  <c:v>0</c:v>
                </c:pt>
                <c:pt idx="10812">
                  <c:v>0.389791</c:v>
                </c:pt>
                <c:pt idx="10813">
                  <c:v>0.38901599999999997</c:v>
                </c:pt>
                <c:pt idx="10814">
                  <c:v>0</c:v>
                </c:pt>
                <c:pt idx="10815">
                  <c:v>0.38995999999999997</c:v>
                </c:pt>
                <c:pt idx="10816">
                  <c:v>0.38973000000000002</c:v>
                </c:pt>
                <c:pt idx="10817">
                  <c:v>0</c:v>
                </c:pt>
                <c:pt idx="10818">
                  <c:v>0.39004100000000003</c:v>
                </c:pt>
                <c:pt idx="10819">
                  <c:v>0</c:v>
                </c:pt>
                <c:pt idx="10820">
                  <c:v>0</c:v>
                </c:pt>
                <c:pt idx="10821">
                  <c:v>0.389986</c:v>
                </c:pt>
                <c:pt idx="10822">
                  <c:v>0.38940399999999997</c:v>
                </c:pt>
                <c:pt idx="10823">
                  <c:v>0.77958300000000003</c:v>
                </c:pt>
                <c:pt idx="10824">
                  <c:v>0</c:v>
                </c:pt>
                <c:pt idx="10825">
                  <c:v>0</c:v>
                </c:pt>
                <c:pt idx="10826">
                  <c:v>0.77997099999999997</c:v>
                </c:pt>
                <c:pt idx="10827">
                  <c:v>0.77842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0.77997099999999997</c:v>
                </c:pt>
                <c:pt idx="10832">
                  <c:v>0.38940399999999997</c:v>
                </c:pt>
                <c:pt idx="10833">
                  <c:v>0.389791</c:v>
                </c:pt>
                <c:pt idx="10834">
                  <c:v>0.779582</c:v>
                </c:pt>
                <c:pt idx="10835">
                  <c:v>0.389598</c:v>
                </c:pt>
                <c:pt idx="10836">
                  <c:v>0.389791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0.389598</c:v>
                </c:pt>
                <c:pt idx="10842">
                  <c:v>0.389791</c:v>
                </c:pt>
                <c:pt idx="10843">
                  <c:v>0.38594800000000001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0.39018000000000003</c:v>
                </c:pt>
                <c:pt idx="10848">
                  <c:v>0</c:v>
                </c:pt>
                <c:pt idx="10849">
                  <c:v>0</c:v>
                </c:pt>
                <c:pt idx="10850">
                  <c:v>0.39018000000000003</c:v>
                </c:pt>
                <c:pt idx="10851">
                  <c:v>0.39018000000000003</c:v>
                </c:pt>
                <c:pt idx="10852">
                  <c:v>0.39018000000000003</c:v>
                </c:pt>
                <c:pt idx="10853">
                  <c:v>0.39018000000000003</c:v>
                </c:pt>
                <c:pt idx="10854">
                  <c:v>1.1705399999999999</c:v>
                </c:pt>
                <c:pt idx="10855">
                  <c:v>0</c:v>
                </c:pt>
                <c:pt idx="10856">
                  <c:v>0.77997099999999997</c:v>
                </c:pt>
                <c:pt idx="10857">
                  <c:v>0.39018000000000003</c:v>
                </c:pt>
                <c:pt idx="10858">
                  <c:v>0.38785900000000001</c:v>
                </c:pt>
                <c:pt idx="10859">
                  <c:v>0.747923</c:v>
                </c:pt>
                <c:pt idx="10860">
                  <c:v>0</c:v>
                </c:pt>
                <c:pt idx="10861">
                  <c:v>0.77842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0.390179</c:v>
                </c:pt>
                <c:pt idx="10866">
                  <c:v>0</c:v>
                </c:pt>
                <c:pt idx="10867">
                  <c:v>1.16185</c:v>
                </c:pt>
                <c:pt idx="10868">
                  <c:v>0.39018000000000003</c:v>
                </c:pt>
                <c:pt idx="10869">
                  <c:v>0</c:v>
                </c:pt>
                <c:pt idx="10870">
                  <c:v>0.39018000000000003</c:v>
                </c:pt>
                <c:pt idx="10871">
                  <c:v>0.39018000000000003</c:v>
                </c:pt>
                <c:pt idx="10872">
                  <c:v>0.78036000000000005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0.389986</c:v>
                </c:pt>
                <c:pt idx="10877">
                  <c:v>0</c:v>
                </c:pt>
                <c:pt idx="10878">
                  <c:v>0</c:v>
                </c:pt>
                <c:pt idx="10879">
                  <c:v>0.78036000000000005</c:v>
                </c:pt>
                <c:pt idx="10880">
                  <c:v>0.77919400000000005</c:v>
                </c:pt>
                <c:pt idx="10881">
                  <c:v>0.39018000000000003</c:v>
                </c:pt>
                <c:pt idx="10882">
                  <c:v>0</c:v>
                </c:pt>
                <c:pt idx="10883">
                  <c:v>0</c:v>
                </c:pt>
                <c:pt idx="10884">
                  <c:v>0.39018000000000003</c:v>
                </c:pt>
                <c:pt idx="10885">
                  <c:v>0.39019700000000002</c:v>
                </c:pt>
                <c:pt idx="10886">
                  <c:v>0</c:v>
                </c:pt>
                <c:pt idx="10887">
                  <c:v>0.39035999999999998</c:v>
                </c:pt>
                <c:pt idx="10888">
                  <c:v>0.39019500000000001</c:v>
                </c:pt>
                <c:pt idx="10889">
                  <c:v>0.78036099999999997</c:v>
                </c:pt>
                <c:pt idx="10890">
                  <c:v>0.39014700000000002</c:v>
                </c:pt>
                <c:pt idx="10891">
                  <c:v>0</c:v>
                </c:pt>
                <c:pt idx="10892">
                  <c:v>0</c:v>
                </c:pt>
                <c:pt idx="10893">
                  <c:v>0.78035900000000002</c:v>
                </c:pt>
                <c:pt idx="10894">
                  <c:v>0.39003100000000002</c:v>
                </c:pt>
                <c:pt idx="10895">
                  <c:v>0.78007899999999997</c:v>
                </c:pt>
                <c:pt idx="10896">
                  <c:v>0.39018399999999998</c:v>
                </c:pt>
                <c:pt idx="10897">
                  <c:v>0.39</c:v>
                </c:pt>
                <c:pt idx="10898">
                  <c:v>0.39009500000000003</c:v>
                </c:pt>
                <c:pt idx="10899">
                  <c:v>0.389656</c:v>
                </c:pt>
                <c:pt idx="10900">
                  <c:v>0.78035900000000002</c:v>
                </c:pt>
                <c:pt idx="10901">
                  <c:v>0.39014500000000002</c:v>
                </c:pt>
                <c:pt idx="10902">
                  <c:v>0</c:v>
                </c:pt>
                <c:pt idx="10903">
                  <c:v>0.390179</c:v>
                </c:pt>
                <c:pt idx="10904">
                  <c:v>0.78036099999999997</c:v>
                </c:pt>
                <c:pt idx="10905">
                  <c:v>0.78024800000000005</c:v>
                </c:pt>
                <c:pt idx="10906">
                  <c:v>0.39018199999999997</c:v>
                </c:pt>
                <c:pt idx="10907">
                  <c:v>0.39018000000000003</c:v>
                </c:pt>
                <c:pt idx="10908">
                  <c:v>0</c:v>
                </c:pt>
                <c:pt idx="10909">
                  <c:v>0.390179</c:v>
                </c:pt>
                <c:pt idx="10910">
                  <c:v>0</c:v>
                </c:pt>
                <c:pt idx="10911">
                  <c:v>0.39015699999999998</c:v>
                </c:pt>
                <c:pt idx="10912">
                  <c:v>0</c:v>
                </c:pt>
                <c:pt idx="10913">
                  <c:v>0.78034499999999996</c:v>
                </c:pt>
                <c:pt idx="10914">
                  <c:v>0.39018799999999998</c:v>
                </c:pt>
                <c:pt idx="10915">
                  <c:v>0</c:v>
                </c:pt>
                <c:pt idx="10916">
                  <c:v>0.39018000000000003</c:v>
                </c:pt>
                <c:pt idx="10917">
                  <c:v>0.78018799999999999</c:v>
                </c:pt>
                <c:pt idx="10918">
                  <c:v>0.78004700000000005</c:v>
                </c:pt>
                <c:pt idx="10919">
                  <c:v>0</c:v>
                </c:pt>
                <c:pt idx="10920">
                  <c:v>0.780358</c:v>
                </c:pt>
                <c:pt idx="10921">
                  <c:v>0.38979200000000003</c:v>
                </c:pt>
                <c:pt idx="10922">
                  <c:v>0.39018000000000003</c:v>
                </c:pt>
                <c:pt idx="10923">
                  <c:v>0</c:v>
                </c:pt>
                <c:pt idx="10924">
                  <c:v>0</c:v>
                </c:pt>
                <c:pt idx="10925">
                  <c:v>0.39026699999999998</c:v>
                </c:pt>
                <c:pt idx="10926">
                  <c:v>0</c:v>
                </c:pt>
                <c:pt idx="10927">
                  <c:v>0.39013300000000001</c:v>
                </c:pt>
                <c:pt idx="10928">
                  <c:v>0.39019900000000002</c:v>
                </c:pt>
                <c:pt idx="10929">
                  <c:v>0.390125</c:v>
                </c:pt>
                <c:pt idx="10930">
                  <c:v>0</c:v>
                </c:pt>
                <c:pt idx="10931">
                  <c:v>0.39018000000000003</c:v>
                </c:pt>
                <c:pt idx="10932">
                  <c:v>0.77898800000000001</c:v>
                </c:pt>
                <c:pt idx="10933">
                  <c:v>0</c:v>
                </c:pt>
                <c:pt idx="10934">
                  <c:v>0.390374</c:v>
                </c:pt>
                <c:pt idx="10935">
                  <c:v>0</c:v>
                </c:pt>
                <c:pt idx="10936">
                  <c:v>0.390094</c:v>
                </c:pt>
                <c:pt idx="10937">
                  <c:v>0.39018000000000003</c:v>
                </c:pt>
                <c:pt idx="10938">
                  <c:v>0</c:v>
                </c:pt>
                <c:pt idx="10939">
                  <c:v>0.39018000000000003</c:v>
                </c:pt>
                <c:pt idx="10940">
                  <c:v>0.390179</c:v>
                </c:pt>
                <c:pt idx="10941">
                  <c:v>0</c:v>
                </c:pt>
                <c:pt idx="10942">
                  <c:v>0.39018000000000003</c:v>
                </c:pt>
                <c:pt idx="10943">
                  <c:v>0</c:v>
                </c:pt>
                <c:pt idx="10944">
                  <c:v>0.39018700000000001</c:v>
                </c:pt>
                <c:pt idx="10945">
                  <c:v>0.39018000000000003</c:v>
                </c:pt>
                <c:pt idx="10946">
                  <c:v>0.39018000000000003</c:v>
                </c:pt>
                <c:pt idx="10947">
                  <c:v>0.38999400000000001</c:v>
                </c:pt>
                <c:pt idx="10948">
                  <c:v>0.39018799999999998</c:v>
                </c:pt>
                <c:pt idx="10949">
                  <c:v>0</c:v>
                </c:pt>
                <c:pt idx="10950">
                  <c:v>0.39028000000000002</c:v>
                </c:pt>
                <c:pt idx="10951">
                  <c:v>0.39013500000000001</c:v>
                </c:pt>
                <c:pt idx="10952">
                  <c:v>0.78038200000000002</c:v>
                </c:pt>
                <c:pt idx="10953">
                  <c:v>0.39018000000000003</c:v>
                </c:pt>
                <c:pt idx="10954">
                  <c:v>0.39011699999999999</c:v>
                </c:pt>
                <c:pt idx="10955">
                  <c:v>0.78036000000000005</c:v>
                </c:pt>
                <c:pt idx="10956">
                  <c:v>0.78035900000000002</c:v>
                </c:pt>
                <c:pt idx="10957">
                  <c:v>0</c:v>
                </c:pt>
                <c:pt idx="10958">
                  <c:v>0.78032299999999999</c:v>
                </c:pt>
                <c:pt idx="10959">
                  <c:v>0.389986</c:v>
                </c:pt>
                <c:pt idx="10960">
                  <c:v>0</c:v>
                </c:pt>
                <c:pt idx="10961">
                  <c:v>0.78036000000000005</c:v>
                </c:pt>
                <c:pt idx="10962">
                  <c:v>0.390206</c:v>
                </c:pt>
                <c:pt idx="10963">
                  <c:v>0.39003900000000002</c:v>
                </c:pt>
                <c:pt idx="10964">
                  <c:v>0</c:v>
                </c:pt>
                <c:pt idx="10965">
                  <c:v>0.39021400000000001</c:v>
                </c:pt>
                <c:pt idx="10966">
                  <c:v>0.77919499999999997</c:v>
                </c:pt>
                <c:pt idx="10967">
                  <c:v>0</c:v>
                </c:pt>
                <c:pt idx="10968">
                  <c:v>0</c:v>
                </c:pt>
                <c:pt idx="10969">
                  <c:v>0.39012400000000003</c:v>
                </c:pt>
                <c:pt idx="10970">
                  <c:v>0.390156</c:v>
                </c:pt>
                <c:pt idx="10971">
                  <c:v>0</c:v>
                </c:pt>
                <c:pt idx="10972">
                  <c:v>0.39032499999999998</c:v>
                </c:pt>
                <c:pt idx="10973">
                  <c:v>0</c:v>
                </c:pt>
                <c:pt idx="10974">
                  <c:v>0.390268</c:v>
                </c:pt>
                <c:pt idx="10975">
                  <c:v>0.39018799999999998</c:v>
                </c:pt>
                <c:pt idx="10976">
                  <c:v>0</c:v>
                </c:pt>
                <c:pt idx="10977">
                  <c:v>0.77955200000000002</c:v>
                </c:pt>
                <c:pt idx="10978">
                  <c:v>0</c:v>
                </c:pt>
                <c:pt idx="10979">
                  <c:v>0</c:v>
                </c:pt>
                <c:pt idx="10980">
                  <c:v>0.39023999999999998</c:v>
                </c:pt>
                <c:pt idx="10981">
                  <c:v>0.78043600000000002</c:v>
                </c:pt>
                <c:pt idx="10982">
                  <c:v>0.39022099999999998</c:v>
                </c:pt>
                <c:pt idx="10983">
                  <c:v>0.78053799999999995</c:v>
                </c:pt>
                <c:pt idx="10984">
                  <c:v>0.78036099999999997</c:v>
                </c:pt>
                <c:pt idx="10985">
                  <c:v>0</c:v>
                </c:pt>
                <c:pt idx="10986">
                  <c:v>0.39018000000000003</c:v>
                </c:pt>
                <c:pt idx="10987">
                  <c:v>0.39018000000000003</c:v>
                </c:pt>
                <c:pt idx="10988">
                  <c:v>0</c:v>
                </c:pt>
                <c:pt idx="10989">
                  <c:v>0.390179</c:v>
                </c:pt>
                <c:pt idx="10990">
                  <c:v>0.39017299999999999</c:v>
                </c:pt>
                <c:pt idx="10991">
                  <c:v>0.39023799999999997</c:v>
                </c:pt>
                <c:pt idx="10992">
                  <c:v>0</c:v>
                </c:pt>
                <c:pt idx="10993">
                  <c:v>0.39011800000000002</c:v>
                </c:pt>
                <c:pt idx="10994">
                  <c:v>0.39024500000000001</c:v>
                </c:pt>
                <c:pt idx="10995">
                  <c:v>0</c:v>
                </c:pt>
                <c:pt idx="10996">
                  <c:v>0.39020100000000002</c:v>
                </c:pt>
                <c:pt idx="10997">
                  <c:v>0.78010800000000002</c:v>
                </c:pt>
                <c:pt idx="10998">
                  <c:v>0.39018000000000003</c:v>
                </c:pt>
                <c:pt idx="10999">
                  <c:v>0</c:v>
                </c:pt>
                <c:pt idx="11000">
                  <c:v>0.39020300000000002</c:v>
                </c:pt>
                <c:pt idx="11001">
                  <c:v>0.39015899999999998</c:v>
                </c:pt>
                <c:pt idx="11002">
                  <c:v>0.39018000000000003</c:v>
                </c:pt>
                <c:pt idx="11003">
                  <c:v>0</c:v>
                </c:pt>
                <c:pt idx="11004">
                  <c:v>0.39018700000000001</c:v>
                </c:pt>
                <c:pt idx="11005">
                  <c:v>0.390181</c:v>
                </c:pt>
                <c:pt idx="11006">
                  <c:v>0.39013599999999998</c:v>
                </c:pt>
                <c:pt idx="11007">
                  <c:v>0.390179</c:v>
                </c:pt>
                <c:pt idx="11008">
                  <c:v>0.390239</c:v>
                </c:pt>
                <c:pt idx="11009">
                  <c:v>0</c:v>
                </c:pt>
                <c:pt idx="11010">
                  <c:v>0.39011499999999999</c:v>
                </c:pt>
                <c:pt idx="11011">
                  <c:v>0.78031799999999996</c:v>
                </c:pt>
                <c:pt idx="11012">
                  <c:v>0.39026100000000002</c:v>
                </c:pt>
                <c:pt idx="11013">
                  <c:v>0.390179</c:v>
                </c:pt>
                <c:pt idx="11014">
                  <c:v>0.38683099999999998</c:v>
                </c:pt>
                <c:pt idx="11015">
                  <c:v>0.39006200000000002</c:v>
                </c:pt>
                <c:pt idx="11016">
                  <c:v>0.39019500000000001</c:v>
                </c:pt>
                <c:pt idx="11017">
                  <c:v>0.39006000000000002</c:v>
                </c:pt>
                <c:pt idx="11018">
                  <c:v>0.38902500000000001</c:v>
                </c:pt>
                <c:pt idx="11019">
                  <c:v>0</c:v>
                </c:pt>
                <c:pt idx="11020">
                  <c:v>0.390183</c:v>
                </c:pt>
                <c:pt idx="11021">
                  <c:v>0</c:v>
                </c:pt>
                <c:pt idx="11022">
                  <c:v>0.39016099999999998</c:v>
                </c:pt>
                <c:pt idx="11023">
                  <c:v>0.39017299999999999</c:v>
                </c:pt>
                <c:pt idx="11024">
                  <c:v>0</c:v>
                </c:pt>
                <c:pt idx="11025">
                  <c:v>0.39018000000000003</c:v>
                </c:pt>
                <c:pt idx="11026">
                  <c:v>0.38996599999999998</c:v>
                </c:pt>
                <c:pt idx="11027">
                  <c:v>0.78054400000000002</c:v>
                </c:pt>
                <c:pt idx="11028">
                  <c:v>0.390239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0.39030399999999998</c:v>
                </c:pt>
                <c:pt idx="11033">
                  <c:v>0.38999499999999998</c:v>
                </c:pt>
                <c:pt idx="11034">
                  <c:v>0</c:v>
                </c:pt>
                <c:pt idx="11035">
                  <c:v>0.389843</c:v>
                </c:pt>
                <c:pt idx="11036">
                  <c:v>0</c:v>
                </c:pt>
                <c:pt idx="11037">
                  <c:v>0.39018000000000003</c:v>
                </c:pt>
                <c:pt idx="11038">
                  <c:v>0.39002799999999999</c:v>
                </c:pt>
                <c:pt idx="11039">
                  <c:v>0.39018000000000003</c:v>
                </c:pt>
                <c:pt idx="11040">
                  <c:v>0</c:v>
                </c:pt>
                <c:pt idx="11041">
                  <c:v>0</c:v>
                </c:pt>
                <c:pt idx="11042">
                  <c:v>0.780281</c:v>
                </c:pt>
                <c:pt idx="11043">
                  <c:v>0.39012999999999998</c:v>
                </c:pt>
                <c:pt idx="11044">
                  <c:v>0.78049199999999996</c:v>
                </c:pt>
                <c:pt idx="11045">
                  <c:v>0.78024300000000002</c:v>
                </c:pt>
                <c:pt idx="11046">
                  <c:v>0</c:v>
                </c:pt>
                <c:pt idx="11047">
                  <c:v>0.390181</c:v>
                </c:pt>
                <c:pt idx="11048">
                  <c:v>0</c:v>
                </c:pt>
                <c:pt idx="11049">
                  <c:v>0</c:v>
                </c:pt>
                <c:pt idx="11050">
                  <c:v>0.37024699999999999</c:v>
                </c:pt>
                <c:pt idx="11051">
                  <c:v>0.36841299999999999</c:v>
                </c:pt>
                <c:pt idx="11052">
                  <c:v>0</c:v>
                </c:pt>
                <c:pt idx="11053">
                  <c:v>0.39018000000000003</c:v>
                </c:pt>
                <c:pt idx="11054">
                  <c:v>1.5607200000000001</c:v>
                </c:pt>
                <c:pt idx="11055">
                  <c:v>0</c:v>
                </c:pt>
                <c:pt idx="11056">
                  <c:v>0.38947500000000002</c:v>
                </c:pt>
                <c:pt idx="11057">
                  <c:v>0.39013100000000001</c:v>
                </c:pt>
                <c:pt idx="11058">
                  <c:v>0.39018000000000003</c:v>
                </c:pt>
                <c:pt idx="11059">
                  <c:v>0.78028500000000001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0.38970199999999999</c:v>
                </c:pt>
                <c:pt idx="11064">
                  <c:v>0.78041199999999999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0.390318</c:v>
                </c:pt>
                <c:pt idx="11069">
                  <c:v>0</c:v>
                </c:pt>
                <c:pt idx="11070">
                  <c:v>0.78039400000000003</c:v>
                </c:pt>
                <c:pt idx="11071">
                  <c:v>0.39023999999999998</c:v>
                </c:pt>
                <c:pt idx="11072">
                  <c:v>0.39024399999999998</c:v>
                </c:pt>
                <c:pt idx="11073">
                  <c:v>0.39017400000000002</c:v>
                </c:pt>
                <c:pt idx="11074">
                  <c:v>0.78038700000000005</c:v>
                </c:pt>
                <c:pt idx="11075">
                  <c:v>0</c:v>
                </c:pt>
                <c:pt idx="11076">
                  <c:v>0.39017000000000002</c:v>
                </c:pt>
                <c:pt idx="11077">
                  <c:v>0.39015499999999997</c:v>
                </c:pt>
                <c:pt idx="11078">
                  <c:v>0.39016600000000001</c:v>
                </c:pt>
                <c:pt idx="11079">
                  <c:v>0.39014300000000002</c:v>
                </c:pt>
                <c:pt idx="11080">
                  <c:v>0.390291</c:v>
                </c:pt>
                <c:pt idx="11081">
                  <c:v>1.55637</c:v>
                </c:pt>
                <c:pt idx="11082">
                  <c:v>1.9466600000000001</c:v>
                </c:pt>
                <c:pt idx="11083">
                  <c:v>1.9458</c:v>
                </c:pt>
                <c:pt idx="11084">
                  <c:v>1.9459900000000001</c:v>
                </c:pt>
                <c:pt idx="11085">
                  <c:v>0</c:v>
                </c:pt>
                <c:pt idx="11086">
                  <c:v>0.77882700000000005</c:v>
                </c:pt>
                <c:pt idx="11087">
                  <c:v>0</c:v>
                </c:pt>
                <c:pt idx="11088">
                  <c:v>0.77904799999999996</c:v>
                </c:pt>
                <c:pt idx="11089">
                  <c:v>0</c:v>
                </c:pt>
                <c:pt idx="11090">
                  <c:v>1.5570900000000001</c:v>
                </c:pt>
                <c:pt idx="11091">
                  <c:v>1.16774</c:v>
                </c:pt>
                <c:pt idx="11092">
                  <c:v>0.78037599999999996</c:v>
                </c:pt>
                <c:pt idx="11093">
                  <c:v>0</c:v>
                </c:pt>
                <c:pt idx="11094">
                  <c:v>0.78029199999999999</c:v>
                </c:pt>
                <c:pt idx="11095">
                  <c:v>0.77881900000000004</c:v>
                </c:pt>
                <c:pt idx="11096">
                  <c:v>1.1662999999999999</c:v>
                </c:pt>
                <c:pt idx="11097">
                  <c:v>1.5563899999999999</c:v>
                </c:pt>
                <c:pt idx="11098">
                  <c:v>1.1671199999999999</c:v>
                </c:pt>
                <c:pt idx="11099">
                  <c:v>1.55681</c:v>
                </c:pt>
                <c:pt idx="11100">
                  <c:v>1.5563100000000001</c:v>
                </c:pt>
                <c:pt idx="11101">
                  <c:v>0</c:v>
                </c:pt>
                <c:pt idx="11102">
                  <c:v>1.1672199999999999</c:v>
                </c:pt>
                <c:pt idx="11103">
                  <c:v>1.5575300000000001</c:v>
                </c:pt>
                <c:pt idx="11104">
                  <c:v>1.16771</c:v>
                </c:pt>
                <c:pt idx="11105">
                  <c:v>0</c:v>
                </c:pt>
                <c:pt idx="11106">
                  <c:v>0.77837100000000004</c:v>
                </c:pt>
                <c:pt idx="11107">
                  <c:v>0.38904100000000003</c:v>
                </c:pt>
                <c:pt idx="11108">
                  <c:v>0.77839999999999998</c:v>
                </c:pt>
                <c:pt idx="11109">
                  <c:v>1.5570200000000001</c:v>
                </c:pt>
                <c:pt idx="11110">
                  <c:v>1.9444999999999999</c:v>
                </c:pt>
                <c:pt idx="11111">
                  <c:v>1.165</c:v>
                </c:pt>
                <c:pt idx="11112">
                  <c:v>1.55488</c:v>
                </c:pt>
                <c:pt idx="11113">
                  <c:v>0</c:v>
                </c:pt>
                <c:pt idx="11114">
                  <c:v>0.38918900000000001</c:v>
                </c:pt>
                <c:pt idx="11115">
                  <c:v>0</c:v>
                </c:pt>
                <c:pt idx="11116">
                  <c:v>1.16764</c:v>
                </c:pt>
                <c:pt idx="11117">
                  <c:v>1.9459599999999999</c:v>
                </c:pt>
                <c:pt idx="11118">
                  <c:v>1.5586899999999999</c:v>
                </c:pt>
                <c:pt idx="11119">
                  <c:v>1.94533</c:v>
                </c:pt>
                <c:pt idx="11120">
                  <c:v>0.38906499999999999</c:v>
                </c:pt>
                <c:pt idx="11121">
                  <c:v>1.5568900000000001</c:v>
                </c:pt>
                <c:pt idx="11122">
                  <c:v>1.5498099999999999</c:v>
                </c:pt>
                <c:pt idx="11123">
                  <c:v>1.1667400000000001</c:v>
                </c:pt>
                <c:pt idx="11124">
                  <c:v>0.77807099999999996</c:v>
                </c:pt>
                <c:pt idx="11125">
                  <c:v>0.38903900000000002</c:v>
                </c:pt>
                <c:pt idx="11126">
                  <c:v>0</c:v>
                </c:pt>
                <c:pt idx="11127">
                  <c:v>0.78018399999999999</c:v>
                </c:pt>
                <c:pt idx="11128">
                  <c:v>1.9453</c:v>
                </c:pt>
                <c:pt idx="11129">
                  <c:v>1.94628</c:v>
                </c:pt>
                <c:pt idx="11130">
                  <c:v>1.1668000000000001</c:v>
                </c:pt>
                <c:pt idx="11131">
                  <c:v>0.38922099999999998</c:v>
                </c:pt>
                <c:pt idx="11132">
                  <c:v>1.1653899999999999</c:v>
                </c:pt>
                <c:pt idx="11133">
                  <c:v>1.55688</c:v>
                </c:pt>
                <c:pt idx="11134">
                  <c:v>1.16682</c:v>
                </c:pt>
                <c:pt idx="11135">
                  <c:v>0.38902599999999998</c:v>
                </c:pt>
                <c:pt idx="11136">
                  <c:v>0.77821600000000002</c:v>
                </c:pt>
                <c:pt idx="11137">
                  <c:v>0.777864</c:v>
                </c:pt>
                <c:pt idx="11138">
                  <c:v>0</c:v>
                </c:pt>
                <c:pt idx="11139">
                  <c:v>0.38916299999999998</c:v>
                </c:pt>
                <c:pt idx="11140">
                  <c:v>1.9444699999999999</c:v>
                </c:pt>
                <c:pt idx="11141">
                  <c:v>1.5569</c:v>
                </c:pt>
                <c:pt idx="11142">
                  <c:v>1.55616</c:v>
                </c:pt>
                <c:pt idx="11143">
                  <c:v>0</c:v>
                </c:pt>
                <c:pt idx="11144">
                  <c:v>0.77858700000000003</c:v>
                </c:pt>
                <c:pt idx="11145">
                  <c:v>1.9450700000000001</c:v>
                </c:pt>
                <c:pt idx="11146">
                  <c:v>1.9456800000000001</c:v>
                </c:pt>
                <c:pt idx="11147">
                  <c:v>1.9459500000000001</c:v>
                </c:pt>
                <c:pt idx="11148">
                  <c:v>0</c:v>
                </c:pt>
                <c:pt idx="11149">
                  <c:v>0.77826200000000001</c:v>
                </c:pt>
                <c:pt idx="11150">
                  <c:v>1.94584</c:v>
                </c:pt>
                <c:pt idx="11151">
                  <c:v>1.16706</c:v>
                </c:pt>
                <c:pt idx="11152">
                  <c:v>0.38912799999999997</c:v>
                </c:pt>
                <c:pt idx="11153">
                  <c:v>1.16388</c:v>
                </c:pt>
                <c:pt idx="11154">
                  <c:v>1.5556700000000001</c:v>
                </c:pt>
                <c:pt idx="11155">
                  <c:v>1.55626</c:v>
                </c:pt>
                <c:pt idx="11156">
                  <c:v>1.5567299999999999</c:v>
                </c:pt>
                <c:pt idx="11157">
                  <c:v>1.1671800000000001</c:v>
                </c:pt>
                <c:pt idx="11158">
                  <c:v>0.39010600000000001</c:v>
                </c:pt>
                <c:pt idx="11159">
                  <c:v>1.5556399999999999</c:v>
                </c:pt>
                <c:pt idx="11160">
                  <c:v>1.5568</c:v>
                </c:pt>
                <c:pt idx="11161">
                  <c:v>0.38910600000000001</c:v>
                </c:pt>
                <c:pt idx="11162">
                  <c:v>0.389233</c:v>
                </c:pt>
                <c:pt idx="11163">
                  <c:v>0.77562500000000001</c:v>
                </c:pt>
                <c:pt idx="11164">
                  <c:v>1.9436199999999999</c:v>
                </c:pt>
                <c:pt idx="11165">
                  <c:v>1.94523</c:v>
                </c:pt>
                <c:pt idx="11166">
                  <c:v>1.9450799999999999</c:v>
                </c:pt>
                <c:pt idx="11167">
                  <c:v>1.94492</c:v>
                </c:pt>
                <c:pt idx="11168">
                  <c:v>1.94519</c:v>
                </c:pt>
                <c:pt idx="11169">
                  <c:v>0.77845900000000001</c:v>
                </c:pt>
                <c:pt idx="11170">
                  <c:v>0</c:v>
                </c:pt>
                <c:pt idx="11171">
                  <c:v>1.1675800000000001</c:v>
                </c:pt>
                <c:pt idx="11172">
                  <c:v>1.94553</c:v>
                </c:pt>
                <c:pt idx="11173">
                  <c:v>1.5532999999999999</c:v>
                </c:pt>
                <c:pt idx="11174">
                  <c:v>0.77885499999999996</c:v>
                </c:pt>
                <c:pt idx="11175">
                  <c:v>0.38961400000000002</c:v>
                </c:pt>
                <c:pt idx="11176">
                  <c:v>0.778312</c:v>
                </c:pt>
                <c:pt idx="11177">
                  <c:v>1.5565800000000001</c:v>
                </c:pt>
                <c:pt idx="11178">
                  <c:v>0</c:v>
                </c:pt>
                <c:pt idx="11179">
                  <c:v>1.1678599999999999</c:v>
                </c:pt>
                <c:pt idx="11180">
                  <c:v>1.5560799999999999</c:v>
                </c:pt>
                <c:pt idx="11181">
                  <c:v>0.77807700000000002</c:v>
                </c:pt>
                <c:pt idx="11182">
                  <c:v>0.77773000000000003</c:v>
                </c:pt>
                <c:pt idx="11183">
                  <c:v>1.94597</c:v>
                </c:pt>
                <c:pt idx="11184">
                  <c:v>1.55766</c:v>
                </c:pt>
                <c:pt idx="11185">
                  <c:v>1.16717</c:v>
                </c:pt>
                <c:pt idx="11186">
                  <c:v>0</c:v>
                </c:pt>
                <c:pt idx="11187">
                  <c:v>0.38919999999999999</c:v>
                </c:pt>
                <c:pt idx="11188">
                  <c:v>0.77805899999999995</c:v>
                </c:pt>
                <c:pt idx="11189">
                  <c:v>1.9458200000000001</c:v>
                </c:pt>
                <c:pt idx="11190">
                  <c:v>0.7782</c:v>
                </c:pt>
                <c:pt idx="11191">
                  <c:v>0.78028399999999998</c:v>
                </c:pt>
                <c:pt idx="11192">
                  <c:v>1.9449700000000001</c:v>
                </c:pt>
                <c:pt idx="11193">
                  <c:v>1.5553399999999999</c:v>
                </c:pt>
                <c:pt idx="11194">
                  <c:v>1.94509</c:v>
                </c:pt>
                <c:pt idx="11195">
                  <c:v>1.9449399999999999</c:v>
                </c:pt>
                <c:pt idx="11196">
                  <c:v>1.55674</c:v>
                </c:pt>
                <c:pt idx="11197">
                  <c:v>1.16699</c:v>
                </c:pt>
                <c:pt idx="11198">
                  <c:v>0</c:v>
                </c:pt>
                <c:pt idx="11199">
                  <c:v>1.1680699999999999</c:v>
                </c:pt>
                <c:pt idx="11200">
                  <c:v>1.16734</c:v>
                </c:pt>
                <c:pt idx="11201">
                  <c:v>1.55653</c:v>
                </c:pt>
                <c:pt idx="11202">
                  <c:v>0.77831899999999998</c:v>
                </c:pt>
                <c:pt idx="11203">
                  <c:v>1.16388</c:v>
                </c:pt>
                <c:pt idx="11204">
                  <c:v>1.9445399999999999</c:v>
                </c:pt>
                <c:pt idx="11205">
                  <c:v>1.94499</c:v>
                </c:pt>
                <c:pt idx="11206">
                  <c:v>1.5568200000000001</c:v>
                </c:pt>
                <c:pt idx="11207">
                  <c:v>0.77925299999999997</c:v>
                </c:pt>
                <c:pt idx="11208">
                  <c:v>0.77929599999999999</c:v>
                </c:pt>
                <c:pt idx="11209">
                  <c:v>1.16751</c:v>
                </c:pt>
                <c:pt idx="11210">
                  <c:v>1.16726</c:v>
                </c:pt>
                <c:pt idx="11211">
                  <c:v>0.38900800000000002</c:v>
                </c:pt>
                <c:pt idx="11212">
                  <c:v>1.9452700000000001</c:v>
                </c:pt>
                <c:pt idx="11213">
                  <c:v>1.5560400000000001</c:v>
                </c:pt>
                <c:pt idx="11214">
                  <c:v>1.9442999999999999</c:v>
                </c:pt>
                <c:pt idx="11215">
                  <c:v>1.5562400000000001</c:v>
                </c:pt>
                <c:pt idx="11216">
                  <c:v>1.1671800000000001</c:v>
                </c:pt>
                <c:pt idx="11217">
                  <c:v>0.77805500000000005</c:v>
                </c:pt>
                <c:pt idx="11218">
                  <c:v>0.77810400000000002</c:v>
                </c:pt>
                <c:pt idx="11219">
                  <c:v>1.5568500000000001</c:v>
                </c:pt>
                <c:pt idx="11220">
                  <c:v>1.1671199999999999</c:v>
                </c:pt>
                <c:pt idx="11221">
                  <c:v>0.38909500000000002</c:v>
                </c:pt>
                <c:pt idx="11222">
                  <c:v>0</c:v>
                </c:pt>
                <c:pt idx="11223">
                  <c:v>0.388822</c:v>
                </c:pt>
                <c:pt idx="11224">
                  <c:v>0</c:v>
                </c:pt>
                <c:pt idx="11225">
                  <c:v>1.55731</c:v>
                </c:pt>
                <c:pt idx="11226">
                  <c:v>1.9454400000000001</c:v>
                </c:pt>
                <c:pt idx="11227">
                  <c:v>0.77812999999999999</c:v>
                </c:pt>
                <c:pt idx="11228">
                  <c:v>0</c:v>
                </c:pt>
                <c:pt idx="11229">
                  <c:v>0.38933499999999999</c:v>
                </c:pt>
                <c:pt idx="11230">
                  <c:v>1.5547500000000001</c:v>
                </c:pt>
                <c:pt idx="11231">
                  <c:v>1.5563400000000001</c:v>
                </c:pt>
                <c:pt idx="11232">
                  <c:v>1.9454400000000001</c:v>
                </c:pt>
                <c:pt idx="11233">
                  <c:v>1.16656</c:v>
                </c:pt>
                <c:pt idx="11234">
                  <c:v>0.77819300000000002</c:v>
                </c:pt>
                <c:pt idx="11235">
                  <c:v>0</c:v>
                </c:pt>
                <c:pt idx="11236">
                  <c:v>1.16808</c:v>
                </c:pt>
                <c:pt idx="11237">
                  <c:v>1.94615</c:v>
                </c:pt>
                <c:pt idx="11238">
                  <c:v>1.55948</c:v>
                </c:pt>
                <c:pt idx="11239">
                  <c:v>1.1681299999999999</c:v>
                </c:pt>
                <c:pt idx="11240">
                  <c:v>0</c:v>
                </c:pt>
                <c:pt idx="11241">
                  <c:v>0.77859699999999998</c:v>
                </c:pt>
                <c:pt idx="11242">
                  <c:v>1.5565</c:v>
                </c:pt>
                <c:pt idx="11243">
                  <c:v>0.77623699999999995</c:v>
                </c:pt>
                <c:pt idx="11244">
                  <c:v>0.38878299999999999</c:v>
                </c:pt>
                <c:pt idx="11245">
                  <c:v>0.38914599999999999</c:v>
                </c:pt>
                <c:pt idx="11246">
                  <c:v>1.1671</c:v>
                </c:pt>
                <c:pt idx="11247">
                  <c:v>1.1669799999999999</c:v>
                </c:pt>
                <c:pt idx="11248">
                  <c:v>1.1674599999999999</c:v>
                </c:pt>
                <c:pt idx="11249">
                  <c:v>0</c:v>
                </c:pt>
                <c:pt idx="11250">
                  <c:v>0.38915300000000003</c:v>
                </c:pt>
                <c:pt idx="11251">
                  <c:v>1.5562400000000001</c:v>
                </c:pt>
                <c:pt idx="11252">
                  <c:v>1.5561700000000001</c:v>
                </c:pt>
                <c:pt idx="11253">
                  <c:v>1.94275</c:v>
                </c:pt>
                <c:pt idx="11254">
                  <c:v>1.55514</c:v>
                </c:pt>
                <c:pt idx="11255">
                  <c:v>0</c:v>
                </c:pt>
                <c:pt idx="11256">
                  <c:v>1.1680200000000001</c:v>
                </c:pt>
                <c:pt idx="11257">
                  <c:v>1.9452499999999999</c:v>
                </c:pt>
                <c:pt idx="11258">
                  <c:v>0.778196</c:v>
                </c:pt>
                <c:pt idx="11259">
                  <c:v>0</c:v>
                </c:pt>
                <c:pt idx="11260">
                  <c:v>1.1673899999999999</c:v>
                </c:pt>
                <c:pt idx="11261">
                  <c:v>1.55586</c:v>
                </c:pt>
                <c:pt idx="11262">
                  <c:v>1.94597</c:v>
                </c:pt>
                <c:pt idx="11263">
                  <c:v>0.38883099999999998</c:v>
                </c:pt>
                <c:pt idx="11264">
                  <c:v>0.38894200000000001</c:v>
                </c:pt>
                <c:pt idx="11265">
                  <c:v>0.77802400000000005</c:v>
                </c:pt>
                <c:pt idx="11266">
                  <c:v>1.94516</c:v>
                </c:pt>
                <c:pt idx="11267">
                  <c:v>1.9462200000000001</c:v>
                </c:pt>
                <c:pt idx="11268">
                  <c:v>0.777895</c:v>
                </c:pt>
                <c:pt idx="11269">
                  <c:v>0.3891</c:v>
                </c:pt>
                <c:pt idx="11270">
                  <c:v>1.55827</c:v>
                </c:pt>
                <c:pt idx="11271">
                  <c:v>1.9481999999999999</c:v>
                </c:pt>
                <c:pt idx="11272">
                  <c:v>0.77821799999999997</c:v>
                </c:pt>
                <c:pt idx="11273">
                  <c:v>0.38905000000000001</c:v>
                </c:pt>
                <c:pt idx="11274">
                  <c:v>1.5551900000000001</c:v>
                </c:pt>
                <c:pt idx="11275">
                  <c:v>1.5568299999999999</c:v>
                </c:pt>
                <c:pt idx="11276">
                  <c:v>1.9459500000000001</c:v>
                </c:pt>
                <c:pt idx="11277">
                  <c:v>0.77813500000000002</c:v>
                </c:pt>
                <c:pt idx="11278">
                  <c:v>0.38899600000000001</c:v>
                </c:pt>
                <c:pt idx="11279">
                  <c:v>0.38890400000000003</c:v>
                </c:pt>
                <c:pt idx="11280">
                  <c:v>1.16757</c:v>
                </c:pt>
                <c:pt idx="11281">
                  <c:v>1.1670100000000001</c:v>
                </c:pt>
                <c:pt idx="11282">
                  <c:v>0.38904899999999998</c:v>
                </c:pt>
                <c:pt idx="11283">
                  <c:v>0</c:v>
                </c:pt>
                <c:pt idx="11284">
                  <c:v>1.1683300000000001</c:v>
                </c:pt>
                <c:pt idx="11285">
                  <c:v>1.55688</c:v>
                </c:pt>
                <c:pt idx="11286">
                  <c:v>1.9451799999999999</c:v>
                </c:pt>
                <c:pt idx="11287">
                  <c:v>1.16889</c:v>
                </c:pt>
                <c:pt idx="11288">
                  <c:v>1.1676200000000001</c:v>
                </c:pt>
                <c:pt idx="11289">
                  <c:v>1.16764</c:v>
                </c:pt>
                <c:pt idx="11290">
                  <c:v>1.17069</c:v>
                </c:pt>
                <c:pt idx="11291">
                  <c:v>1.5559000000000001</c:v>
                </c:pt>
                <c:pt idx="11292">
                  <c:v>1.94712</c:v>
                </c:pt>
                <c:pt idx="11293">
                  <c:v>1.94774</c:v>
                </c:pt>
                <c:pt idx="11294">
                  <c:v>1.1676200000000001</c:v>
                </c:pt>
                <c:pt idx="11295">
                  <c:v>1.9460500000000001</c:v>
                </c:pt>
                <c:pt idx="11296">
                  <c:v>1.5554399999999999</c:v>
                </c:pt>
                <c:pt idx="11297">
                  <c:v>1.5561</c:v>
                </c:pt>
                <c:pt idx="11298">
                  <c:v>0.77817800000000004</c:v>
                </c:pt>
                <c:pt idx="11299">
                  <c:v>0.38921099999999997</c:v>
                </c:pt>
                <c:pt idx="11300">
                  <c:v>1.1668499999999999</c:v>
                </c:pt>
                <c:pt idx="11301">
                  <c:v>1.5569299999999999</c:v>
                </c:pt>
                <c:pt idx="11302">
                  <c:v>0.77783599999999997</c:v>
                </c:pt>
                <c:pt idx="11303">
                  <c:v>0.77922499999999995</c:v>
                </c:pt>
                <c:pt idx="11304">
                  <c:v>1.16686</c:v>
                </c:pt>
                <c:pt idx="11305">
                  <c:v>1.5562100000000001</c:v>
                </c:pt>
                <c:pt idx="11306">
                  <c:v>1.16733</c:v>
                </c:pt>
                <c:pt idx="11307">
                  <c:v>0.77850799999999998</c:v>
                </c:pt>
                <c:pt idx="11308">
                  <c:v>0.38899899999999998</c:v>
                </c:pt>
                <c:pt idx="11309">
                  <c:v>0.38921499999999998</c:v>
                </c:pt>
                <c:pt idx="11310">
                  <c:v>1.16723</c:v>
                </c:pt>
                <c:pt idx="11311">
                  <c:v>1.5561</c:v>
                </c:pt>
                <c:pt idx="11312">
                  <c:v>0.77632699999999999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0.38933400000000001</c:v>
                </c:pt>
                <c:pt idx="11316">
                  <c:v>1.1670199999999999</c:v>
                </c:pt>
                <c:pt idx="11317">
                  <c:v>0.77905000000000002</c:v>
                </c:pt>
                <c:pt idx="11318">
                  <c:v>0.779532</c:v>
                </c:pt>
                <c:pt idx="11319">
                  <c:v>1.55921</c:v>
                </c:pt>
                <c:pt idx="11320">
                  <c:v>1.5563</c:v>
                </c:pt>
                <c:pt idx="11321">
                  <c:v>1.16781</c:v>
                </c:pt>
                <c:pt idx="11322">
                  <c:v>1.5560700000000001</c:v>
                </c:pt>
                <c:pt idx="11323">
                  <c:v>0.389044</c:v>
                </c:pt>
                <c:pt idx="11324">
                  <c:v>1.5568500000000001</c:v>
                </c:pt>
                <c:pt idx="11325">
                  <c:v>0.38919700000000002</c:v>
                </c:pt>
                <c:pt idx="11326">
                  <c:v>1.5565500000000001</c:v>
                </c:pt>
                <c:pt idx="11327">
                  <c:v>1.9454899999999999</c:v>
                </c:pt>
                <c:pt idx="11328">
                  <c:v>1.94523</c:v>
                </c:pt>
                <c:pt idx="11329">
                  <c:v>0.38912099999999999</c:v>
                </c:pt>
                <c:pt idx="11330">
                  <c:v>0.38899899999999998</c:v>
                </c:pt>
                <c:pt idx="11331">
                  <c:v>1.16673</c:v>
                </c:pt>
                <c:pt idx="11332">
                  <c:v>1.55667</c:v>
                </c:pt>
                <c:pt idx="11333">
                  <c:v>0.77818200000000004</c:v>
                </c:pt>
                <c:pt idx="11334">
                  <c:v>1.94512</c:v>
                </c:pt>
                <c:pt idx="11335">
                  <c:v>0</c:v>
                </c:pt>
                <c:pt idx="11336">
                  <c:v>0.77976400000000001</c:v>
                </c:pt>
                <c:pt idx="11337">
                  <c:v>0</c:v>
                </c:pt>
                <c:pt idx="11338">
                  <c:v>0</c:v>
                </c:pt>
                <c:pt idx="11339">
                  <c:v>1.94659</c:v>
                </c:pt>
                <c:pt idx="11340">
                  <c:v>0.77811600000000003</c:v>
                </c:pt>
                <c:pt idx="11341">
                  <c:v>0.389015</c:v>
                </c:pt>
                <c:pt idx="11342">
                  <c:v>0.389048</c:v>
                </c:pt>
                <c:pt idx="11343">
                  <c:v>0.38883400000000001</c:v>
                </c:pt>
                <c:pt idx="11344">
                  <c:v>1.94506</c:v>
                </c:pt>
                <c:pt idx="11345">
                  <c:v>0.38905899999999999</c:v>
                </c:pt>
                <c:pt idx="11346">
                  <c:v>1.9449799999999999</c:v>
                </c:pt>
                <c:pt idx="11347">
                  <c:v>1.5557099999999999</c:v>
                </c:pt>
                <c:pt idx="11348">
                  <c:v>1.55541</c:v>
                </c:pt>
                <c:pt idx="11349">
                  <c:v>1.1668799999999999</c:v>
                </c:pt>
                <c:pt idx="11350">
                  <c:v>0.38922600000000002</c:v>
                </c:pt>
                <c:pt idx="11351">
                  <c:v>0.77908500000000003</c:v>
                </c:pt>
                <c:pt idx="11352">
                  <c:v>1.1626799999999999</c:v>
                </c:pt>
                <c:pt idx="11353">
                  <c:v>1.55657</c:v>
                </c:pt>
                <c:pt idx="11354">
                  <c:v>1.5564</c:v>
                </c:pt>
                <c:pt idx="11355">
                  <c:v>0.38920900000000003</c:v>
                </c:pt>
                <c:pt idx="11356">
                  <c:v>0</c:v>
                </c:pt>
                <c:pt idx="11357">
                  <c:v>1.55644</c:v>
                </c:pt>
                <c:pt idx="11358">
                  <c:v>1.9454499999999999</c:v>
                </c:pt>
                <c:pt idx="11359">
                  <c:v>1.5558399999999999</c:v>
                </c:pt>
                <c:pt idx="11360">
                  <c:v>0.77825800000000001</c:v>
                </c:pt>
                <c:pt idx="11361">
                  <c:v>0.38910899999999998</c:v>
                </c:pt>
                <c:pt idx="11362">
                  <c:v>0.77534199999999998</c:v>
                </c:pt>
                <c:pt idx="11363">
                  <c:v>1.16709</c:v>
                </c:pt>
                <c:pt idx="11364">
                  <c:v>1.1684699999999999</c:v>
                </c:pt>
                <c:pt idx="11365">
                  <c:v>0.78028600000000004</c:v>
                </c:pt>
                <c:pt idx="11366">
                  <c:v>1.1668700000000001</c:v>
                </c:pt>
                <c:pt idx="11367">
                  <c:v>1.55565</c:v>
                </c:pt>
                <c:pt idx="11368">
                  <c:v>1.17005</c:v>
                </c:pt>
                <c:pt idx="11369">
                  <c:v>0.389011</c:v>
                </c:pt>
                <c:pt idx="11370">
                  <c:v>0</c:v>
                </c:pt>
                <c:pt idx="11371">
                  <c:v>0</c:v>
                </c:pt>
                <c:pt idx="11372">
                  <c:v>1.5528299999999999</c:v>
                </c:pt>
                <c:pt idx="11373">
                  <c:v>1.5564199999999999</c:v>
                </c:pt>
                <c:pt idx="11374">
                  <c:v>1.5563899999999999</c:v>
                </c:pt>
                <c:pt idx="11375">
                  <c:v>1.55667</c:v>
                </c:pt>
                <c:pt idx="11376">
                  <c:v>0</c:v>
                </c:pt>
                <c:pt idx="11377">
                  <c:v>1.1677500000000001</c:v>
                </c:pt>
                <c:pt idx="11378">
                  <c:v>1.1662399999999999</c:v>
                </c:pt>
                <c:pt idx="11379">
                  <c:v>1.9454</c:v>
                </c:pt>
                <c:pt idx="11380">
                  <c:v>1.5560099999999999</c:v>
                </c:pt>
                <c:pt idx="11381">
                  <c:v>1.55768</c:v>
                </c:pt>
                <c:pt idx="11382">
                  <c:v>0.38843</c:v>
                </c:pt>
                <c:pt idx="11383">
                  <c:v>0</c:v>
                </c:pt>
                <c:pt idx="11384">
                  <c:v>0.38951200000000002</c:v>
                </c:pt>
                <c:pt idx="11385">
                  <c:v>0.77829099999999996</c:v>
                </c:pt>
                <c:pt idx="11386">
                  <c:v>1.55518</c:v>
                </c:pt>
                <c:pt idx="11387">
                  <c:v>0.38895099999999999</c:v>
                </c:pt>
                <c:pt idx="11388">
                  <c:v>0.389123</c:v>
                </c:pt>
                <c:pt idx="11389">
                  <c:v>1.5563499999999999</c:v>
                </c:pt>
                <c:pt idx="11390">
                  <c:v>1.1644399999999999</c:v>
                </c:pt>
                <c:pt idx="11391">
                  <c:v>0.77830999999999995</c:v>
                </c:pt>
                <c:pt idx="11392">
                  <c:v>1.9452400000000001</c:v>
                </c:pt>
                <c:pt idx="11393">
                  <c:v>1.9457500000000001</c:v>
                </c:pt>
                <c:pt idx="11394">
                  <c:v>1.55166</c:v>
                </c:pt>
                <c:pt idx="11395">
                  <c:v>0.384108</c:v>
                </c:pt>
                <c:pt idx="11396">
                  <c:v>0.38897599999999999</c:v>
                </c:pt>
                <c:pt idx="11397">
                  <c:v>0.78048499999999998</c:v>
                </c:pt>
                <c:pt idx="11398">
                  <c:v>1.55626</c:v>
                </c:pt>
                <c:pt idx="11399">
                  <c:v>1.1673100000000001</c:v>
                </c:pt>
                <c:pt idx="11400">
                  <c:v>0.38915300000000003</c:v>
                </c:pt>
                <c:pt idx="11401">
                  <c:v>0.779227</c:v>
                </c:pt>
                <c:pt idx="11402">
                  <c:v>1.1670199999999999</c:v>
                </c:pt>
                <c:pt idx="11403">
                  <c:v>1.16757</c:v>
                </c:pt>
                <c:pt idx="11404">
                  <c:v>1.1674800000000001</c:v>
                </c:pt>
                <c:pt idx="11405">
                  <c:v>0.77792300000000003</c:v>
                </c:pt>
                <c:pt idx="11406">
                  <c:v>0</c:v>
                </c:pt>
                <c:pt idx="11407">
                  <c:v>0.77832400000000002</c:v>
                </c:pt>
                <c:pt idx="11408">
                  <c:v>1.16669</c:v>
                </c:pt>
                <c:pt idx="11409">
                  <c:v>1.9449799999999999</c:v>
                </c:pt>
                <c:pt idx="11410">
                  <c:v>0.77808900000000003</c:v>
                </c:pt>
                <c:pt idx="11411">
                  <c:v>0.38879799999999998</c:v>
                </c:pt>
                <c:pt idx="11412">
                  <c:v>1.1668700000000001</c:v>
                </c:pt>
                <c:pt idx="11413">
                  <c:v>1.55467</c:v>
                </c:pt>
                <c:pt idx="11414">
                  <c:v>1.5561199999999999</c:v>
                </c:pt>
                <c:pt idx="11415">
                  <c:v>1.5563400000000001</c:v>
                </c:pt>
                <c:pt idx="11416">
                  <c:v>1.5568299999999999</c:v>
                </c:pt>
                <c:pt idx="11417">
                  <c:v>1.9456599999999999</c:v>
                </c:pt>
                <c:pt idx="11418">
                  <c:v>0.77922899999999995</c:v>
                </c:pt>
                <c:pt idx="11419">
                  <c:v>0.38912000000000002</c:v>
                </c:pt>
                <c:pt idx="11420">
                  <c:v>1.16716</c:v>
                </c:pt>
                <c:pt idx="11421">
                  <c:v>1.5563800000000001</c:v>
                </c:pt>
                <c:pt idx="11422">
                  <c:v>1.5116799999999999</c:v>
                </c:pt>
                <c:pt idx="11423">
                  <c:v>0.38916499999999998</c:v>
                </c:pt>
                <c:pt idx="11424">
                  <c:v>1.1675599999999999</c:v>
                </c:pt>
                <c:pt idx="11425">
                  <c:v>1.55599</c:v>
                </c:pt>
                <c:pt idx="11426">
                  <c:v>1.9455100000000001</c:v>
                </c:pt>
                <c:pt idx="11427">
                  <c:v>0.77757399999999999</c:v>
                </c:pt>
                <c:pt idx="11428">
                  <c:v>0.38899299999999998</c:v>
                </c:pt>
                <c:pt idx="11429">
                  <c:v>0.38917099999999999</c:v>
                </c:pt>
                <c:pt idx="11430">
                  <c:v>0</c:v>
                </c:pt>
                <c:pt idx="11431">
                  <c:v>1.94655</c:v>
                </c:pt>
                <c:pt idx="11432">
                  <c:v>1.94598</c:v>
                </c:pt>
                <c:pt idx="11433">
                  <c:v>0.77835299999999996</c:v>
                </c:pt>
                <c:pt idx="11434">
                  <c:v>0.77842199999999995</c:v>
                </c:pt>
                <c:pt idx="11435">
                  <c:v>1.9480900000000001</c:v>
                </c:pt>
                <c:pt idx="11436">
                  <c:v>1.55637</c:v>
                </c:pt>
                <c:pt idx="11437">
                  <c:v>0.77778099999999994</c:v>
                </c:pt>
                <c:pt idx="11438">
                  <c:v>0.388766</c:v>
                </c:pt>
                <c:pt idx="11439">
                  <c:v>0.38919700000000002</c:v>
                </c:pt>
                <c:pt idx="11440">
                  <c:v>1.55589</c:v>
                </c:pt>
                <c:pt idx="11441">
                  <c:v>1.5567299999999999</c:v>
                </c:pt>
                <c:pt idx="11442">
                  <c:v>1.16754</c:v>
                </c:pt>
                <c:pt idx="11443">
                  <c:v>0</c:v>
                </c:pt>
                <c:pt idx="11444">
                  <c:v>1.9459299999999999</c:v>
                </c:pt>
                <c:pt idx="11445">
                  <c:v>1.5562</c:v>
                </c:pt>
                <c:pt idx="11446">
                  <c:v>1.1673899999999999</c:v>
                </c:pt>
                <c:pt idx="11447">
                  <c:v>0.388685</c:v>
                </c:pt>
                <c:pt idx="11448">
                  <c:v>0.38896799999999998</c:v>
                </c:pt>
                <c:pt idx="11449">
                  <c:v>1.5565</c:v>
                </c:pt>
                <c:pt idx="11450">
                  <c:v>1.9446699999999999</c:v>
                </c:pt>
                <c:pt idx="11451">
                  <c:v>1.5585599999999999</c:v>
                </c:pt>
                <c:pt idx="11452">
                  <c:v>0.77817099999999995</c:v>
                </c:pt>
                <c:pt idx="11453">
                  <c:v>0.38918999999999998</c:v>
                </c:pt>
                <c:pt idx="11454">
                  <c:v>1.16736</c:v>
                </c:pt>
                <c:pt idx="11455">
                  <c:v>1.167</c:v>
                </c:pt>
                <c:pt idx="11456">
                  <c:v>1.1676599999999999</c:v>
                </c:pt>
                <c:pt idx="11457">
                  <c:v>0.77703800000000001</c:v>
                </c:pt>
                <c:pt idx="11458">
                  <c:v>1.9458200000000001</c:v>
                </c:pt>
                <c:pt idx="11459">
                  <c:v>1.1672199999999999</c:v>
                </c:pt>
                <c:pt idx="11460">
                  <c:v>0.78051999999999999</c:v>
                </c:pt>
                <c:pt idx="11461">
                  <c:v>0.38902399999999998</c:v>
                </c:pt>
                <c:pt idx="11462">
                  <c:v>0.77833300000000005</c:v>
                </c:pt>
                <c:pt idx="11463">
                  <c:v>1.9459299999999999</c:v>
                </c:pt>
                <c:pt idx="11464">
                  <c:v>1.1669700000000001</c:v>
                </c:pt>
                <c:pt idx="11465">
                  <c:v>0.77796200000000004</c:v>
                </c:pt>
                <c:pt idx="11466">
                  <c:v>0.38908599999999999</c:v>
                </c:pt>
                <c:pt idx="11467">
                  <c:v>0.779976</c:v>
                </c:pt>
                <c:pt idx="11468">
                  <c:v>1.5564</c:v>
                </c:pt>
                <c:pt idx="11469">
                  <c:v>1.16723</c:v>
                </c:pt>
                <c:pt idx="11470">
                  <c:v>1.1672899999999999</c:v>
                </c:pt>
                <c:pt idx="11471">
                  <c:v>0</c:v>
                </c:pt>
                <c:pt idx="11472">
                  <c:v>1.55701</c:v>
                </c:pt>
                <c:pt idx="11473">
                  <c:v>1.16734</c:v>
                </c:pt>
                <c:pt idx="11474">
                  <c:v>1.9460599999999999</c:v>
                </c:pt>
                <c:pt idx="11475">
                  <c:v>0.77861499999999995</c:v>
                </c:pt>
                <c:pt idx="11476">
                  <c:v>0.38911099999999998</c:v>
                </c:pt>
                <c:pt idx="11477">
                  <c:v>0.38822600000000002</c:v>
                </c:pt>
                <c:pt idx="11478">
                  <c:v>1.94547</c:v>
                </c:pt>
                <c:pt idx="11479">
                  <c:v>1.5561400000000001</c:v>
                </c:pt>
                <c:pt idx="11480">
                  <c:v>1.1677500000000001</c:v>
                </c:pt>
                <c:pt idx="11481">
                  <c:v>0</c:v>
                </c:pt>
                <c:pt idx="11482">
                  <c:v>1.16822</c:v>
                </c:pt>
                <c:pt idx="11483">
                  <c:v>1.5587200000000001</c:v>
                </c:pt>
                <c:pt idx="11484">
                  <c:v>0</c:v>
                </c:pt>
                <c:pt idx="11485">
                  <c:v>1.1677500000000001</c:v>
                </c:pt>
                <c:pt idx="11486">
                  <c:v>1.5557300000000001</c:v>
                </c:pt>
                <c:pt idx="11487">
                  <c:v>0.38886900000000002</c:v>
                </c:pt>
                <c:pt idx="11488">
                  <c:v>0</c:v>
                </c:pt>
                <c:pt idx="11489">
                  <c:v>0</c:v>
                </c:pt>
                <c:pt idx="11490">
                  <c:v>0.38935799999999998</c:v>
                </c:pt>
                <c:pt idx="11491">
                  <c:v>1.9458800000000001</c:v>
                </c:pt>
                <c:pt idx="11492">
                  <c:v>0.77804300000000004</c:v>
                </c:pt>
                <c:pt idx="11493">
                  <c:v>0.38905800000000001</c:v>
                </c:pt>
                <c:pt idx="11494">
                  <c:v>1.5562400000000001</c:v>
                </c:pt>
                <c:pt idx="11495">
                  <c:v>1.94577</c:v>
                </c:pt>
                <c:pt idx="11496">
                  <c:v>1.16761</c:v>
                </c:pt>
                <c:pt idx="11497">
                  <c:v>1.13517</c:v>
                </c:pt>
                <c:pt idx="11498">
                  <c:v>0.38918999999999998</c:v>
                </c:pt>
                <c:pt idx="11499">
                  <c:v>1.94726</c:v>
                </c:pt>
                <c:pt idx="11500">
                  <c:v>1.55783</c:v>
                </c:pt>
                <c:pt idx="11501">
                  <c:v>1.5562</c:v>
                </c:pt>
                <c:pt idx="11502">
                  <c:v>1.94598</c:v>
                </c:pt>
                <c:pt idx="11503">
                  <c:v>0.77810100000000004</c:v>
                </c:pt>
                <c:pt idx="11504">
                  <c:v>0.38922400000000001</c:v>
                </c:pt>
                <c:pt idx="11505">
                  <c:v>0</c:v>
                </c:pt>
                <c:pt idx="11506">
                  <c:v>0.77871699999999999</c:v>
                </c:pt>
                <c:pt idx="11507">
                  <c:v>1.5566599999999999</c:v>
                </c:pt>
                <c:pt idx="11508">
                  <c:v>1.1677500000000001</c:v>
                </c:pt>
                <c:pt idx="11509">
                  <c:v>0.38900299999999999</c:v>
                </c:pt>
                <c:pt idx="11510">
                  <c:v>0.38908199999999998</c:v>
                </c:pt>
                <c:pt idx="11511">
                  <c:v>0.77840500000000001</c:v>
                </c:pt>
                <c:pt idx="11512">
                  <c:v>1.55629</c:v>
                </c:pt>
                <c:pt idx="11513">
                  <c:v>1.55694</c:v>
                </c:pt>
                <c:pt idx="11514">
                  <c:v>0.778169</c:v>
                </c:pt>
                <c:pt idx="11515">
                  <c:v>0.389154</c:v>
                </c:pt>
                <c:pt idx="11516">
                  <c:v>1.1702300000000001</c:v>
                </c:pt>
                <c:pt idx="11517">
                  <c:v>1.94496</c:v>
                </c:pt>
                <c:pt idx="11518">
                  <c:v>0</c:v>
                </c:pt>
                <c:pt idx="11519">
                  <c:v>1.1678900000000001</c:v>
                </c:pt>
                <c:pt idx="11520">
                  <c:v>1.94634</c:v>
                </c:pt>
                <c:pt idx="11521">
                  <c:v>1.16757</c:v>
                </c:pt>
                <c:pt idx="11522">
                  <c:v>0.77796399999999999</c:v>
                </c:pt>
                <c:pt idx="11523">
                  <c:v>0.38897300000000001</c:v>
                </c:pt>
                <c:pt idx="11524">
                  <c:v>0</c:v>
                </c:pt>
                <c:pt idx="11525">
                  <c:v>1.1678500000000001</c:v>
                </c:pt>
                <c:pt idx="11526">
                  <c:v>1.9453400000000001</c:v>
                </c:pt>
                <c:pt idx="11527">
                  <c:v>0</c:v>
                </c:pt>
                <c:pt idx="11528">
                  <c:v>1.1680200000000001</c:v>
                </c:pt>
                <c:pt idx="11529">
                  <c:v>1.55663</c:v>
                </c:pt>
                <c:pt idx="11530">
                  <c:v>1.9446099999999999</c:v>
                </c:pt>
                <c:pt idx="11531">
                  <c:v>1.9473100000000001</c:v>
                </c:pt>
                <c:pt idx="11532">
                  <c:v>0</c:v>
                </c:pt>
                <c:pt idx="11533">
                  <c:v>0.389351</c:v>
                </c:pt>
                <c:pt idx="11534">
                  <c:v>1.55585</c:v>
                </c:pt>
                <c:pt idx="11535">
                  <c:v>1.94458</c:v>
                </c:pt>
                <c:pt idx="11536">
                  <c:v>0.77815299999999998</c:v>
                </c:pt>
                <c:pt idx="11537">
                  <c:v>0.77829999999999999</c:v>
                </c:pt>
                <c:pt idx="11538">
                  <c:v>0.77842999999999996</c:v>
                </c:pt>
                <c:pt idx="11539">
                  <c:v>1.55535</c:v>
                </c:pt>
                <c:pt idx="11540">
                  <c:v>1.5560400000000001</c:v>
                </c:pt>
                <c:pt idx="11541">
                  <c:v>1.5569299999999999</c:v>
                </c:pt>
                <c:pt idx="11542">
                  <c:v>0.77832299999999999</c:v>
                </c:pt>
                <c:pt idx="11543">
                  <c:v>1.1670100000000001</c:v>
                </c:pt>
                <c:pt idx="11544">
                  <c:v>0.38925100000000001</c:v>
                </c:pt>
                <c:pt idx="11545">
                  <c:v>1.16767</c:v>
                </c:pt>
                <c:pt idx="11546">
                  <c:v>1.16736</c:v>
                </c:pt>
                <c:pt idx="11547">
                  <c:v>1.9476800000000001</c:v>
                </c:pt>
                <c:pt idx="11548">
                  <c:v>1.16679</c:v>
                </c:pt>
                <c:pt idx="11549">
                  <c:v>0.388405</c:v>
                </c:pt>
                <c:pt idx="11550">
                  <c:v>1.5559499999999999</c:v>
                </c:pt>
                <c:pt idx="11551">
                  <c:v>0.778478</c:v>
                </c:pt>
                <c:pt idx="11552">
                  <c:v>0</c:v>
                </c:pt>
                <c:pt idx="11553">
                  <c:v>0.38934000000000002</c:v>
                </c:pt>
                <c:pt idx="11554">
                  <c:v>0.38898300000000002</c:v>
                </c:pt>
                <c:pt idx="11555">
                  <c:v>1.9452499999999999</c:v>
                </c:pt>
                <c:pt idx="11556">
                  <c:v>1.1667799999999999</c:v>
                </c:pt>
                <c:pt idx="11557">
                  <c:v>0.77821099999999999</c:v>
                </c:pt>
                <c:pt idx="11558">
                  <c:v>1.16764</c:v>
                </c:pt>
                <c:pt idx="11559">
                  <c:v>1.55589</c:v>
                </c:pt>
                <c:pt idx="11560">
                  <c:v>1.1679600000000001</c:v>
                </c:pt>
                <c:pt idx="11561">
                  <c:v>1.55542</c:v>
                </c:pt>
                <c:pt idx="11562">
                  <c:v>1.94695</c:v>
                </c:pt>
                <c:pt idx="11563">
                  <c:v>0.77813600000000005</c:v>
                </c:pt>
                <c:pt idx="11564">
                  <c:v>0.38917400000000002</c:v>
                </c:pt>
                <c:pt idx="11565">
                  <c:v>0.77820199999999995</c:v>
                </c:pt>
                <c:pt idx="11566">
                  <c:v>1.9481900000000001</c:v>
                </c:pt>
                <c:pt idx="11567">
                  <c:v>1.55616</c:v>
                </c:pt>
                <c:pt idx="11568">
                  <c:v>0.38922499999999999</c:v>
                </c:pt>
                <c:pt idx="11569">
                  <c:v>0.38820199999999999</c:v>
                </c:pt>
                <c:pt idx="11570">
                  <c:v>1.5555300000000001</c:v>
                </c:pt>
                <c:pt idx="11571">
                  <c:v>1.5569200000000001</c:v>
                </c:pt>
                <c:pt idx="11572">
                  <c:v>1.7200599999999999</c:v>
                </c:pt>
                <c:pt idx="11573">
                  <c:v>0.77840900000000002</c:v>
                </c:pt>
                <c:pt idx="11574">
                  <c:v>0.38882</c:v>
                </c:pt>
                <c:pt idx="11575">
                  <c:v>1.9454400000000001</c:v>
                </c:pt>
                <c:pt idx="11576">
                  <c:v>0.77793599999999996</c:v>
                </c:pt>
                <c:pt idx="11577">
                  <c:v>0</c:v>
                </c:pt>
                <c:pt idx="11578">
                  <c:v>1.9458800000000001</c:v>
                </c:pt>
                <c:pt idx="11579">
                  <c:v>1.56003</c:v>
                </c:pt>
                <c:pt idx="11580">
                  <c:v>1.1687099999999999</c:v>
                </c:pt>
                <c:pt idx="11581">
                  <c:v>1.1675899999999999</c:v>
                </c:pt>
                <c:pt idx="11582">
                  <c:v>0</c:v>
                </c:pt>
                <c:pt idx="11583">
                  <c:v>0</c:v>
                </c:pt>
                <c:pt idx="11584">
                  <c:v>1.5567800000000001</c:v>
                </c:pt>
                <c:pt idx="11585">
                  <c:v>1.5568599999999999</c:v>
                </c:pt>
                <c:pt idx="11586">
                  <c:v>1.94573</c:v>
                </c:pt>
                <c:pt idx="11587">
                  <c:v>0.77796100000000001</c:v>
                </c:pt>
                <c:pt idx="11588">
                  <c:v>0.38903199999999999</c:v>
                </c:pt>
                <c:pt idx="11589">
                  <c:v>1.55677</c:v>
                </c:pt>
                <c:pt idx="11590">
                  <c:v>1.94554</c:v>
                </c:pt>
                <c:pt idx="11591">
                  <c:v>0</c:v>
                </c:pt>
                <c:pt idx="11592">
                  <c:v>0.38919900000000002</c:v>
                </c:pt>
                <c:pt idx="11593">
                  <c:v>1.16733</c:v>
                </c:pt>
                <c:pt idx="11594">
                  <c:v>1.94591</c:v>
                </c:pt>
                <c:pt idx="11595">
                  <c:v>1.9470799999999999</c:v>
                </c:pt>
                <c:pt idx="11596">
                  <c:v>0</c:v>
                </c:pt>
                <c:pt idx="11597">
                  <c:v>0.38170100000000001</c:v>
                </c:pt>
                <c:pt idx="11598">
                  <c:v>1.5561</c:v>
                </c:pt>
                <c:pt idx="11599">
                  <c:v>1.94563</c:v>
                </c:pt>
                <c:pt idx="11600">
                  <c:v>1.94584</c:v>
                </c:pt>
                <c:pt idx="11601">
                  <c:v>0.389069</c:v>
                </c:pt>
                <c:pt idx="11602">
                  <c:v>0</c:v>
                </c:pt>
                <c:pt idx="11603">
                  <c:v>1.1677599999999999</c:v>
                </c:pt>
                <c:pt idx="11604">
                  <c:v>1.5538099999999999</c:v>
                </c:pt>
                <c:pt idx="11605">
                  <c:v>0.38920500000000002</c:v>
                </c:pt>
                <c:pt idx="11606">
                  <c:v>1.16686</c:v>
                </c:pt>
                <c:pt idx="11607">
                  <c:v>1.9460299999999999</c:v>
                </c:pt>
                <c:pt idx="11608">
                  <c:v>1.9460999999999999</c:v>
                </c:pt>
                <c:pt idx="11609">
                  <c:v>0.38897599999999999</c:v>
                </c:pt>
                <c:pt idx="11610">
                  <c:v>0.77792499999999998</c:v>
                </c:pt>
                <c:pt idx="11611">
                  <c:v>1.17004</c:v>
                </c:pt>
                <c:pt idx="11612">
                  <c:v>1.5586500000000001</c:v>
                </c:pt>
                <c:pt idx="11613">
                  <c:v>0.77859599999999995</c:v>
                </c:pt>
                <c:pt idx="11614">
                  <c:v>0</c:v>
                </c:pt>
                <c:pt idx="11615">
                  <c:v>0.77831399999999995</c:v>
                </c:pt>
                <c:pt idx="11616">
                  <c:v>1.5567200000000001</c:v>
                </c:pt>
                <c:pt idx="11617">
                  <c:v>1.9459</c:v>
                </c:pt>
                <c:pt idx="11618">
                  <c:v>0.77821499999999999</c:v>
                </c:pt>
                <c:pt idx="11619">
                  <c:v>0</c:v>
                </c:pt>
                <c:pt idx="11620">
                  <c:v>0.77836000000000005</c:v>
                </c:pt>
                <c:pt idx="11621">
                  <c:v>1.55596</c:v>
                </c:pt>
                <c:pt idx="11622">
                  <c:v>1.5261499999999999</c:v>
                </c:pt>
                <c:pt idx="11623">
                  <c:v>0.38910400000000001</c:v>
                </c:pt>
                <c:pt idx="11624">
                  <c:v>0.38918599999999998</c:v>
                </c:pt>
                <c:pt idx="11625">
                  <c:v>1.16757</c:v>
                </c:pt>
                <c:pt idx="11626">
                  <c:v>1.55328</c:v>
                </c:pt>
                <c:pt idx="11627">
                  <c:v>1.9504300000000001</c:v>
                </c:pt>
                <c:pt idx="11628">
                  <c:v>1.5561499999999999</c:v>
                </c:pt>
                <c:pt idx="11629">
                  <c:v>0.38916299999999998</c:v>
                </c:pt>
                <c:pt idx="11630">
                  <c:v>0.77776199999999995</c:v>
                </c:pt>
                <c:pt idx="11631">
                  <c:v>0.77810999999999997</c:v>
                </c:pt>
                <c:pt idx="11632">
                  <c:v>1.5556000000000001</c:v>
                </c:pt>
                <c:pt idx="11633">
                  <c:v>1.5567899999999999</c:v>
                </c:pt>
                <c:pt idx="11634">
                  <c:v>1.1672899999999999</c:v>
                </c:pt>
                <c:pt idx="11635">
                  <c:v>0.389239</c:v>
                </c:pt>
                <c:pt idx="11636">
                  <c:v>1.5528299999999999</c:v>
                </c:pt>
                <c:pt idx="11637">
                  <c:v>1.5574699999999999</c:v>
                </c:pt>
                <c:pt idx="11638">
                  <c:v>1.55613</c:v>
                </c:pt>
                <c:pt idx="11639">
                  <c:v>0.77814000000000005</c:v>
                </c:pt>
                <c:pt idx="11640">
                  <c:v>0</c:v>
                </c:pt>
                <c:pt idx="11641">
                  <c:v>0.77871199999999996</c:v>
                </c:pt>
                <c:pt idx="11642">
                  <c:v>1.1668400000000001</c:v>
                </c:pt>
                <c:pt idx="11643">
                  <c:v>1.16818</c:v>
                </c:pt>
                <c:pt idx="11644">
                  <c:v>0.39010099999999998</c:v>
                </c:pt>
                <c:pt idx="11645">
                  <c:v>0</c:v>
                </c:pt>
                <c:pt idx="11646">
                  <c:v>0</c:v>
                </c:pt>
                <c:pt idx="11647">
                  <c:v>0.38118600000000002</c:v>
                </c:pt>
                <c:pt idx="11648">
                  <c:v>1.9455100000000001</c:v>
                </c:pt>
                <c:pt idx="11649">
                  <c:v>1.5563100000000001</c:v>
                </c:pt>
                <c:pt idx="11650">
                  <c:v>1.9452700000000001</c:v>
                </c:pt>
                <c:pt idx="11651">
                  <c:v>1.9461200000000001</c:v>
                </c:pt>
                <c:pt idx="11652">
                  <c:v>0.77799700000000005</c:v>
                </c:pt>
                <c:pt idx="11653">
                  <c:v>0</c:v>
                </c:pt>
                <c:pt idx="11654">
                  <c:v>0</c:v>
                </c:pt>
                <c:pt idx="11655">
                  <c:v>1.1674800000000001</c:v>
                </c:pt>
                <c:pt idx="11656">
                  <c:v>0.77789799999999998</c:v>
                </c:pt>
                <c:pt idx="11657">
                  <c:v>1.5557000000000001</c:v>
                </c:pt>
                <c:pt idx="11658">
                  <c:v>0.38921</c:v>
                </c:pt>
                <c:pt idx="11659">
                  <c:v>0</c:v>
                </c:pt>
                <c:pt idx="11660">
                  <c:v>0.779196</c:v>
                </c:pt>
                <c:pt idx="11661">
                  <c:v>0.77840399999999998</c:v>
                </c:pt>
                <c:pt idx="11662">
                  <c:v>1.1675500000000001</c:v>
                </c:pt>
                <c:pt idx="11663">
                  <c:v>1.1675899999999999</c:v>
                </c:pt>
                <c:pt idx="11664">
                  <c:v>1.5556700000000001</c:v>
                </c:pt>
                <c:pt idx="11665">
                  <c:v>1.9444300000000001</c:v>
                </c:pt>
                <c:pt idx="11666">
                  <c:v>0.38910600000000001</c:v>
                </c:pt>
                <c:pt idx="11667">
                  <c:v>0</c:v>
                </c:pt>
                <c:pt idx="11668">
                  <c:v>0.77861000000000002</c:v>
                </c:pt>
                <c:pt idx="11669">
                  <c:v>1.94547</c:v>
                </c:pt>
                <c:pt idx="11670">
                  <c:v>1.946</c:v>
                </c:pt>
                <c:pt idx="11671">
                  <c:v>1.55657</c:v>
                </c:pt>
                <c:pt idx="11672">
                  <c:v>1.14507</c:v>
                </c:pt>
                <c:pt idx="11673">
                  <c:v>0.38922099999999998</c:v>
                </c:pt>
                <c:pt idx="11674">
                  <c:v>1.55661</c:v>
                </c:pt>
                <c:pt idx="11675">
                  <c:v>0.38961800000000002</c:v>
                </c:pt>
                <c:pt idx="11676">
                  <c:v>0.77786200000000005</c:v>
                </c:pt>
                <c:pt idx="11677">
                  <c:v>1.5569900000000001</c:v>
                </c:pt>
                <c:pt idx="11678">
                  <c:v>1.5563</c:v>
                </c:pt>
                <c:pt idx="11679">
                  <c:v>1.1664699999999999</c:v>
                </c:pt>
                <c:pt idx="11680">
                  <c:v>1.9460599999999999</c:v>
                </c:pt>
                <c:pt idx="11681">
                  <c:v>1.16751</c:v>
                </c:pt>
                <c:pt idx="11682">
                  <c:v>0.77803800000000001</c:v>
                </c:pt>
                <c:pt idx="11683">
                  <c:v>1.94421</c:v>
                </c:pt>
                <c:pt idx="11684">
                  <c:v>1.5568599999999999</c:v>
                </c:pt>
                <c:pt idx="11685">
                  <c:v>0</c:v>
                </c:pt>
                <c:pt idx="11686">
                  <c:v>1.5573399999999999</c:v>
                </c:pt>
                <c:pt idx="11687">
                  <c:v>1.16764</c:v>
                </c:pt>
                <c:pt idx="11688">
                  <c:v>0.38928200000000002</c:v>
                </c:pt>
                <c:pt idx="11689">
                  <c:v>0.77884799999999998</c:v>
                </c:pt>
                <c:pt idx="11690">
                  <c:v>0.77795599999999998</c:v>
                </c:pt>
                <c:pt idx="11691">
                  <c:v>1.5583400000000001</c:v>
                </c:pt>
                <c:pt idx="11692">
                  <c:v>0.77827800000000003</c:v>
                </c:pt>
                <c:pt idx="11693">
                  <c:v>0.778335</c:v>
                </c:pt>
                <c:pt idx="11694">
                  <c:v>1.9460299999999999</c:v>
                </c:pt>
                <c:pt idx="11695">
                  <c:v>1.1675</c:v>
                </c:pt>
                <c:pt idx="11696">
                  <c:v>0.38910699999999998</c:v>
                </c:pt>
                <c:pt idx="11697">
                  <c:v>0</c:v>
                </c:pt>
                <c:pt idx="11698">
                  <c:v>1.16734</c:v>
                </c:pt>
                <c:pt idx="11699">
                  <c:v>1.55742</c:v>
                </c:pt>
                <c:pt idx="11700">
                  <c:v>1.1676899999999999</c:v>
                </c:pt>
                <c:pt idx="11701">
                  <c:v>1.5562400000000001</c:v>
                </c:pt>
                <c:pt idx="11702">
                  <c:v>1.1675</c:v>
                </c:pt>
                <c:pt idx="11703">
                  <c:v>0.38919999999999999</c:v>
                </c:pt>
                <c:pt idx="11704">
                  <c:v>1.16682</c:v>
                </c:pt>
                <c:pt idx="11705">
                  <c:v>1.94475</c:v>
                </c:pt>
                <c:pt idx="11706">
                  <c:v>0.38904699999999998</c:v>
                </c:pt>
                <c:pt idx="11707">
                  <c:v>1.1674100000000001</c:v>
                </c:pt>
                <c:pt idx="11708">
                  <c:v>1.55745</c:v>
                </c:pt>
                <c:pt idx="11709">
                  <c:v>1.16368</c:v>
                </c:pt>
                <c:pt idx="11710">
                  <c:v>0.77842</c:v>
                </c:pt>
                <c:pt idx="11711">
                  <c:v>1.5564899999999999</c:v>
                </c:pt>
                <c:pt idx="11712">
                  <c:v>1.5571200000000001</c:v>
                </c:pt>
                <c:pt idx="11713">
                  <c:v>1.5567899999999999</c:v>
                </c:pt>
                <c:pt idx="11714">
                  <c:v>0.38919700000000002</c:v>
                </c:pt>
                <c:pt idx="11715">
                  <c:v>1.16709</c:v>
                </c:pt>
                <c:pt idx="11716">
                  <c:v>1.5569900000000001</c:v>
                </c:pt>
                <c:pt idx="11717">
                  <c:v>0.77838700000000005</c:v>
                </c:pt>
                <c:pt idx="11718">
                  <c:v>0</c:v>
                </c:pt>
                <c:pt idx="11719">
                  <c:v>1.16771</c:v>
                </c:pt>
                <c:pt idx="11720">
                  <c:v>1.94499</c:v>
                </c:pt>
                <c:pt idx="11721">
                  <c:v>1.9458200000000001</c:v>
                </c:pt>
                <c:pt idx="11722">
                  <c:v>0.389129</c:v>
                </c:pt>
                <c:pt idx="11723">
                  <c:v>0.38905499999999998</c:v>
                </c:pt>
                <c:pt idx="11724">
                  <c:v>1.94434</c:v>
                </c:pt>
                <c:pt idx="11725">
                  <c:v>0.78012199999999998</c:v>
                </c:pt>
                <c:pt idx="11726">
                  <c:v>1.5569299999999999</c:v>
                </c:pt>
                <c:pt idx="11727">
                  <c:v>0.38909899999999997</c:v>
                </c:pt>
                <c:pt idx="11728">
                  <c:v>1.5566199999999999</c:v>
                </c:pt>
                <c:pt idx="11729">
                  <c:v>0.77742599999999995</c:v>
                </c:pt>
                <c:pt idx="11730">
                  <c:v>1.1672</c:v>
                </c:pt>
                <c:pt idx="11731">
                  <c:v>0</c:v>
                </c:pt>
                <c:pt idx="11732">
                  <c:v>0.38929799999999998</c:v>
                </c:pt>
                <c:pt idx="11733">
                  <c:v>1.5558799999999999</c:v>
                </c:pt>
                <c:pt idx="11734">
                  <c:v>1.5566199999999999</c:v>
                </c:pt>
                <c:pt idx="11735">
                  <c:v>0.38920500000000002</c:v>
                </c:pt>
                <c:pt idx="11736">
                  <c:v>1.1669400000000001</c:v>
                </c:pt>
                <c:pt idx="11737">
                  <c:v>1.9459599999999999</c:v>
                </c:pt>
                <c:pt idx="11738">
                  <c:v>1.5555399999999999</c:v>
                </c:pt>
                <c:pt idx="11739">
                  <c:v>0.77851099999999995</c:v>
                </c:pt>
                <c:pt idx="11740">
                  <c:v>1.5584100000000001</c:v>
                </c:pt>
                <c:pt idx="11741">
                  <c:v>1.9459299999999999</c:v>
                </c:pt>
                <c:pt idx="11742">
                  <c:v>1.94536</c:v>
                </c:pt>
                <c:pt idx="11743">
                  <c:v>0.38916800000000001</c:v>
                </c:pt>
                <c:pt idx="11744">
                  <c:v>1.55677</c:v>
                </c:pt>
                <c:pt idx="11745">
                  <c:v>1.16761</c:v>
                </c:pt>
                <c:pt idx="11746">
                  <c:v>0.389019</c:v>
                </c:pt>
                <c:pt idx="11747">
                  <c:v>0</c:v>
                </c:pt>
                <c:pt idx="11748">
                  <c:v>0.77844999999999998</c:v>
                </c:pt>
                <c:pt idx="11749">
                  <c:v>1.94567</c:v>
                </c:pt>
                <c:pt idx="11750">
                  <c:v>0</c:v>
                </c:pt>
                <c:pt idx="11751">
                  <c:v>0</c:v>
                </c:pt>
                <c:pt idx="11752">
                  <c:v>0.38813599999999998</c:v>
                </c:pt>
                <c:pt idx="11753">
                  <c:v>0.389152</c:v>
                </c:pt>
                <c:pt idx="11754">
                  <c:v>1.1674800000000001</c:v>
                </c:pt>
                <c:pt idx="11755">
                  <c:v>1.1666799999999999</c:v>
                </c:pt>
                <c:pt idx="11756">
                  <c:v>0</c:v>
                </c:pt>
                <c:pt idx="11757">
                  <c:v>0.77863300000000002</c:v>
                </c:pt>
                <c:pt idx="11758">
                  <c:v>1.16709</c:v>
                </c:pt>
                <c:pt idx="11759">
                  <c:v>1.16703</c:v>
                </c:pt>
                <c:pt idx="11760">
                  <c:v>0</c:v>
                </c:pt>
                <c:pt idx="11761">
                  <c:v>0</c:v>
                </c:pt>
                <c:pt idx="11762">
                  <c:v>0.775972</c:v>
                </c:pt>
                <c:pt idx="11763">
                  <c:v>1.9448799999999999</c:v>
                </c:pt>
                <c:pt idx="11764">
                  <c:v>1.1672899999999999</c:v>
                </c:pt>
                <c:pt idx="11765">
                  <c:v>0</c:v>
                </c:pt>
                <c:pt idx="11766">
                  <c:v>0</c:v>
                </c:pt>
                <c:pt idx="11767">
                  <c:v>1.1677500000000001</c:v>
                </c:pt>
                <c:pt idx="11768">
                  <c:v>1.94617</c:v>
                </c:pt>
                <c:pt idx="11769">
                  <c:v>1.55667</c:v>
                </c:pt>
                <c:pt idx="11770">
                  <c:v>0.38922899999999999</c:v>
                </c:pt>
                <c:pt idx="11771">
                  <c:v>0</c:v>
                </c:pt>
                <c:pt idx="11772">
                  <c:v>0.76363999999999999</c:v>
                </c:pt>
                <c:pt idx="11773">
                  <c:v>1.5558099999999999</c:v>
                </c:pt>
                <c:pt idx="11774">
                  <c:v>0.77827999999999997</c:v>
                </c:pt>
                <c:pt idx="11775">
                  <c:v>0.77816600000000002</c:v>
                </c:pt>
                <c:pt idx="11776">
                  <c:v>0.38894099999999998</c:v>
                </c:pt>
                <c:pt idx="11777">
                  <c:v>1.5583499999999999</c:v>
                </c:pt>
                <c:pt idx="11778">
                  <c:v>1.5563499999999999</c:v>
                </c:pt>
                <c:pt idx="11779">
                  <c:v>0</c:v>
                </c:pt>
                <c:pt idx="11780">
                  <c:v>0.38910699999999998</c:v>
                </c:pt>
                <c:pt idx="11781">
                  <c:v>0.38909199999999999</c:v>
                </c:pt>
                <c:pt idx="11782">
                  <c:v>1.55626</c:v>
                </c:pt>
                <c:pt idx="11783">
                  <c:v>0.77791600000000005</c:v>
                </c:pt>
                <c:pt idx="11784">
                  <c:v>0.77775799999999995</c:v>
                </c:pt>
                <c:pt idx="11785">
                  <c:v>1.16764</c:v>
                </c:pt>
                <c:pt idx="11786">
                  <c:v>0</c:v>
                </c:pt>
                <c:pt idx="11787">
                  <c:v>0</c:v>
                </c:pt>
                <c:pt idx="11788">
                  <c:v>0.77842</c:v>
                </c:pt>
                <c:pt idx="11789">
                  <c:v>1.169</c:v>
                </c:pt>
                <c:pt idx="11790">
                  <c:v>1.94621</c:v>
                </c:pt>
                <c:pt idx="11791">
                  <c:v>0</c:v>
                </c:pt>
                <c:pt idx="11792">
                  <c:v>1.1683399999999999</c:v>
                </c:pt>
                <c:pt idx="11793">
                  <c:v>1.9414400000000001</c:v>
                </c:pt>
                <c:pt idx="11794">
                  <c:v>0.77815599999999996</c:v>
                </c:pt>
                <c:pt idx="11795">
                  <c:v>0</c:v>
                </c:pt>
                <c:pt idx="11796">
                  <c:v>1.5571900000000001</c:v>
                </c:pt>
                <c:pt idx="11797">
                  <c:v>1.1455599999999999</c:v>
                </c:pt>
                <c:pt idx="11798">
                  <c:v>0.38905000000000001</c:v>
                </c:pt>
                <c:pt idx="11799">
                  <c:v>1.94611</c:v>
                </c:pt>
                <c:pt idx="11800">
                  <c:v>1.1673</c:v>
                </c:pt>
                <c:pt idx="11801">
                  <c:v>0</c:v>
                </c:pt>
                <c:pt idx="11802">
                  <c:v>0.77859999999999996</c:v>
                </c:pt>
                <c:pt idx="11803">
                  <c:v>1.16709</c:v>
                </c:pt>
                <c:pt idx="11804">
                  <c:v>0.38917200000000002</c:v>
                </c:pt>
                <c:pt idx="11805">
                  <c:v>0</c:v>
                </c:pt>
                <c:pt idx="11806">
                  <c:v>0.38945299999999999</c:v>
                </c:pt>
                <c:pt idx="11807">
                  <c:v>0</c:v>
                </c:pt>
                <c:pt idx="11808">
                  <c:v>1.1679600000000001</c:v>
                </c:pt>
                <c:pt idx="11809">
                  <c:v>1.9458500000000001</c:v>
                </c:pt>
                <c:pt idx="11810">
                  <c:v>1.16743</c:v>
                </c:pt>
                <c:pt idx="11811">
                  <c:v>1.55633</c:v>
                </c:pt>
                <c:pt idx="11812">
                  <c:v>1.9455800000000001</c:v>
                </c:pt>
                <c:pt idx="11813">
                  <c:v>0.38925500000000002</c:v>
                </c:pt>
                <c:pt idx="11814">
                  <c:v>1.16716</c:v>
                </c:pt>
                <c:pt idx="11815">
                  <c:v>0.77812099999999995</c:v>
                </c:pt>
                <c:pt idx="11816">
                  <c:v>0</c:v>
                </c:pt>
                <c:pt idx="11817">
                  <c:v>0.38928299999999999</c:v>
                </c:pt>
                <c:pt idx="11818">
                  <c:v>1.1675500000000001</c:v>
                </c:pt>
                <c:pt idx="11819">
                  <c:v>1.55636</c:v>
                </c:pt>
                <c:pt idx="11820">
                  <c:v>0</c:v>
                </c:pt>
                <c:pt idx="11821">
                  <c:v>0.77906699999999995</c:v>
                </c:pt>
                <c:pt idx="11822">
                  <c:v>1.90876</c:v>
                </c:pt>
                <c:pt idx="11823">
                  <c:v>0.38914300000000002</c:v>
                </c:pt>
                <c:pt idx="11824">
                  <c:v>0.778339</c:v>
                </c:pt>
                <c:pt idx="11825">
                  <c:v>0.38895200000000002</c:v>
                </c:pt>
                <c:pt idx="11826">
                  <c:v>1.9451799999999999</c:v>
                </c:pt>
                <c:pt idx="11827">
                  <c:v>1.94546</c:v>
                </c:pt>
                <c:pt idx="11828">
                  <c:v>1.16642</c:v>
                </c:pt>
                <c:pt idx="11829">
                  <c:v>0</c:v>
                </c:pt>
                <c:pt idx="11830">
                  <c:v>0.77826300000000004</c:v>
                </c:pt>
                <c:pt idx="11831">
                  <c:v>1.9460900000000001</c:v>
                </c:pt>
                <c:pt idx="11832">
                  <c:v>1.5562499999999999</c:v>
                </c:pt>
                <c:pt idx="11833">
                  <c:v>0.38902199999999998</c:v>
                </c:pt>
                <c:pt idx="11834">
                  <c:v>1.1670799999999999</c:v>
                </c:pt>
                <c:pt idx="11835">
                  <c:v>1.5563400000000001</c:v>
                </c:pt>
                <c:pt idx="11836">
                  <c:v>1.1632199999999999</c:v>
                </c:pt>
                <c:pt idx="11837">
                  <c:v>0</c:v>
                </c:pt>
                <c:pt idx="11838">
                  <c:v>0.77936099999999997</c:v>
                </c:pt>
                <c:pt idx="11839">
                  <c:v>1.16794</c:v>
                </c:pt>
                <c:pt idx="11840">
                  <c:v>1.16774</c:v>
                </c:pt>
                <c:pt idx="11841">
                  <c:v>1.94614</c:v>
                </c:pt>
                <c:pt idx="11842">
                  <c:v>1.1664000000000001</c:v>
                </c:pt>
                <c:pt idx="11843">
                  <c:v>0.38909899999999997</c:v>
                </c:pt>
                <c:pt idx="11844">
                  <c:v>0.77828699999999995</c:v>
                </c:pt>
                <c:pt idx="11845">
                  <c:v>1.5582</c:v>
                </c:pt>
                <c:pt idx="11846">
                  <c:v>0.77801200000000004</c:v>
                </c:pt>
                <c:pt idx="11847">
                  <c:v>0</c:v>
                </c:pt>
                <c:pt idx="11848">
                  <c:v>1.55718</c:v>
                </c:pt>
                <c:pt idx="11849">
                  <c:v>1.1675599999999999</c:v>
                </c:pt>
                <c:pt idx="11850">
                  <c:v>0.77812999999999999</c:v>
                </c:pt>
                <c:pt idx="11851">
                  <c:v>0.38829399999999997</c:v>
                </c:pt>
                <c:pt idx="11852">
                  <c:v>0.77810599999999996</c:v>
                </c:pt>
                <c:pt idx="11853">
                  <c:v>1.1698900000000001</c:v>
                </c:pt>
                <c:pt idx="11854">
                  <c:v>0</c:v>
                </c:pt>
                <c:pt idx="11855">
                  <c:v>1.5571699999999999</c:v>
                </c:pt>
                <c:pt idx="11856">
                  <c:v>1.9449399999999999</c:v>
                </c:pt>
                <c:pt idx="11857">
                  <c:v>0.38906499999999999</c:v>
                </c:pt>
                <c:pt idx="11858">
                  <c:v>0</c:v>
                </c:pt>
                <c:pt idx="11859">
                  <c:v>0.77848700000000004</c:v>
                </c:pt>
                <c:pt idx="11860">
                  <c:v>1.94509</c:v>
                </c:pt>
                <c:pt idx="11861">
                  <c:v>1.55602</c:v>
                </c:pt>
                <c:pt idx="11862">
                  <c:v>0.77864800000000001</c:v>
                </c:pt>
                <c:pt idx="11863">
                  <c:v>0.77806500000000001</c:v>
                </c:pt>
                <c:pt idx="11864">
                  <c:v>1.1671100000000001</c:v>
                </c:pt>
                <c:pt idx="11865">
                  <c:v>1.9459200000000001</c:v>
                </c:pt>
                <c:pt idx="11866">
                  <c:v>1.1671100000000001</c:v>
                </c:pt>
                <c:pt idx="11867">
                  <c:v>0.38925500000000002</c:v>
                </c:pt>
                <c:pt idx="11868">
                  <c:v>1.16757</c:v>
                </c:pt>
                <c:pt idx="11869">
                  <c:v>1.9493</c:v>
                </c:pt>
                <c:pt idx="11870">
                  <c:v>1.1684399999999999</c:v>
                </c:pt>
                <c:pt idx="11871">
                  <c:v>0</c:v>
                </c:pt>
                <c:pt idx="11872">
                  <c:v>0.76320600000000005</c:v>
                </c:pt>
                <c:pt idx="11873">
                  <c:v>1.1659200000000001</c:v>
                </c:pt>
                <c:pt idx="11874">
                  <c:v>0</c:v>
                </c:pt>
                <c:pt idx="11875">
                  <c:v>0.38969700000000002</c:v>
                </c:pt>
                <c:pt idx="11876">
                  <c:v>0.77810500000000005</c:v>
                </c:pt>
                <c:pt idx="11877">
                  <c:v>1.5567500000000001</c:v>
                </c:pt>
                <c:pt idx="11878">
                  <c:v>0.38923099999999999</c:v>
                </c:pt>
                <c:pt idx="11879">
                  <c:v>0</c:v>
                </c:pt>
                <c:pt idx="11880">
                  <c:v>1.16797</c:v>
                </c:pt>
                <c:pt idx="11881">
                  <c:v>0.77811200000000003</c:v>
                </c:pt>
                <c:pt idx="11882">
                  <c:v>1.9453199999999999</c:v>
                </c:pt>
                <c:pt idx="11883">
                  <c:v>1.16533</c:v>
                </c:pt>
                <c:pt idx="11884">
                  <c:v>0.38889099999999999</c:v>
                </c:pt>
                <c:pt idx="11885">
                  <c:v>0</c:v>
                </c:pt>
                <c:pt idx="11886">
                  <c:v>1.16774</c:v>
                </c:pt>
                <c:pt idx="11887">
                  <c:v>1.1689000000000001</c:v>
                </c:pt>
                <c:pt idx="11888">
                  <c:v>1.55701</c:v>
                </c:pt>
                <c:pt idx="11889">
                  <c:v>0.38910400000000001</c:v>
                </c:pt>
                <c:pt idx="11890">
                  <c:v>1.1674899999999999</c:v>
                </c:pt>
                <c:pt idx="11891">
                  <c:v>1.94614</c:v>
                </c:pt>
                <c:pt idx="11892">
                  <c:v>0.38910600000000001</c:v>
                </c:pt>
                <c:pt idx="11893">
                  <c:v>0.38906000000000002</c:v>
                </c:pt>
                <c:pt idx="11894">
                  <c:v>1.1671499999999999</c:v>
                </c:pt>
                <c:pt idx="11895">
                  <c:v>1.55688</c:v>
                </c:pt>
                <c:pt idx="11896">
                  <c:v>1.94526</c:v>
                </c:pt>
                <c:pt idx="11897">
                  <c:v>0</c:v>
                </c:pt>
                <c:pt idx="11898">
                  <c:v>0.389374</c:v>
                </c:pt>
                <c:pt idx="11899">
                  <c:v>1.5567</c:v>
                </c:pt>
                <c:pt idx="11900">
                  <c:v>0.38908399999999999</c:v>
                </c:pt>
                <c:pt idx="11901">
                  <c:v>1.9449399999999999</c:v>
                </c:pt>
                <c:pt idx="11902">
                  <c:v>1.55674</c:v>
                </c:pt>
                <c:pt idx="11903">
                  <c:v>0.38906600000000002</c:v>
                </c:pt>
                <c:pt idx="11904">
                  <c:v>0</c:v>
                </c:pt>
                <c:pt idx="11905">
                  <c:v>1.5570200000000001</c:v>
                </c:pt>
                <c:pt idx="11906">
                  <c:v>1.9447399999999999</c:v>
                </c:pt>
                <c:pt idx="11907">
                  <c:v>0.38941100000000001</c:v>
                </c:pt>
                <c:pt idx="11908">
                  <c:v>0.38914399999999999</c:v>
                </c:pt>
                <c:pt idx="11909">
                  <c:v>1.9478899999999999</c:v>
                </c:pt>
                <c:pt idx="11910">
                  <c:v>1.16761</c:v>
                </c:pt>
                <c:pt idx="11911">
                  <c:v>0.38920700000000003</c:v>
                </c:pt>
                <c:pt idx="11912">
                  <c:v>1.55674</c:v>
                </c:pt>
                <c:pt idx="11913">
                  <c:v>1.94584</c:v>
                </c:pt>
                <c:pt idx="11914">
                  <c:v>0.77739000000000003</c:v>
                </c:pt>
                <c:pt idx="11915">
                  <c:v>0</c:v>
                </c:pt>
                <c:pt idx="11916">
                  <c:v>0.38935199999999998</c:v>
                </c:pt>
                <c:pt idx="11917">
                  <c:v>1.9451700000000001</c:v>
                </c:pt>
                <c:pt idx="11918">
                  <c:v>0.77824199999999999</c:v>
                </c:pt>
                <c:pt idx="11919">
                  <c:v>0.389656</c:v>
                </c:pt>
                <c:pt idx="11920">
                  <c:v>1.9474499999999999</c:v>
                </c:pt>
                <c:pt idx="11921">
                  <c:v>0.77843399999999996</c:v>
                </c:pt>
                <c:pt idx="11922">
                  <c:v>0</c:v>
                </c:pt>
                <c:pt idx="11923">
                  <c:v>1.16767</c:v>
                </c:pt>
                <c:pt idx="11924">
                  <c:v>1.9453</c:v>
                </c:pt>
                <c:pt idx="11925">
                  <c:v>0.77795999999999998</c:v>
                </c:pt>
                <c:pt idx="11926">
                  <c:v>0.38860800000000001</c:v>
                </c:pt>
                <c:pt idx="11927">
                  <c:v>1.16625</c:v>
                </c:pt>
                <c:pt idx="11928">
                  <c:v>1.9458599999999999</c:v>
                </c:pt>
                <c:pt idx="11929">
                  <c:v>1.9460900000000001</c:v>
                </c:pt>
                <c:pt idx="11930">
                  <c:v>1.16713</c:v>
                </c:pt>
                <c:pt idx="11931">
                  <c:v>1.1677</c:v>
                </c:pt>
                <c:pt idx="11932">
                  <c:v>0</c:v>
                </c:pt>
                <c:pt idx="11933">
                  <c:v>1.5573600000000001</c:v>
                </c:pt>
                <c:pt idx="11934">
                  <c:v>1.1675899999999999</c:v>
                </c:pt>
                <c:pt idx="11935">
                  <c:v>0.77890300000000001</c:v>
                </c:pt>
                <c:pt idx="11936">
                  <c:v>1.95105</c:v>
                </c:pt>
                <c:pt idx="11937">
                  <c:v>1.9481299999999999</c:v>
                </c:pt>
                <c:pt idx="11938">
                  <c:v>1.9454499999999999</c:v>
                </c:pt>
                <c:pt idx="11939">
                  <c:v>0</c:v>
                </c:pt>
                <c:pt idx="11940">
                  <c:v>0</c:v>
                </c:pt>
                <c:pt idx="11941">
                  <c:v>0.778617</c:v>
                </c:pt>
                <c:pt idx="11942">
                  <c:v>1.5562</c:v>
                </c:pt>
                <c:pt idx="11943">
                  <c:v>0.77842800000000001</c:v>
                </c:pt>
                <c:pt idx="11944">
                  <c:v>0</c:v>
                </c:pt>
                <c:pt idx="11945">
                  <c:v>1.1672400000000001</c:v>
                </c:pt>
                <c:pt idx="11946">
                  <c:v>1.1660600000000001</c:v>
                </c:pt>
                <c:pt idx="11947">
                  <c:v>0.76292000000000004</c:v>
                </c:pt>
                <c:pt idx="11948">
                  <c:v>0.38864500000000002</c:v>
                </c:pt>
                <c:pt idx="11949">
                  <c:v>1.5557399999999999</c:v>
                </c:pt>
                <c:pt idx="11950">
                  <c:v>1.5566599999999999</c:v>
                </c:pt>
                <c:pt idx="11951">
                  <c:v>1.5561700000000001</c:v>
                </c:pt>
                <c:pt idx="11952">
                  <c:v>0.38905800000000001</c:v>
                </c:pt>
                <c:pt idx="11953">
                  <c:v>0</c:v>
                </c:pt>
                <c:pt idx="11954">
                  <c:v>1.1692199999999999</c:v>
                </c:pt>
                <c:pt idx="11955">
                  <c:v>1.94747</c:v>
                </c:pt>
                <c:pt idx="11956">
                  <c:v>1.1676</c:v>
                </c:pt>
                <c:pt idx="11957">
                  <c:v>0.38910299999999998</c:v>
                </c:pt>
                <c:pt idx="11958">
                  <c:v>0.777227</c:v>
                </c:pt>
                <c:pt idx="11959">
                  <c:v>0.77830299999999997</c:v>
                </c:pt>
                <c:pt idx="11960">
                  <c:v>1.1670199999999999</c:v>
                </c:pt>
                <c:pt idx="11961">
                  <c:v>0.77837400000000001</c:v>
                </c:pt>
                <c:pt idx="11962">
                  <c:v>0.77801500000000001</c:v>
                </c:pt>
                <c:pt idx="11963">
                  <c:v>0.38903500000000002</c:v>
                </c:pt>
                <c:pt idx="11964">
                  <c:v>0.389075</c:v>
                </c:pt>
                <c:pt idx="11965">
                  <c:v>1.1669799999999999</c:v>
                </c:pt>
                <c:pt idx="11966">
                  <c:v>1.5568</c:v>
                </c:pt>
                <c:pt idx="11967">
                  <c:v>1.16737</c:v>
                </c:pt>
                <c:pt idx="11968">
                  <c:v>0.776397</c:v>
                </c:pt>
                <c:pt idx="11969">
                  <c:v>0.38903500000000002</c:v>
                </c:pt>
                <c:pt idx="11970">
                  <c:v>0.77726399999999995</c:v>
                </c:pt>
                <c:pt idx="11971">
                  <c:v>1.1689000000000001</c:v>
                </c:pt>
                <c:pt idx="11972">
                  <c:v>1.52661</c:v>
                </c:pt>
                <c:pt idx="11973">
                  <c:v>0</c:v>
                </c:pt>
                <c:pt idx="11974">
                  <c:v>0</c:v>
                </c:pt>
                <c:pt idx="11975">
                  <c:v>1.94631</c:v>
                </c:pt>
                <c:pt idx="11976">
                  <c:v>1.5569299999999999</c:v>
                </c:pt>
                <c:pt idx="11977">
                  <c:v>0.77836300000000003</c:v>
                </c:pt>
                <c:pt idx="11978">
                  <c:v>0.77813500000000002</c:v>
                </c:pt>
                <c:pt idx="11979">
                  <c:v>1.55623</c:v>
                </c:pt>
                <c:pt idx="11980">
                  <c:v>1.16686</c:v>
                </c:pt>
                <c:pt idx="11981">
                  <c:v>0.77782499999999999</c:v>
                </c:pt>
                <c:pt idx="11982">
                  <c:v>0.38908900000000002</c:v>
                </c:pt>
                <c:pt idx="11983">
                  <c:v>0.77833600000000003</c:v>
                </c:pt>
                <c:pt idx="11984">
                  <c:v>1.9453400000000001</c:v>
                </c:pt>
                <c:pt idx="11985">
                  <c:v>1.5568500000000001</c:v>
                </c:pt>
                <c:pt idx="11986">
                  <c:v>0.38895099999999999</c:v>
                </c:pt>
                <c:pt idx="11987">
                  <c:v>0.38944400000000001</c:v>
                </c:pt>
                <c:pt idx="11988">
                  <c:v>1.1671</c:v>
                </c:pt>
                <c:pt idx="11989">
                  <c:v>1.16686</c:v>
                </c:pt>
                <c:pt idx="11990">
                  <c:v>0</c:v>
                </c:pt>
                <c:pt idx="11991">
                  <c:v>0.77930900000000003</c:v>
                </c:pt>
                <c:pt idx="11992">
                  <c:v>1.1670799999999999</c:v>
                </c:pt>
                <c:pt idx="11993">
                  <c:v>0.77818100000000001</c:v>
                </c:pt>
                <c:pt idx="11994">
                  <c:v>1.1673800000000001</c:v>
                </c:pt>
                <c:pt idx="11995">
                  <c:v>0</c:v>
                </c:pt>
                <c:pt idx="11996">
                  <c:v>0.77859400000000001</c:v>
                </c:pt>
                <c:pt idx="11997">
                  <c:v>1.9072</c:v>
                </c:pt>
                <c:pt idx="11998">
                  <c:v>1.1673</c:v>
                </c:pt>
                <c:pt idx="11999">
                  <c:v>0</c:v>
                </c:pt>
                <c:pt idx="12000">
                  <c:v>1.94659</c:v>
                </c:pt>
                <c:pt idx="12001">
                  <c:v>1.55677</c:v>
                </c:pt>
                <c:pt idx="12002">
                  <c:v>1.5567800000000001</c:v>
                </c:pt>
                <c:pt idx="12003">
                  <c:v>1.5466500000000001</c:v>
                </c:pt>
                <c:pt idx="12004">
                  <c:v>0.389353</c:v>
                </c:pt>
                <c:pt idx="12005">
                  <c:v>0.77844199999999997</c:v>
                </c:pt>
                <c:pt idx="12006">
                  <c:v>0</c:v>
                </c:pt>
                <c:pt idx="12007">
                  <c:v>0.389179</c:v>
                </c:pt>
                <c:pt idx="12008">
                  <c:v>1.55664</c:v>
                </c:pt>
                <c:pt idx="12009">
                  <c:v>1.94526</c:v>
                </c:pt>
                <c:pt idx="12010">
                  <c:v>0.77807899999999997</c:v>
                </c:pt>
                <c:pt idx="12011">
                  <c:v>0</c:v>
                </c:pt>
                <c:pt idx="12012">
                  <c:v>0</c:v>
                </c:pt>
                <c:pt idx="12013">
                  <c:v>0.38947500000000002</c:v>
                </c:pt>
                <c:pt idx="12014">
                  <c:v>1.1674899999999999</c:v>
                </c:pt>
                <c:pt idx="12015">
                  <c:v>1.94587</c:v>
                </c:pt>
                <c:pt idx="12016">
                  <c:v>1.5563199999999999</c:v>
                </c:pt>
                <c:pt idx="12017">
                  <c:v>0.38902599999999998</c:v>
                </c:pt>
                <c:pt idx="12018">
                  <c:v>1.1693800000000001</c:v>
                </c:pt>
                <c:pt idx="12019">
                  <c:v>1.55867</c:v>
                </c:pt>
                <c:pt idx="12020">
                  <c:v>0.77821600000000002</c:v>
                </c:pt>
                <c:pt idx="12021">
                  <c:v>0.38897700000000002</c:v>
                </c:pt>
                <c:pt idx="12022">
                  <c:v>0.38916499999999998</c:v>
                </c:pt>
                <c:pt idx="12023">
                  <c:v>1.55562</c:v>
                </c:pt>
                <c:pt idx="12024">
                  <c:v>1.5565199999999999</c:v>
                </c:pt>
                <c:pt idx="12025">
                  <c:v>1.5561100000000001</c:v>
                </c:pt>
                <c:pt idx="12026">
                  <c:v>0</c:v>
                </c:pt>
                <c:pt idx="12027">
                  <c:v>0</c:v>
                </c:pt>
                <c:pt idx="12028">
                  <c:v>0.77854500000000004</c:v>
                </c:pt>
                <c:pt idx="12029">
                  <c:v>1.5564100000000001</c:v>
                </c:pt>
                <c:pt idx="12030">
                  <c:v>1.5560400000000001</c:v>
                </c:pt>
                <c:pt idx="12031">
                  <c:v>0</c:v>
                </c:pt>
                <c:pt idx="12032">
                  <c:v>0</c:v>
                </c:pt>
                <c:pt idx="12033">
                  <c:v>1.94584</c:v>
                </c:pt>
                <c:pt idx="12034">
                  <c:v>1.5604199999999999</c:v>
                </c:pt>
                <c:pt idx="12035">
                  <c:v>0</c:v>
                </c:pt>
                <c:pt idx="12036">
                  <c:v>1.16784</c:v>
                </c:pt>
                <c:pt idx="12037">
                  <c:v>1.5563100000000001</c:v>
                </c:pt>
                <c:pt idx="12038">
                  <c:v>1.5565</c:v>
                </c:pt>
                <c:pt idx="12039">
                  <c:v>0.38927200000000001</c:v>
                </c:pt>
                <c:pt idx="12040">
                  <c:v>0</c:v>
                </c:pt>
                <c:pt idx="12041">
                  <c:v>1.94861</c:v>
                </c:pt>
                <c:pt idx="12042">
                  <c:v>1.9416899999999999</c:v>
                </c:pt>
                <c:pt idx="12043">
                  <c:v>1.94513</c:v>
                </c:pt>
                <c:pt idx="12044">
                  <c:v>1.94567</c:v>
                </c:pt>
                <c:pt idx="12045">
                  <c:v>1.1670700000000001</c:v>
                </c:pt>
                <c:pt idx="12046">
                  <c:v>0.778173</c:v>
                </c:pt>
                <c:pt idx="12047">
                  <c:v>0</c:v>
                </c:pt>
                <c:pt idx="12048">
                  <c:v>0.78060799999999997</c:v>
                </c:pt>
                <c:pt idx="12049">
                  <c:v>0.3891</c:v>
                </c:pt>
                <c:pt idx="12050">
                  <c:v>0.39010899999999998</c:v>
                </c:pt>
                <c:pt idx="12051">
                  <c:v>1.5574699999999999</c:v>
                </c:pt>
                <c:pt idx="12052">
                  <c:v>1.1671899999999999</c:v>
                </c:pt>
                <c:pt idx="12053">
                  <c:v>0</c:v>
                </c:pt>
                <c:pt idx="12054">
                  <c:v>0.38963599999999998</c:v>
                </c:pt>
                <c:pt idx="12055">
                  <c:v>1.1676</c:v>
                </c:pt>
                <c:pt idx="12056">
                  <c:v>1.5560700000000001</c:v>
                </c:pt>
                <c:pt idx="12057">
                  <c:v>1.16689</c:v>
                </c:pt>
                <c:pt idx="12058">
                  <c:v>0.38906099999999999</c:v>
                </c:pt>
                <c:pt idx="12059">
                  <c:v>0.38889899999999999</c:v>
                </c:pt>
                <c:pt idx="12060">
                  <c:v>1.55687</c:v>
                </c:pt>
                <c:pt idx="12061">
                  <c:v>1.1676500000000001</c:v>
                </c:pt>
                <c:pt idx="12062">
                  <c:v>0</c:v>
                </c:pt>
                <c:pt idx="12063">
                  <c:v>0.389297</c:v>
                </c:pt>
                <c:pt idx="12064">
                  <c:v>0.77868599999999999</c:v>
                </c:pt>
                <c:pt idx="12065">
                  <c:v>0.38902300000000001</c:v>
                </c:pt>
                <c:pt idx="12066">
                  <c:v>0</c:v>
                </c:pt>
                <c:pt idx="12067">
                  <c:v>0.389654</c:v>
                </c:pt>
                <c:pt idx="12068">
                  <c:v>1.5563400000000001</c:v>
                </c:pt>
                <c:pt idx="12069">
                  <c:v>1.5562800000000001</c:v>
                </c:pt>
                <c:pt idx="12070">
                  <c:v>0.77821399999999996</c:v>
                </c:pt>
                <c:pt idx="12071">
                  <c:v>0.389098</c:v>
                </c:pt>
                <c:pt idx="12072">
                  <c:v>1.14497</c:v>
                </c:pt>
                <c:pt idx="12073">
                  <c:v>1.1675199999999999</c:v>
                </c:pt>
                <c:pt idx="12074">
                  <c:v>0</c:v>
                </c:pt>
                <c:pt idx="12075">
                  <c:v>1.1653500000000001</c:v>
                </c:pt>
                <c:pt idx="12076">
                  <c:v>1.5556300000000001</c:v>
                </c:pt>
                <c:pt idx="12077">
                  <c:v>1.5565</c:v>
                </c:pt>
                <c:pt idx="12078">
                  <c:v>1.55705</c:v>
                </c:pt>
                <c:pt idx="12079">
                  <c:v>0.38925300000000002</c:v>
                </c:pt>
                <c:pt idx="12080">
                  <c:v>0</c:v>
                </c:pt>
                <c:pt idx="12081">
                  <c:v>0.38929399999999997</c:v>
                </c:pt>
                <c:pt idx="12082">
                  <c:v>0</c:v>
                </c:pt>
                <c:pt idx="12083">
                  <c:v>0.77949000000000002</c:v>
                </c:pt>
                <c:pt idx="12084">
                  <c:v>1.5536399999999999</c:v>
                </c:pt>
                <c:pt idx="12085">
                  <c:v>1.554</c:v>
                </c:pt>
                <c:pt idx="12086">
                  <c:v>1.1674100000000001</c:v>
                </c:pt>
                <c:pt idx="12087">
                  <c:v>0.77784600000000004</c:v>
                </c:pt>
                <c:pt idx="12088">
                  <c:v>0.38903100000000002</c:v>
                </c:pt>
                <c:pt idx="12089">
                  <c:v>1.1671400000000001</c:v>
                </c:pt>
                <c:pt idx="12090">
                  <c:v>1.9457599999999999</c:v>
                </c:pt>
                <c:pt idx="12091">
                  <c:v>1.94573</c:v>
                </c:pt>
                <c:pt idx="12092">
                  <c:v>0.38904899999999998</c:v>
                </c:pt>
                <c:pt idx="12093">
                  <c:v>0</c:v>
                </c:pt>
                <c:pt idx="12094">
                  <c:v>1.5571200000000001</c:v>
                </c:pt>
                <c:pt idx="12095">
                  <c:v>1.5513699999999999</c:v>
                </c:pt>
                <c:pt idx="12096">
                  <c:v>0.77837500000000004</c:v>
                </c:pt>
                <c:pt idx="12097">
                  <c:v>0</c:v>
                </c:pt>
                <c:pt idx="12098">
                  <c:v>0.77946199999999999</c:v>
                </c:pt>
                <c:pt idx="12099">
                  <c:v>1.9480599999999999</c:v>
                </c:pt>
                <c:pt idx="12100">
                  <c:v>1.1673</c:v>
                </c:pt>
                <c:pt idx="12101">
                  <c:v>1.16771</c:v>
                </c:pt>
                <c:pt idx="12102">
                  <c:v>1.16716</c:v>
                </c:pt>
                <c:pt idx="12103">
                  <c:v>1.1668799999999999</c:v>
                </c:pt>
                <c:pt idx="12104">
                  <c:v>1.9452100000000001</c:v>
                </c:pt>
                <c:pt idx="12105">
                  <c:v>0.77580700000000002</c:v>
                </c:pt>
                <c:pt idx="12106">
                  <c:v>0</c:v>
                </c:pt>
                <c:pt idx="12107">
                  <c:v>0.38933699999999999</c:v>
                </c:pt>
                <c:pt idx="12108">
                  <c:v>1.5563199999999999</c:v>
                </c:pt>
                <c:pt idx="12109">
                  <c:v>1.5561799999999999</c:v>
                </c:pt>
                <c:pt idx="12110">
                  <c:v>0</c:v>
                </c:pt>
                <c:pt idx="12111">
                  <c:v>0.38930100000000001</c:v>
                </c:pt>
                <c:pt idx="12112">
                  <c:v>0.38913799999999998</c:v>
                </c:pt>
                <c:pt idx="12113">
                  <c:v>1.55626</c:v>
                </c:pt>
                <c:pt idx="12114">
                  <c:v>1.5579099999999999</c:v>
                </c:pt>
                <c:pt idx="12115">
                  <c:v>1.5531299999999999</c:v>
                </c:pt>
                <c:pt idx="12116">
                  <c:v>0.38901400000000003</c:v>
                </c:pt>
                <c:pt idx="12117">
                  <c:v>0</c:v>
                </c:pt>
                <c:pt idx="12118">
                  <c:v>1.1678900000000001</c:v>
                </c:pt>
                <c:pt idx="12119">
                  <c:v>1.5568500000000001</c:v>
                </c:pt>
                <c:pt idx="12120">
                  <c:v>0.38910499999999998</c:v>
                </c:pt>
                <c:pt idx="12121">
                  <c:v>1.55671</c:v>
                </c:pt>
                <c:pt idx="12122">
                  <c:v>1.9082300000000001</c:v>
                </c:pt>
                <c:pt idx="12123">
                  <c:v>0.388955</c:v>
                </c:pt>
                <c:pt idx="12124">
                  <c:v>0.38897999999999999</c:v>
                </c:pt>
                <c:pt idx="12125">
                  <c:v>1.95076</c:v>
                </c:pt>
                <c:pt idx="12126">
                  <c:v>1.1673</c:v>
                </c:pt>
                <c:pt idx="12127">
                  <c:v>0.389372</c:v>
                </c:pt>
                <c:pt idx="12128">
                  <c:v>0.77886</c:v>
                </c:pt>
                <c:pt idx="12129">
                  <c:v>1.1671199999999999</c:v>
                </c:pt>
                <c:pt idx="12130">
                  <c:v>1.9474400000000001</c:v>
                </c:pt>
                <c:pt idx="12131">
                  <c:v>1.1689400000000001</c:v>
                </c:pt>
                <c:pt idx="12132">
                  <c:v>0</c:v>
                </c:pt>
                <c:pt idx="12133">
                  <c:v>0</c:v>
                </c:pt>
                <c:pt idx="12134">
                  <c:v>1.9465300000000001</c:v>
                </c:pt>
                <c:pt idx="12135">
                  <c:v>1.5569299999999999</c:v>
                </c:pt>
                <c:pt idx="12136">
                  <c:v>1.5567599999999999</c:v>
                </c:pt>
                <c:pt idx="12137">
                  <c:v>0</c:v>
                </c:pt>
                <c:pt idx="12138">
                  <c:v>1.1673800000000001</c:v>
                </c:pt>
                <c:pt idx="12139">
                  <c:v>1.5568599999999999</c:v>
                </c:pt>
                <c:pt idx="12140">
                  <c:v>1.94611</c:v>
                </c:pt>
                <c:pt idx="12141">
                  <c:v>1.16737</c:v>
                </c:pt>
                <c:pt idx="12142">
                  <c:v>0.77808500000000003</c:v>
                </c:pt>
                <c:pt idx="12143">
                  <c:v>0</c:v>
                </c:pt>
                <c:pt idx="12144">
                  <c:v>0.38911800000000002</c:v>
                </c:pt>
                <c:pt idx="12145">
                  <c:v>1.55644</c:v>
                </c:pt>
                <c:pt idx="12146">
                  <c:v>1.55809</c:v>
                </c:pt>
                <c:pt idx="12147">
                  <c:v>1.1458200000000001</c:v>
                </c:pt>
                <c:pt idx="12148">
                  <c:v>0.777891</c:v>
                </c:pt>
                <c:pt idx="12149">
                  <c:v>1.16459</c:v>
                </c:pt>
                <c:pt idx="12150">
                  <c:v>1.5563100000000001</c:v>
                </c:pt>
                <c:pt idx="12151">
                  <c:v>1.94564</c:v>
                </c:pt>
                <c:pt idx="12152">
                  <c:v>1.5568299999999999</c:v>
                </c:pt>
                <c:pt idx="12153">
                  <c:v>0</c:v>
                </c:pt>
                <c:pt idx="12154">
                  <c:v>1.1680299999999999</c:v>
                </c:pt>
                <c:pt idx="12155">
                  <c:v>1.94485</c:v>
                </c:pt>
                <c:pt idx="12156">
                  <c:v>0</c:v>
                </c:pt>
                <c:pt idx="12157">
                  <c:v>0.77822400000000003</c:v>
                </c:pt>
                <c:pt idx="12158">
                  <c:v>1.9457800000000001</c:v>
                </c:pt>
                <c:pt idx="12159">
                  <c:v>1.16858</c:v>
                </c:pt>
                <c:pt idx="12160">
                  <c:v>1.1674800000000001</c:v>
                </c:pt>
                <c:pt idx="12161">
                  <c:v>0</c:v>
                </c:pt>
                <c:pt idx="12162">
                  <c:v>1.55894</c:v>
                </c:pt>
                <c:pt idx="12163">
                  <c:v>1.94533</c:v>
                </c:pt>
                <c:pt idx="12164">
                  <c:v>0.38924399999999998</c:v>
                </c:pt>
                <c:pt idx="12165">
                  <c:v>0</c:v>
                </c:pt>
                <c:pt idx="12166">
                  <c:v>0.38931100000000002</c:v>
                </c:pt>
                <c:pt idx="12167">
                  <c:v>0.38906099999999999</c:v>
                </c:pt>
                <c:pt idx="12168">
                  <c:v>1.94417</c:v>
                </c:pt>
                <c:pt idx="12169">
                  <c:v>1.1651</c:v>
                </c:pt>
                <c:pt idx="12170">
                  <c:v>0.77841199999999999</c:v>
                </c:pt>
                <c:pt idx="12171">
                  <c:v>1.16744</c:v>
                </c:pt>
                <c:pt idx="12172">
                  <c:v>0</c:v>
                </c:pt>
                <c:pt idx="12173">
                  <c:v>1.94669</c:v>
                </c:pt>
                <c:pt idx="12174">
                  <c:v>1.55705</c:v>
                </c:pt>
                <c:pt idx="12175">
                  <c:v>1.5561100000000001</c:v>
                </c:pt>
                <c:pt idx="12176">
                  <c:v>0.38919799999999999</c:v>
                </c:pt>
                <c:pt idx="12177">
                  <c:v>0</c:v>
                </c:pt>
                <c:pt idx="12178">
                  <c:v>0.38922800000000002</c:v>
                </c:pt>
                <c:pt idx="12179">
                  <c:v>1.5563800000000001</c:v>
                </c:pt>
                <c:pt idx="12180">
                  <c:v>1.1675899999999999</c:v>
                </c:pt>
                <c:pt idx="12181">
                  <c:v>1.1676200000000001</c:v>
                </c:pt>
                <c:pt idx="12182">
                  <c:v>1.1671199999999999</c:v>
                </c:pt>
                <c:pt idx="12183">
                  <c:v>0.38919500000000001</c:v>
                </c:pt>
                <c:pt idx="12184">
                  <c:v>1.5566899999999999</c:v>
                </c:pt>
                <c:pt idx="12185">
                  <c:v>1.16737</c:v>
                </c:pt>
                <c:pt idx="12186">
                  <c:v>0</c:v>
                </c:pt>
                <c:pt idx="12187">
                  <c:v>1.1678299999999999</c:v>
                </c:pt>
                <c:pt idx="12188">
                  <c:v>1.1671100000000001</c:v>
                </c:pt>
                <c:pt idx="12189">
                  <c:v>0.77695400000000003</c:v>
                </c:pt>
                <c:pt idx="12190">
                  <c:v>0.38920100000000002</c:v>
                </c:pt>
                <c:pt idx="12191">
                  <c:v>1.94611</c:v>
                </c:pt>
                <c:pt idx="12192">
                  <c:v>1.94625</c:v>
                </c:pt>
                <c:pt idx="12193">
                  <c:v>0</c:v>
                </c:pt>
                <c:pt idx="12194">
                  <c:v>0</c:v>
                </c:pt>
                <c:pt idx="12195">
                  <c:v>1.55704</c:v>
                </c:pt>
                <c:pt idx="12196">
                  <c:v>1.5563</c:v>
                </c:pt>
                <c:pt idx="12197">
                  <c:v>1.1454</c:v>
                </c:pt>
                <c:pt idx="12198">
                  <c:v>0</c:v>
                </c:pt>
                <c:pt idx="12199">
                  <c:v>1.9457199999999999</c:v>
                </c:pt>
                <c:pt idx="12200">
                  <c:v>1.5569999999999999</c:v>
                </c:pt>
                <c:pt idx="12201">
                  <c:v>0.77699499999999999</c:v>
                </c:pt>
                <c:pt idx="12202">
                  <c:v>0.77799200000000002</c:v>
                </c:pt>
                <c:pt idx="12203">
                  <c:v>0.77852399999999999</c:v>
                </c:pt>
                <c:pt idx="12204">
                  <c:v>1.55603</c:v>
                </c:pt>
                <c:pt idx="12205">
                  <c:v>1.55691</c:v>
                </c:pt>
                <c:pt idx="12206">
                  <c:v>0.777841</c:v>
                </c:pt>
                <c:pt idx="12207">
                  <c:v>0.38920399999999999</c:v>
                </c:pt>
                <c:pt idx="12208">
                  <c:v>1.1673100000000001</c:v>
                </c:pt>
                <c:pt idx="12209">
                  <c:v>1.5586</c:v>
                </c:pt>
                <c:pt idx="12210">
                  <c:v>0.77862100000000001</c:v>
                </c:pt>
                <c:pt idx="12211">
                  <c:v>0.38941999999999999</c:v>
                </c:pt>
                <c:pt idx="12212">
                  <c:v>0.38922000000000001</c:v>
                </c:pt>
                <c:pt idx="12213">
                  <c:v>1.1675899999999999</c:v>
                </c:pt>
                <c:pt idx="12214">
                  <c:v>1.16734</c:v>
                </c:pt>
                <c:pt idx="12215">
                  <c:v>1.5583499999999999</c:v>
                </c:pt>
                <c:pt idx="12216">
                  <c:v>0.38920700000000003</c:v>
                </c:pt>
                <c:pt idx="12217">
                  <c:v>0</c:v>
                </c:pt>
                <c:pt idx="12218">
                  <c:v>0.38926899999999998</c:v>
                </c:pt>
                <c:pt idx="12219">
                  <c:v>1.1671100000000001</c:v>
                </c:pt>
                <c:pt idx="12220">
                  <c:v>1.55558</c:v>
                </c:pt>
                <c:pt idx="12221">
                  <c:v>0</c:v>
                </c:pt>
                <c:pt idx="12222">
                  <c:v>0</c:v>
                </c:pt>
                <c:pt idx="12223">
                  <c:v>1.1677</c:v>
                </c:pt>
                <c:pt idx="12224">
                  <c:v>1.9468300000000001</c:v>
                </c:pt>
                <c:pt idx="12225">
                  <c:v>1.5585599999999999</c:v>
                </c:pt>
                <c:pt idx="12226">
                  <c:v>1.55654</c:v>
                </c:pt>
                <c:pt idx="12227">
                  <c:v>1.1676599999999999</c:v>
                </c:pt>
                <c:pt idx="12228">
                  <c:v>0</c:v>
                </c:pt>
                <c:pt idx="12229">
                  <c:v>1.5570299999999999</c:v>
                </c:pt>
                <c:pt idx="12230">
                  <c:v>1.55647</c:v>
                </c:pt>
                <c:pt idx="12231">
                  <c:v>0.77788800000000002</c:v>
                </c:pt>
                <c:pt idx="12232">
                  <c:v>0.38910099999999997</c:v>
                </c:pt>
                <c:pt idx="12233">
                  <c:v>0.77832699999999999</c:v>
                </c:pt>
                <c:pt idx="12234">
                  <c:v>0</c:v>
                </c:pt>
                <c:pt idx="12235">
                  <c:v>1.55725</c:v>
                </c:pt>
                <c:pt idx="12236">
                  <c:v>1.16751</c:v>
                </c:pt>
                <c:pt idx="12237">
                  <c:v>0.38913799999999998</c:v>
                </c:pt>
                <c:pt idx="12238">
                  <c:v>1.1674199999999999</c:v>
                </c:pt>
                <c:pt idx="12239">
                  <c:v>1.55731</c:v>
                </c:pt>
                <c:pt idx="12240">
                  <c:v>0</c:v>
                </c:pt>
                <c:pt idx="12241">
                  <c:v>0.38933499999999999</c:v>
                </c:pt>
                <c:pt idx="12242">
                  <c:v>1.9460599999999999</c:v>
                </c:pt>
                <c:pt idx="12243">
                  <c:v>1.5564100000000001</c:v>
                </c:pt>
                <c:pt idx="12244">
                  <c:v>1.55688</c:v>
                </c:pt>
                <c:pt idx="12245">
                  <c:v>1.55688</c:v>
                </c:pt>
                <c:pt idx="12246">
                  <c:v>1.94641</c:v>
                </c:pt>
                <c:pt idx="12247">
                  <c:v>0</c:v>
                </c:pt>
                <c:pt idx="12248">
                  <c:v>1.5570200000000001</c:v>
                </c:pt>
                <c:pt idx="12249">
                  <c:v>1.55629</c:v>
                </c:pt>
                <c:pt idx="12250">
                  <c:v>1.55837</c:v>
                </c:pt>
                <c:pt idx="12251">
                  <c:v>0.77699300000000004</c:v>
                </c:pt>
                <c:pt idx="12252">
                  <c:v>0.38896700000000001</c:v>
                </c:pt>
                <c:pt idx="12253">
                  <c:v>0</c:v>
                </c:pt>
                <c:pt idx="12254">
                  <c:v>2.3369</c:v>
                </c:pt>
                <c:pt idx="12255">
                  <c:v>1.16889</c:v>
                </c:pt>
                <c:pt idx="12256">
                  <c:v>1.5567200000000001</c:v>
                </c:pt>
                <c:pt idx="12257">
                  <c:v>1.5561700000000001</c:v>
                </c:pt>
                <c:pt idx="12258">
                  <c:v>0.77793699999999999</c:v>
                </c:pt>
                <c:pt idx="12259">
                  <c:v>0</c:v>
                </c:pt>
                <c:pt idx="12260">
                  <c:v>1.16876</c:v>
                </c:pt>
                <c:pt idx="12261">
                  <c:v>1.5536700000000001</c:v>
                </c:pt>
                <c:pt idx="12262">
                  <c:v>0.77838200000000002</c:v>
                </c:pt>
                <c:pt idx="12263">
                  <c:v>0.389069</c:v>
                </c:pt>
                <c:pt idx="12264">
                  <c:v>0.77786699999999998</c:v>
                </c:pt>
                <c:pt idx="12265">
                  <c:v>1.55619</c:v>
                </c:pt>
                <c:pt idx="12266">
                  <c:v>1.55636</c:v>
                </c:pt>
                <c:pt idx="12267">
                  <c:v>1.5566199999999999</c:v>
                </c:pt>
                <c:pt idx="12268">
                  <c:v>0.38904300000000003</c:v>
                </c:pt>
                <c:pt idx="12269">
                  <c:v>1.94554</c:v>
                </c:pt>
                <c:pt idx="12270">
                  <c:v>1.1676299999999999</c:v>
                </c:pt>
                <c:pt idx="12271">
                  <c:v>1.5565</c:v>
                </c:pt>
                <c:pt idx="12272">
                  <c:v>1.9165099999999999</c:v>
                </c:pt>
                <c:pt idx="12273">
                  <c:v>1.1672400000000001</c:v>
                </c:pt>
                <c:pt idx="12274">
                  <c:v>0.7792</c:v>
                </c:pt>
                <c:pt idx="12275">
                  <c:v>0.77797099999999997</c:v>
                </c:pt>
                <c:pt idx="12276">
                  <c:v>1.5558000000000001</c:v>
                </c:pt>
                <c:pt idx="12277">
                  <c:v>0</c:v>
                </c:pt>
                <c:pt idx="12278">
                  <c:v>0.77875399999999995</c:v>
                </c:pt>
                <c:pt idx="12279">
                  <c:v>1.1677</c:v>
                </c:pt>
                <c:pt idx="12280">
                  <c:v>0.38921299999999998</c:v>
                </c:pt>
                <c:pt idx="12281">
                  <c:v>0</c:v>
                </c:pt>
                <c:pt idx="12282">
                  <c:v>1.1675199999999999</c:v>
                </c:pt>
                <c:pt idx="12283">
                  <c:v>1.5549599999999999</c:v>
                </c:pt>
                <c:pt idx="12284">
                  <c:v>1.5566800000000001</c:v>
                </c:pt>
                <c:pt idx="12285">
                  <c:v>1.5568</c:v>
                </c:pt>
                <c:pt idx="12286">
                  <c:v>0</c:v>
                </c:pt>
                <c:pt idx="12287">
                  <c:v>1.9464300000000001</c:v>
                </c:pt>
                <c:pt idx="12288">
                  <c:v>0.77923299999999995</c:v>
                </c:pt>
                <c:pt idx="12289">
                  <c:v>0.77829300000000001</c:v>
                </c:pt>
                <c:pt idx="12290">
                  <c:v>0.38906400000000002</c:v>
                </c:pt>
                <c:pt idx="12291">
                  <c:v>1.1675800000000001</c:v>
                </c:pt>
                <c:pt idx="12292">
                  <c:v>1.1673800000000001</c:v>
                </c:pt>
                <c:pt idx="12293">
                  <c:v>1.9471799999999999</c:v>
                </c:pt>
                <c:pt idx="12294">
                  <c:v>1.5560099999999999</c:v>
                </c:pt>
                <c:pt idx="12295">
                  <c:v>1.9452199999999999</c:v>
                </c:pt>
                <c:pt idx="12296">
                  <c:v>0</c:v>
                </c:pt>
                <c:pt idx="12297">
                  <c:v>0</c:v>
                </c:pt>
                <c:pt idx="12298">
                  <c:v>0.77846899999999997</c:v>
                </c:pt>
                <c:pt idx="12299">
                  <c:v>1.5563899999999999</c:v>
                </c:pt>
                <c:pt idx="12300">
                  <c:v>1.5559000000000001</c:v>
                </c:pt>
                <c:pt idx="12301">
                  <c:v>1.1669099999999999</c:v>
                </c:pt>
                <c:pt idx="12302">
                  <c:v>0</c:v>
                </c:pt>
                <c:pt idx="12303">
                  <c:v>0</c:v>
                </c:pt>
                <c:pt idx="12304">
                  <c:v>0.38975399999999999</c:v>
                </c:pt>
                <c:pt idx="12305">
                  <c:v>1.5558799999999999</c:v>
                </c:pt>
                <c:pt idx="12306">
                  <c:v>1.55688</c:v>
                </c:pt>
                <c:pt idx="12307">
                  <c:v>0.38920199999999999</c:v>
                </c:pt>
                <c:pt idx="12308">
                  <c:v>1.5564899999999999</c:v>
                </c:pt>
                <c:pt idx="12309">
                  <c:v>1.1688099999999999</c:v>
                </c:pt>
                <c:pt idx="12310">
                  <c:v>1.9443900000000001</c:v>
                </c:pt>
                <c:pt idx="12311">
                  <c:v>0.38895400000000002</c:v>
                </c:pt>
                <c:pt idx="12312">
                  <c:v>0</c:v>
                </c:pt>
                <c:pt idx="12313">
                  <c:v>1.1674100000000001</c:v>
                </c:pt>
                <c:pt idx="12314">
                  <c:v>1.9451400000000001</c:v>
                </c:pt>
                <c:pt idx="12315">
                  <c:v>1.5561799999999999</c:v>
                </c:pt>
                <c:pt idx="12316">
                  <c:v>0</c:v>
                </c:pt>
                <c:pt idx="12317">
                  <c:v>0</c:v>
                </c:pt>
                <c:pt idx="12318">
                  <c:v>1.16801</c:v>
                </c:pt>
                <c:pt idx="12319">
                  <c:v>1.5584499999999999</c:v>
                </c:pt>
                <c:pt idx="12320">
                  <c:v>0.38913900000000001</c:v>
                </c:pt>
                <c:pt idx="12321">
                  <c:v>0.389158</c:v>
                </c:pt>
                <c:pt idx="12322">
                  <c:v>0.77664200000000005</c:v>
                </c:pt>
                <c:pt idx="12323">
                  <c:v>1.5566899999999999</c:v>
                </c:pt>
                <c:pt idx="12324">
                  <c:v>1.5562199999999999</c:v>
                </c:pt>
                <c:pt idx="12325">
                  <c:v>1.1673100000000001</c:v>
                </c:pt>
                <c:pt idx="12326">
                  <c:v>1.1677599999999999</c:v>
                </c:pt>
                <c:pt idx="12327">
                  <c:v>0</c:v>
                </c:pt>
                <c:pt idx="12328">
                  <c:v>1.16804</c:v>
                </c:pt>
                <c:pt idx="12329">
                  <c:v>1.16767</c:v>
                </c:pt>
                <c:pt idx="12330">
                  <c:v>0</c:v>
                </c:pt>
                <c:pt idx="12331">
                  <c:v>0.38911200000000001</c:v>
                </c:pt>
                <c:pt idx="12332">
                  <c:v>1.16723</c:v>
                </c:pt>
                <c:pt idx="12333">
                  <c:v>1.5563899999999999</c:v>
                </c:pt>
                <c:pt idx="12334">
                  <c:v>1.94608</c:v>
                </c:pt>
                <c:pt idx="12335">
                  <c:v>0.38898199999999999</c:v>
                </c:pt>
                <c:pt idx="12336">
                  <c:v>0</c:v>
                </c:pt>
                <c:pt idx="12337">
                  <c:v>1.1676</c:v>
                </c:pt>
                <c:pt idx="12338">
                  <c:v>1.5563199999999999</c:v>
                </c:pt>
                <c:pt idx="12339">
                  <c:v>0.77831700000000004</c:v>
                </c:pt>
                <c:pt idx="12340">
                  <c:v>0</c:v>
                </c:pt>
                <c:pt idx="12341">
                  <c:v>0.77757200000000004</c:v>
                </c:pt>
                <c:pt idx="12342">
                  <c:v>1.1662999999999999</c:v>
                </c:pt>
                <c:pt idx="12343">
                  <c:v>1.5555399999999999</c:v>
                </c:pt>
                <c:pt idx="12344">
                  <c:v>0</c:v>
                </c:pt>
                <c:pt idx="12345">
                  <c:v>0.77844000000000002</c:v>
                </c:pt>
                <c:pt idx="12346">
                  <c:v>0.77810199999999996</c:v>
                </c:pt>
                <c:pt idx="12347">
                  <c:v>1.55623</c:v>
                </c:pt>
                <c:pt idx="12348">
                  <c:v>1.5556700000000001</c:v>
                </c:pt>
                <c:pt idx="12349">
                  <c:v>0.38924999999999998</c:v>
                </c:pt>
                <c:pt idx="12350">
                  <c:v>1.5569</c:v>
                </c:pt>
                <c:pt idx="12351">
                  <c:v>1.5562199999999999</c:v>
                </c:pt>
                <c:pt idx="12352">
                  <c:v>1.9505699999999999</c:v>
                </c:pt>
                <c:pt idx="12353">
                  <c:v>0.38918799999999998</c:v>
                </c:pt>
                <c:pt idx="12354">
                  <c:v>0</c:v>
                </c:pt>
                <c:pt idx="12355">
                  <c:v>0.38936999999999999</c:v>
                </c:pt>
                <c:pt idx="12356">
                  <c:v>1.55691</c:v>
                </c:pt>
                <c:pt idx="12357">
                  <c:v>1.94584</c:v>
                </c:pt>
                <c:pt idx="12358">
                  <c:v>1.5562</c:v>
                </c:pt>
                <c:pt idx="12359">
                  <c:v>0</c:v>
                </c:pt>
                <c:pt idx="12360">
                  <c:v>1.1679299999999999</c:v>
                </c:pt>
                <c:pt idx="12361">
                  <c:v>1.9455100000000001</c:v>
                </c:pt>
                <c:pt idx="12362">
                  <c:v>0.388511</c:v>
                </c:pt>
                <c:pt idx="12363">
                  <c:v>0.38912999999999998</c:v>
                </c:pt>
                <c:pt idx="12364">
                  <c:v>0.77849500000000005</c:v>
                </c:pt>
                <c:pt idx="12365">
                  <c:v>0.77844999999999998</c:v>
                </c:pt>
                <c:pt idx="12366">
                  <c:v>1.5567500000000001</c:v>
                </c:pt>
                <c:pt idx="12367">
                  <c:v>1.1671800000000001</c:v>
                </c:pt>
                <c:pt idx="12368">
                  <c:v>0.389098</c:v>
                </c:pt>
                <c:pt idx="12369">
                  <c:v>1.55585</c:v>
                </c:pt>
                <c:pt idx="12370">
                  <c:v>1.16726</c:v>
                </c:pt>
                <c:pt idx="12371">
                  <c:v>0.38987300000000003</c:v>
                </c:pt>
                <c:pt idx="12372">
                  <c:v>0.77844100000000005</c:v>
                </c:pt>
                <c:pt idx="12373">
                  <c:v>1.1675599999999999</c:v>
                </c:pt>
                <c:pt idx="12374">
                  <c:v>0.38924999999999998</c:v>
                </c:pt>
                <c:pt idx="12375">
                  <c:v>0.38922600000000002</c:v>
                </c:pt>
                <c:pt idx="12376">
                  <c:v>1.55609</c:v>
                </c:pt>
                <c:pt idx="12377">
                  <c:v>1.1676800000000001</c:v>
                </c:pt>
                <c:pt idx="12378">
                  <c:v>0.38925500000000002</c:v>
                </c:pt>
                <c:pt idx="12379">
                  <c:v>0.77808600000000006</c:v>
                </c:pt>
                <c:pt idx="12380">
                  <c:v>1.94513</c:v>
                </c:pt>
                <c:pt idx="12381">
                  <c:v>1.1677999999999999</c:v>
                </c:pt>
                <c:pt idx="12382">
                  <c:v>0</c:v>
                </c:pt>
                <c:pt idx="12383">
                  <c:v>1.1653899999999999</c:v>
                </c:pt>
                <c:pt idx="12384">
                  <c:v>1.94617</c:v>
                </c:pt>
                <c:pt idx="12385">
                  <c:v>1.55697</c:v>
                </c:pt>
                <c:pt idx="12386">
                  <c:v>0.77801900000000002</c:v>
                </c:pt>
                <c:pt idx="12387">
                  <c:v>1.9442299999999999</c:v>
                </c:pt>
                <c:pt idx="12388">
                  <c:v>1.5593300000000001</c:v>
                </c:pt>
                <c:pt idx="12389">
                  <c:v>1.1689000000000001</c:v>
                </c:pt>
                <c:pt idx="12390">
                  <c:v>0</c:v>
                </c:pt>
                <c:pt idx="12391">
                  <c:v>0.38911099999999998</c:v>
                </c:pt>
                <c:pt idx="12392">
                  <c:v>0.77804099999999998</c:v>
                </c:pt>
                <c:pt idx="12393">
                  <c:v>1.5544100000000001</c:v>
                </c:pt>
                <c:pt idx="12394">
                  <c:v>1.9456599999999999</c:v>
                </c:pt>
                <c:pt idx="12395">
                  <c:v>1.1670700000000001</c:v>
                </c:pt>
                <c:pt idx="12396">
                  <c:v>0</c:v>
                </c:pt>
                <c:pt idx="12397">
                  <c:v>0.38168000000000002</c:v>
                </c:pt>
                <c:pt idx="12398">
                  <c:v>1.9458899999999999</c:v>
                </c:pt>
                <c:pt idx="12399">
                  <c:v>1.1676599999999999</c:v>
                </c:pt>
                <c:pt idx="12400">
                  <c:v>0.38918399999999997</c:v>
                </c:pt>
                <c:pt idx="12401">
                  <c:v>1.55654</c:v>
                </c:pt>
                <c:pt idx="12402">
                  <c:v>0.77845299999999995</c:v>
                </c:pt>
                <c:pt idx="12403">
                  <c:v>0</c:v>
                </c:pt>
                <c:pt idx="12404">
                  <c:v>0.38906099999999999</c:v>
                </c:pt>
                <c:pt idx="12405">
                  <c:v>1.16689</c:v>
                </c:pt>
                <c:pt idx="12406">
                  <c:v>1.1686099999999999</c:v>
                </c:pt>
                <c:pt idx="12407">
                  <c:v>0</c:v>
                </c:pt>
                <c:pt idx="12408">
                  <c:v>0</c:v>
                </c:pt>
                <c:pt idx="12409">
                  <c:v>1.5567</c:v>
                </c:pt>
                <c:pt idx="12410">
                  <c:v>1.5562800000000001</c:v>
                </c:pt>
                <c:pt idx="12411">
                  <c:v>0.38905099999999998</c:v>
                </c:pt>
                <c:pt idx="12412">
                  <c:v>0.38908199999999998</c:v>
                </c:pt>
                <c:pt idx="12413">
                  <c:v>1.16717</c:v>
                </c:pt>
                <c:pt idx="12414">
                  <c:v>1.9454899999999999</c:v>
                </c:pt>
                <c:pt idx="12415">
                  <c:v>0.389067</c:v>
                </c:pt>
                <c:pt idx="12416">
                  <c:v>0.389237</c:v>
                </c:pt>
                <c:pt idx="12417">
                  <c:v>0.389044</c:v>
                </c:pt>
                <c:pt idx="12418">
                  <c:v>0.77835600000000005</c:v>
                </c:pt>
                <c:pt idx="12419">
                  <c:v>1.9454100000000001</c:v>
                </c:pt>
                <c:pt idx="12420">
                  <c:v>0.38906299999999999</c:v>
                </c:pt>
                <c:pt idx="12421">
                  <c:v>1.94496</c:v>
                </c:pt>
                <c:pt idx="12422">
                  <c:v>1.14445</c:v>
                </c:pt>
                <c:pt idx="12423">
                  <c:v>0.38939699999999999</c:v>
                </c:pt>
                <c:pt idx="12424">
                  <c:v>0.38971</c:v>
                </c:pt>
                <c:pt idx="12425">
                  <c:v>1.94824</c:v>
                </c:pt>
                <c:pt idx="12426">
                  <c:v>0.389181</c:v>
                </c:pt>
                <c:pt idx="12427">
                  <c:v>0.389019</c:v>
                </c:pt>
                <c:pt idx="12428">
                  <c:v>1.94381</c:v>
                </c:pt>
                <c:pt idx="12429">
                  <c:v>0.38921800000000001</c:v>
                </c:pt>
                <c:pt idx="12430">
                  <c:v>0.38916699999999999</c:v>
                </c:pt>
                <c:pt idx="12431">
                  <c:v>1.1675599999999999</c:v>
                </c:pt>
                <c:pt idx="12432">
                  <c:v>1.55663</c:v>
                </c:pt>
                <c:pt idx="12433">
                  <c:v>0.38906299999999999</c:v>
                </c:pt>
                <c:pt idx="12434">
                  <c:v>1.16751</c:v>
                </c:pt>
                <c:pt idx="12435">
                  <c:v>1.16723</c:v>
                </c:pt>
                <c:pt idx="12436">
                  <c:v>0</c:v>
                </c:pt>
                <c:pt idx="12437">
                  <c:v>0.77879299999999996</c:v>
                </c:pt>
                <c:pt idx="12438">
                  <c:v>1.16751</c:v>
                </c:pt>
                <c:pt idx="12439">
                  <c:v>1.9458800000000001</c:v>
                </c:pt>
                <c:pt idx="12440">
                  <c:v>1.55643</c:v>
                </c:pt>
                <c:pt idx="12441">
                  <c:v>0.38906000000000002</c:v>
                </c:pt>
                <c:pt idx="12442">
                  <c:v>0</c:v>
                </c:pt>
                <c:pt idx="12443">
                  <c:v>1.5609999999999999</c:v>
                </c:pt>
                <c:pt idx="12444">
                  <c:v>0.38909899999999997</c:v>
                </c:pt>
                <c:pt idx="12445">
                  <c:v>0</c:v>
                </c:pt>
                <c:pt idx="12446">
                  <c:v>1.9464399999999999</c:v>
                </c:pt>
                <c:pt idx="12447">
                  <c:v>1.52721</c:v>
                </c:pt>
                <c:pt idx="12448">
                  <c:v>0.77805800000000003</c:v>
                </c:pt>
                <c:pt idx="12449">
                  <c:v>0.778111</c:v>
                </c:pt>
                <c:pt idx="12450">
                  <c:v>1.5540799999999999</c:v>
                </c:pt>
                <c:pt idx="12451">
                  <c:v>1.55399</c:v>
                </c:pt>
                <c:pt idx="12452">
                  <c:v>0</c:v>
                </c:pt>
                <c:pt idx="12453">
                  <c:v>0</c:v>
                </c:pt>
                <c:pt idx="12454">
                  <c:v>1.1678999999999999</c:v>
                </c:pt>
                <c:pt idx="12455">
                  <c:v>1.9458299999999999</c:v>
                </c:pt>
                <c:pt idx="12456">
                  <c:v>1.94455</c:v>
                </c:pt>
                <c:pt idx="12457">
                  <c:v>1.5558799999999999</c:v>
                </c:pt>
                <c:pt idx="12458">
                  <c:v>0.38918199999999997</c:v>
                </c:pt>
                <c:pt idx="12459">
                  <c:v>0.38902599999999998</c:v>
                </c:pt>
                <c:pt idx="12460">
                  <c:v>1.16858</c:v>
                </c:pt>
                <c:pt idx="12461">
                  <c:v>1.1677299999999999</c:v>
                </c:pt>
                <c:pt idx="12462">
                  <c:v>0.77842100000000003</c:v>
                </c:pt>
                <c:pt idx="12463">
                  <c:v>0.389206</c:v>
                </c:pt>
                <c:pt idx="12464">
                  <c:v>1.94411</c:v>
                </c:pt>
                <c:pt idx="12465">
                  <c:v>1.5563199999999999</c:v>
                </c:pt>
                <c:pt idx="12466">
                  <c:v>0.77817899999999995</c:v>
                </c:pt>
                <c:pt idx="12467">
                  <c:v>0.38894899999999999</c:v>
                </c:pt>
                <c:pt idx="12468">
                  <c:v>1.94584</c:v>
                </c:pt>
                <c:pt idx="12469">
                  <c:v>0.77807999999999999</c:v>
                </c:pt>
                <c:pt idx="12470">
                  <c:v>0.778196</c:v>
                </c:pt>
                <c:pt idx="12471">
                  <c:v>1.1665000000000001</c:v>
                </c:pt>
                <c:pt idx="12472">
                  <c:v>0.76322299999999998</c:v>
                </c:pt>
                <c:pt idx="12473">
                  <c:v>0.77803800000000001</c:v>
                </c:pt>
                <c:pt idx="12474">
                  <c:v>1.5575699999999999</c:v>
                </c:pt>
                <c:pt idx="12475">
                  <c:v>0.77811699999999995</c:v>
                </c:pt>
                <c:pt idx="12476">
                  <c:v>1.94502</c:v>
                </c:pt>
                <c:pt idx="12477">
                  <c:v>0</c:v>
                </c:pt>
                <c:pt idx="12478">
                  <c:v>1.94909</c:v>
                </c:pt>
                <c:pt idx="12479">
                  <c:v>0.38947500000000002</c:v>
                </c:pt>
                <c:pt idx="12480">
                  <c:v>0</c:v>
                </c:pt>
                <c:pt idx="12481">
                  <c:v>1.55745</c:v>
                </c:pt>
                <c:pt idx="12482">
                  <c:v>1.1686300000000001</c:v>
                </c:pt>
                <c:pt idx="12483">
                  <c:v>1.16777</c:v>
                </c:pt>
                <c:pt idx="12484">
                  <c:v>0.38899699999999998</c:v>
                </c:pt>
                <c:pt idx="12485">
                  <c:v>0</c:v>
                </c:pt>
                <c:pt idx="12486">
                  <c:v>0.77858099999999997</c:v>
                </c:pt>
                <c:pt idx="12487">
                  <c:v>1.55613</c:v>
                </c:pt>
                <c:pt idx="12488">
                  <c:v>0.38882800000000001</c:v>
                </c:pt>
                <c:pt idx="12489">
                  <c:v>0.77834000000000003</c:v>
                </c:pt>
                <c:pt idx="12490">
                  <c:v>1.9450099999999999</c:v>
                </c:pt>
                <c:pt idx="12491">
                  <c:v>0</c:v>
                </c:pt>
                <c:pt idx="12492">
                  <c:v>1.55728</c:v>
                </c:pt>
                <c:pt idx="12493">
                  <c:v>1.1673199999999999</c:v>
                </c:pt>
                <c:pt idx="12494">
                  <c:v>0.38833400000000001</c:v>
                </c:pt>
                <c:pt idx="12495">
                  <c:v>1.55698</c:v>
                </c:pt>
                <c:pt idx="12496">
                  <c:v>1.94615</c:v>
                </c:pt>
                <c:pt idx="12497">
                  <c:v>0.779501</c:v>
                </c:pt>
                <c:pt idx="12498">
                  <c:v>1.1702600000000001</c:v>
                </c:pt>
                <c:pt idx="12499">
                  <c:v>0.77860799999999997</c:v>
                </c:pt>
                <c:pt idx="12500">
                  <c:v>1.1669099999999999</c:v>
                </c:pt>
                <c:pt idx="12501">
                  <c:v>1.5563400000000001</c:v>
                </c:pt>
                <c:pt idx="12502">
                  <c:v>0</c:v>
                </c:pt>
                <c:pt idx="12503">
                  <c:v>0</c:v>
                </c:pt>
                <c:pt idx="12504">
                  <c:v>1.16523</c:v>
                </c:pt>
                <c:pt idx="12505">
                  <c:v>1.55562</c:v>
                </c:pt>
                <c:pt idx="12506">
                  <c:v>1.9458500000000001</c:v>
                </c:pt>
                <c:pt idx="12507">
                  <c:v>1.1675599999999999</c:v>
                </c:pt>
                <c:pt idx="12508">
                  <c:v>1.94499</c:v>
                </c:pt>
                <c:pt idx="12509">
                  <c:v>1.1675199999999999</c:v>
                </c:pt>
                <c:pt idx="12510">
                  <c:v>0.38905400000000001</c:v>
                </c:pt>
                <c:pt idx="12511">
                  <c:v>1.5565899999999999</c:v>
                </c:pt>
                <c:pt idx="12512">
                  <c:v>1.5563</c:v>
                </c:pt>
                <c:pt idx="12513">
                  <c:v>0.38922499999999999</c:v>
                </c:pt>
                <c:pt idx="12514">
                  <c:v>1.9450099999999999</c:v>
                </c:pt>
                <c:pt idx="12515">
                  <c:v>0.77732999999999997</c:v>
                </c:pt>
                <c:pt idx="12516">
                  <c:v>0</c:v>
                </c:pt>
                <c:pt idx="12517">
                  <c:v>0</c:v>
                </c:pt>
                <c:pt idx="12518">
                  <c:v>1.1676899999999999</c:v>
                </c:pt>
                <c:pt idx="12519">
                  <c:v>1.9451000000000001</c:v>
                </c:pt>
                <c:pt idx="12520">
                  <c:v>1.5560799999999999</c:v>
                </c:pt>
                <c:pt idx="12521">
                  <c:v>0.389183</c:v>
                </c:pt>
                <c:pt idx="12522">
                  <c:v>1.52643</c:v>
                </c:pt>
                <c:pt idx="12523">
                  <c:v>1.9458800000000001</c:v>
                </c:pt>
                <c:pt idx="12524">
                  <c:v>0</c:v>
                </c:pt>
                <c:pt idx="12525">
                  <c:v>1.16761</c:v>
                </c:pt>
                <c:pt idx="12526">
                  <c:v>0.77790400000000004</c:v>
                </c:pt>
                <c:pt idx="12527">
                  <c:v>1.5561700000000001</c:v>
                </c:pt>
                <c:pt idx="12528">
                  <c:v>1.9460500000000001</c:v>
                </c:pt>
                <c:pt idx="12529">
                  <c:v>1.1670799999999999</c:v>
                </c:pt>
                <c:pt idx="12530">
                  <c:v>0.38918000000000003</c:v>
                </c:pt>
                <c:pt idx="12531">
                  <c:v>1.5560400000000001</c:v>
                </c:pt>
                <c:pt idx="12532">
                  <c:v>1.16737</c:v>
                </c:pt>
                <c:pt idx="12533">
                  <c:v>0.38920399999999999</c:v>
                </c:pt>
                <c:pt idx="12534">
                  <c:v>1.1693199999999999</c:v>
                </c:pt>
                <c:pt idx="12535">
                  <c:v>1.5594399999999999</c:v>
                </c:pt>
                <c:pt idx="12536">
                  <c:v>0</c:v>
                </c:pt>
                <c:pt idx="12537">
                  <c:v>0.38924599999999998</c:v>
                </c:pt>
                <c:pt idx="12538">
                  <c:v>1.5561700000000001</c:v>
                </c:pt>
                <c:pt idx="12539">
                  <c:v>1.9451400000000001</c:v>
                </c:pt>
                <c:pt idx="12540">
                  <c:v>0.38919900000000002</c:v>
                </c:pt>
                <c:pt idx="12541">
                  <c:v>0</c:v>
                </c:pt>
                <c:pt idx="12542">
                  <c:v>1.1678599999999999</c:v>
                </c:pt>
                <c:pt idx="12543">
                  <c:v>1.94743</c:v>
                </c:pt>
                <c:pt idx="12544">
                  <c:v>0.77851599999999999</c:v>
                </c:pt>
                <c:pt idx="12545">
                  <c:v>0.77834999999999999</c:v>
                </c:pt>
                <c:pt idx="12546">
                  <c:v>1.1668099999999999</c:v>
                </c:pt>
                <c:pt idx="12547">
                  <c:v>1.9085799999999999</c:v>
                </c:pt>
                <c:pt idx="12548">
                  <c:v>0.77841800000000005</c:v>
                </c:pt>
                <c:pt idx="12549">
                  <c:v>0.38909700000000003</c:v>
                </c:pt>
                <c:pt idx="12550">
                  <c:v>0.38940000000000002</c:v>
                </c:pt>
                <c:pt idx="12551">
                  <c:v>1.5562</c:v>
                </c:pt>
                <c:pt idx="12552">
                  <c:v>0.389177</c:v>
                </c:pt>
                <c:pt idx="12553">
                  <c:v>0</c:v>
                </c:pt>
                <c:pt idx="12554">
                  <c:v>1.5581199999999999</c:v>
                </c:pt>
                <c:pt idx="12555">
                  <c:v>1.5562199999999999</c:v>
                </c:pt>
                <c:pt idx="12556">
                  <c:v>1.1674100000000001</c:v>
                </c:pt>
                <c:pt idx="12557">
                  <c:v>0.77842900000000004</c:v>
                </c:pt>
                <c:pt idx="12558">
                  <c:v>1.16743</c:v>
                </c:pt>
                <c:pt idx="12559">
                  <c:v>1.9397500000000001</c:v>
                </c:pt>
                <c:pt idx="12560">
                  <c:v>0.77810699999999999</c:v>
                </c:pt>
                <c:pt idx="12561">
                  <c:v>0</c:v>
                </c:pt>
                <c:pt idx="12562">
                  <c:v>1.1677200000000001</c:v>
                </c:pt>
                <c:pt idx="12563">
                  <c:v>1.16734</c:v>
                </c:pt>
                <c:pt idx="12564">
                  <c:v>0</c:v>
                </c:pt>
                <c:pt idx="12565">
                  <c:v>1.5572900000000001</c:v>
                </c:pt>
                <c:pt idx="12566">
                  <c:v>1.55583</c:v>
                </c:pt>
                <c:pt idx="12567">
                  <c:v>1.1672</c:v>
                </c:pt>
                <c:pt idx="12568">
                  <c:v>1.16754</c:v>
                </c:pt>
                <c:pt idx="12569">
                  <c:v>1.5563899999999999</c:v>
                </c:pt>
                <c:pt idx="12570">
                  <c:v>1.94432</c:v>
                </c:pt>
                <c:pt idx="12571">
                  <c:v>0.77816200000000002</c:v>
                </c:pt>
                <c:pt idx="12572">
                  <c:v>0.38945099999999999</c:v>
                </c:pt>
                <c:pt idx="12573">
                  <c:v>1.1674199999999999</c:v>
                </c:pt>
                <c:pt idx="12574">
                  <c:v>1.9453800000000001</c:v>
                </c:pt>
                <c:pt idx="12575">
                  <c:v>0.77812700000000001</c:v>
                </c:pt>
                <c:pt idx="12576">
                  <c:v>0</c:v>
                </c:pt>
                <c:pt idx="12577">
                  <c:v>0.38921800000000001</c:v>
                </c:pt>
                <c:pt idx="12578">
                  <c:v>1.9453100000000001</c:v>
                </c:pt>
                <c:pt idx="12579">
                  <c:v>0.77813500000000002</c:v>
                </c:pt>
                <c:pt idx="12580">
                  <c:v>0.38838600000000001</c:v>
                </c:pt>
                <c:pt idx="12581">
                  <c:v>1.55538</c:v>
                </c:pt>
                <c:pt idx="12582">
                  <c:v>1.94625</c:v>
                </c:pt>
                <c:pt idx="12583">
                  <c:v>0.77839599999999998</c:v>
                </c:pt>
                <c:pt idx="12584">
                  <c:v>0.38916200000000001</c:v>
                </c:pt>
                <c:pt idx="12585">
                  <c:v>1.9453100000000001</c:v>
                </c:pt>
                <c:pt idx="12586">
                  <c:v>1.1671</c:v>
                </c:pt>
                <c:pt idx="12587">
                  <c:v>1.5565599999999999</c:v>
                </c:pt>
                <c:pt idx="12588">
                  <c:v>1.55819</c:v>
                </c:pt>
                <c:pt idx="12589">
                  <c:v>0</c:v>
                </c:pt>
                <c:pt idx="12590">
                  <c:v>0.38865899999999998</c:v>
                </c:pt>
                <c:pt idx="12591">
                  <c:v>1.9447000000000001</c:v>
                </c:pt>
                <c:pt idx="12592">
                  <c:v>1.9463900000000001</c:v>
                </c:pt>
                <c:pt idx="12593">
                  <c:v>0.38916899999999999</c:v>
                </c:pt>
                <c:pt idx="12594">
                  <c:v>0.77785499999999996</c:v>
                </c:pt>
                <c:pt idx="12595">
                  <c:v>1.1671400000000001</c:v>
                </c:pt>
                <c:pt idx="12596">
                  <c:v>1.1677</c:v>
                </c:pt>
                <c:pt idx="12597">
                  <c:v>0.76370800000000005</c:v>
                </c:pt>
                <c:pt idx="12598">
                  <c:v>1.55623</c:v>
                </c:pt>
                <c:pt idx="12599">
                  <c:v>1.5565199999999999</c:v>
                </c:pt>
                <c:pt idx="12600">
                  <c:v>0.38921</c:v>
                </c:pt>
                <c:pt idx="12601">
                  <c:v>1.16686</c:v>
                </c:pt>
                <c:pt idx="12602">
                  <c:v>1.5576300000000001</c:v>
                </c:pt>
                <c:pt idx="12603">
                  <c:v>0.77722100000000005</c:v>
                </c:pt>
                <c:pt idx="12604">
                  <c:v>0</c:v>
                </c:pt>
                <c:pt idx="12605">
                  <c:v>0.389241</c:v>
                </c:pt>
                <c:pt idx="12606">
                  <c:v>1.5608900000000001</c:v>
                </c:pt>
                <c:pt idx="12607">
                  <c:v>1.55646</c:v>
                </c:pt>
                <c:pt idx="12608">
                  <c:v>1.94563</c:v>
                </c:pt>
                <c:pt idx="12609">
                  <c:v>0</c:v>
                </c:pt>
                <c:pt idx="12610">
                  <c:v>0.77853399999999995</c:v>
                </c:pt>
                <c:pt idx="12611">
                  <c:v>1.55687</c:v>
                </c:pt>
                <c:pt idx="12612">
                  <c:v>1.55644</c:v>
                </c:pt>
                <c:pt idx="12613">
                  <c:v>0.778895</c:v>
                </c:pt>
                <c:pt idx="12614">
                  <c:v>0.77826399999999996</c:v>
                </c:pt>
                <c:pt idx="12615">
                  <c:v>0.77798800000000001</c:v>
                </c:pt>
                <c:pt idx="12616">
                  <c:v>1.94591</c:v>
                </c:pt>
                <c:pt idx="12617">
                  <c:v>0.778366</c:v>
                </c:pt>
                <c:pt idx="12618">
                  <c:v>0</c:v>
                </c:pt>
                <c:pt idx="12619">
                  <c:v>0.778285</c:v>
                </c:pt>
                <c:pt idx="12620">
                  <c:v>1.5559400000000001</c:v>
                </c:pt>
                <c:pt idx="12621">
                  <c:v>1.94459</c:v>
                </c:pt>
                <c:pt idx="12622">
                  <c:v>0</c:v>
                </c:pt>
                <c:pt idx="12623">
                  <c:v>1.1684000000000001</c:v>
                </c:pt>
                <c:pt idx="12624">
                  <c:v>1.5544</c:v>
                </c:pt>
                <c:pt idx="12625">
                  <c:v>1.9460500000000001</c:v>
                </c:pt>
                <c:pt idx="12626">
                  <c:v>1.1674599999999999</c:v>
                </c:pt>
                <c:pt idx="12627">
                  <c:v>1.16716</c:v>
                </c:pt>
                <c:pt idx="12628">
                  <c:v>0</c:v>
                </c:pt>
                <c:pt idx="12629">
                  <c:v>0.38933400000000001</c:v>
                </c:pt>
                <c:pt idx="12630">
                  <c:v>1.5562400000000001</c:v>
                </c:pt>
                <c:pt idx="12631">
                  <c:v>1.1676299999999999</c:v>
                </c:pt>
                <c:pt idx="12632">
                  <c:v>0.38902900000000001</c:v>
                </c:pt>
                <c:pt idx="12633">
                  <c:v>0.77829999999999999</c:v>
                </c:pt>
                <c:pt idx="12634">
                  <c:v>1.55501</c:v>
                </c:pt>
                <c:pt idx="12635">
                  <c:v>1.1674800000000001</c:v>
                </c:pt>
                <c:pt idx="12636">
                  <c:v>1.9458500000000001</c:v>
                </c:pt>
                <c:pt idx="12637">
                  <c:v>1.1674</c:v>
                </c:pt>
                <c:pt idx="12638">
                  <c:v>0.38925799999999999</c:v>
                </c:pt>
                <c:pt idx="12639">
                  <c:v>0.38900800000000002</c:v>
                </c:pt>
                <c:pt idx="12640">
                  <c:v>1.9488700000000001</c:v>
                </c:pt>
                <c:pt idx="12641">
                  <c:v>1.5586</c:v>
                </c:pt>
                <c:pt idx="12642">
                  <c:v>0.77823699999999996</c:v>
                </c:pt>
                <c:pt idx="12643">
                  <c:v>0</c:v>
                </c:pt>
                <c:pt idx="12644">
                  <c:v>0.77835399999999999</c:v>
                </c:pt>
                <c:pt idx="12645">
                  <c:v>1.5567299999999999</c:v>
                </c:pt>
                <c:pt idx="12646">
                  <c:v>1.55674</c:v>
                </c:pt>
                <c:pt idx="12647">
                  <c:v>0.38923999999999997</c:v>
                </c:pt>
                <c:pt idx="12648">
                  <c:v>0.778416</c:v>
                </c:pt>
                <c:pt idx="12649">
                  <c:v>1.1671800000000001</c:v>
                </c:pt>
                <c:pt idx="12650">
                  <c:v>0</c:v>
                </c:pt>
                <c:pt idx="12651">
                  <c:v>1.55731</c:v>
                </c:pt>
                <c:pt idx="12652">
                  <c:v>1.55626</c:v>
                </c:pt>
                <c:pt idx="12653">
                  <c:v>0.777671</c:v>
                </c:pt>
                <c:pt idx="12654">
                  <c:v>0.38836399999999999</c:v>
                </c:pt>
                <c:pt idx="12655">
                  <c:v>1.16716</c:v>
                </c:pt>
                <c:pt idx="12656">
                  <c:v>0.77841400000000005</c:v>
                </c:pt>
                <c:pt idx="12657">
                  <c:v>1.94506</c:v>
                </c:pt>
                <c:pt idx="12658">
                  <c:v>1.1679900000000001</c:v>
                </c:pt>
                <c:pt idx="12659">
                  <c:v>0</c:v>
                </c:pt>
                <c:pt idx="12660">
                  <c:v>1.5568599999999999</c:v>
                </c:pt>
                <c:pt idx="12661">
                  <c:v>0.77807400000000004</c:v>
                </c:pt>
                <c:pt idx="12662">
                  <c:v>0.3891</c:v>
                </c:pt>
                <c:pt idx="12663">
                  <c:v>1.1675</c:v>
                </c:pt>
                <c:pt idx="12664">
                  <c:v>1.55528</c:v>
                </c:pt>
                <c:pt idx="12665">
                  <c:v>1.55586</c:v>
                </c:pt>
                <c:pt idx="12666">
                  <c:v>1.1677200000000001</c:v>
                </c:pt>
                <c:pt idx="12667">
                  <c:v>0</c:v>
                </c:pt>
                <c:pt idx="12668">
                  <c:v>0.77870399999999995</c:v>
                </c:pt>
                <c:pt idx="12669">
                  <c:v>1.55643</c:v>
                </c:pt>
                <c:pt idx="12670">
                  <c:v>0.77793299999999999</c:v>
                </c:pt>
                <c:pt idx="12671">
                  <c:v>0</c:v>
                </c:pt>
                <c:pt idx="12672">
                  <c:v>1.5276799999999999</c:v>
                </c:pt>
                <c:pt idx="12673">
                  <c:v>1.5568299999999999</c:v>
                </c:pt>
                <c:pt idx="12674">
                  <c:v>0.38899699999999998</c:v>
                </c:pt>
                <c:pt idx="12675">
                  <c:v>0.77814799999999995</c:v>
                </c:pt>
                <c:pt idx="12676">
                  <c:v>0</c:v>
                </c:pt>
                <c:pt idx="12677">
                  <c:v>1.9492100000000001</c:v>
                </c:pt>
                <c:pt idx="12678">
                  <c:v>1.9471499999999999</c:v>
                </c:pt>
                <c:pt idx="12679">
                  <c:v>0</c:v>
                </c:pt>
                <c:pt idx="12680">
                  <c:v>0</c:v>
                </c:pt>
                <c:pt idx="12681">
                  <c:v>1.1679999999999999</c:v>
                </c:pt>
                <c:pt idx="12682">
                  <c:v>1.55647</c:v>
                </c:pt>
                <c:pt idx="12683">
                  <c:v>0.77811900000000001</c:v>
                </c:pt>
                <c:pt idx="12684">
                  <c:v>0.77807199999999999</c:v>
                </c:pt>
                <c:pt idx="12685">
                  <c:v>1.5564499999999999</c:v>
                </c:pt>
                <c:pt idx="12686">
                  <c:v>0.38905099999999998</c:v>
                </c:pt>
                <c:pt idx="12687">
                  <c:v>0.77774500000000002</c:v>
                </c:pt>
                <c:pt idx="12688">
                  <c:v>1.9458200000000001</c:v>
                </c:pt>
                <c:pt idx="12689">
                  <c:v>1.5568200000000001</c:v>
                </c:pt>
                <c:pt idx="12690">
                  <c:v>0.77843600000000002</c:v>
                </c:pt>
                <c:pt idx="12691">
                  <c:v>0</c:v>
                </c:pt>
                <c:pt idx="12692">
                  <c:v>0.77864599999999995</c:v>
                </c:pt>
                <c:pt idx="12693">
                  <c:v>1.94442</c:v>
                </c:pt>
                <c:pt idx="12694">
                  <c:v>1.55583</c:v>
                </c:pt>
                <c:pt idx="12695">
                  <c:v>0</c:v>
                </c:pt>
                <c:pt idx="12696">
                  <c:v>0.77932400000000002</c:v>
                </c:pt>
                <c:pt idx="12697">
                  <c:v>0.76452399999999998</c:v>
                </c:pt>
                <c:pt idx="12698">
                  <c:v>0</c:v>
                </c:pt>
                <c:pt idx="12699">
                  <c:v>1.16527</c:v>
                </c:pt>
                <c:pt idx="12700">
                  <c:v>1.94615</c:v>
                </c:pt>
                <c:pt idx="12701">
                  <c:v>0.38888299999999998</c:v>
                </c:pt>
                <c:pt idx="12702">
                  <c:v>0.38916200000000001</c:v>
                </c:pt>
                <c:pt idx="12703">
                  <c:v>1.1674899999999999</c:v>
                </c:pt>
                <c:pt idx="12704">
                  <c:v>1.5561799999999999</c:v>
                </c:pt>
                <c:pt idx="12705">
                  <c:v>0.77818799999999999</c:v>
                </c:pt>
                <c:pt idx="12706">
                  <c:v>1.94496</c:v>
                </c:pt>
                <c:pt idx="12707">
                  <c:v>1.1675599999999999</c:v>
                </c:pt>
                <c:pt idx="12708">
                  <c:v>0</c:v>
                </c:pt>
                <c:pt idx="12709">
                  <c:v>0</c:v>
                </c:pt>
                <c:pt idx="12710">
                  <c:v>0.77875300000000003</c:v>
                </c:pt>
                <c:pt idx="12711">
                  <c:v>1.16699</c:v>
                </c:pt>
                <c:pt idx="12712">
                  <c:v>0.77837900000000004</c:v>
                </c:pt>
                <c:pt idx="12713">
                  <c:v>0</c:v>
                </c:pt>
                <c:pt idx="12714">
                  <c:v>0.77907700000000002</c:v>
                </c:pt>
                <c:pt idx="12715">
                  <c:v>0.77994699999999995</c:v>
                </c:pt>
                <c:pt idx="12716">
                  <c:v>1.9467099999999999</c:v>
                </c:pt>
                <c:pt idx="12717">
                  <c:v>0.38925500000000002</c:v>
                </c:pt>
                <c:pt idx="12718">
                  <c:v>0.38919599999999999</c:v>
                </c:pt>
                <c:pt idx="12719">
                  <c:v>1.5539700000000001</c:v>
                </c:pt>
                <c:pt idx="12720">
                  <c:v>1.55582</c:v>
                </c:pt>
                <c:pt idx="12721">
                  <c:v>1.1671400000000001</c:v>
                </c:pt>
                <c:pt idx="12722">
                  <c:v>0.38906099999999999</c:v>
                </c:pt>
                <c:pt idx="12723">
                  <c:v>0.38917099999999999</c:v>
                </c:pt>
                <c:pt idx="12724">
                  <c:v>1.1673</c:v>
                </c:pt>
                <c:pt idx="12725">
                  <c:v>0.38895999999999997</c:v>
                </c:pt>
                <c:pt idx="12726">
                  <c:v>0</c:v>
                </c:pt>
                <c:pt idx="12727">
                  <c:v>1.5568500000000001</c:v>
                </c:pt>
                <c:pt idx="12728">
                  <c:v>1.5563800000000001</c:v>
                </c:pt>
                <c:pt idx="12729">
                  <c:v>0.38930999999999999</c:v>
                </c:pt>
                <c:pt idx="12730">
                  <c:v>1.5555000000000001</c:v>
                </c:pt>
                <c:pt idx="12731">
                  <c:v>0.77936799999999995</c:v>
                </c:pt>
                <c:pt idx="12732">
                  <c:v>0</c:v>
                </c:pt>
                <c:pt idx="12733">
                  <c:v>1.1675</c:v>
                </c:pt>
                <c:pt idx="12734">
                  <c:v>1.1677500000000001</c:v>
                </c:pt>
                <c:pt idx="12735">
                  <c:v>0.77808999999999995</c:v>
                </c:pt>
                <c:pt idx="12736">
                  <c:v>1.1673500000000001</c:v>
                </c:pt>
                <c:pt idx="12737">
                  <c:v>1.1676800000000001</c:v>
                </c:pt>
                <c:pt idx="12738">
                  <c:v>0.38922099999999998</c:v>
                </c:pt>
                <c:pt idx="12739">
                  <c:v>1.5558700000000001</c:v>
                </c:pt>
                <c:pt idx="12740">
                  <c:v>1.9401999999999999</c:v>
                </c:pt>
                <c:pt idx="12741">
                  <c:v>0.77838399999999996</c:v>
                </c:pt>
                <c:pt idx="12742">
                  <c:v>0.38920900000000003</c:v>
                </c:pt>
                <c:pt idx="12743">
                  <c:v>1.55593</c:v>
                </c:pt>
                <c:pt idx="12744">
                  <c:v>1.5559700000000001</c:v>
                </c:pt>
                <c:pt idx="12745">
                  <c:v>0</c:v>
                </c:pt>
                <c:pt idx="12746">
                  <c:v>1.55663</c:v>
                </c:pt>
                <c:pt idx="12747">
                  <c:v>1.9499299999999999</c:v>
                </c:pt>
                <c:pt idx="12748">
                  <c:v>1.55654</c:v>
                </c:pt>
                <c:pt idx="12749">
                  <c:v>0.38907900000000001</c:v>
                </c:pt>
                <c:pt idx="12750">
                  <c:v>0.77799300000000005</c:v>
                </c:pt>
                <c:pt idx="12751">
                  <c:v>1.9450799999999999</c:v>
                </c:pt>
                <c:pt idx="12752">
                  <c:v>1.5563</c:v>
                </c:pt>
                <c:pt idx="12753">
                  <c:v>1.9459</c:v>
                </c:pt>
                <c:pt idx="12754">
                  <c:v>1.94529</c:v>
                </c:pt>
                <c:pt idx="12755">
                  <c:v>0</c:v>
                </c:pt>
                <c:pt idx="12756">
                  <c:v>1.5565199999999999</c:v>
                </c:pt>
                <c:pt idx="12757">
                  <c:v>1.55684</c:v>
                </c:pt>
                <c:pt idx="12758">
                  <c:v>0.38910299999999998</c:v>
                </c:pt>
                <c:pt idx="12759">
                  <c:v>0.389125</c:v>
                </c:pt>
                <c:pt idx="12760">
                  <c:v>0.389044</c:v>
                </c:pt>
                <c:pt idx="12761">
                  <c:v>1.55722</c:v>
                </c:pt>
                <c:pt idx="12762">
                  <c:v>1.5567599999999999</c:v>
                </c:pt>
                <c:pt idx="12763">
                  <c:v>0.389015</c:v>
                </c:pt>
                <c:pt idx="12764">
                  <c:v>0.77963899999999997</c:v>
                </c:pt>
                <c:pt idx="12765">
                  <c:v>1.55823</c:v>
                </c:pt>
                <c:pt idx="12766">
                  <c:v>0</c:v>
                </c:pt>
                <c:pt idx="12767">
                  <c:v>0.77862299999999995</c:v>
                </c:pt>
                <c:pt idx="12768">
                  <c:v>1.94495</c:v>
                </c:pt>
                <c:pt idx="12769">
                  <c:v>1.55694</c:v>
                </c:pt>
                <c:pt idx="12770">
                  <c:v>0.77799799999999997</c:v>
                </c:pt>
                <c:pt idx="12771">
                  <c:v>0.77813600000000005</c:v>
                </c:pt>
                <c:pt idx="12772">
                  <c:v>0.38895600000000002</c:v>
                </c:pt>
                <c:pt idx="12773">
                  <c:v>1.55644</c:v>
                </c:pt>
                <c:pt idx="12774">
                  <c:v>1.16693</c:v>
                </c:pt>
                <c:pt idx="12775">
                  <c:v>1.5568</c:v>
                </c:pt>
                <c:pt idx="12776">
                  <c:v>1.1664399999999999</c:v>
                </c:pt>
                <c:pt idx="12777">
                  <c:v>0</c:v>
                </c:pt>
                <c:pt idx="12778">
                  <c:v>1.16788</c:v>
                </c:pt>
                <c:pt idx="12779">
                  <c:v>1.1676</c:v>
                </c:pt>
                <c:pt idx="12780">
                  <c:v>0.77927500000000005</c:v>
                </c:pt>
                <c:pt idx="12781">
                  <c:v>0.38963700000000001</c:v>
                </c:pt>
                <c:pt idx="12782">
                  <c:v>0.38914300000000002</c:v>
                </c:pt>
                <c:pt idx="12783">
                  <c:v>1.9454800000000001</c:v>
                </c:pt>
                <c:pt idx="12784">
                  <c:v>0.77811399999999997</c:v>
                </c:pt>
                <c:pt idx="12785">
                  <c:v>0</c:v>
                </c:pt>
                <c:pt idx="12786">
                  <c:v>1.16767</c:v>
                </c:pt>
                <c:pt idx="12787">
                  <c:v>1.5563400000000001</c:v>
                </c:pt>
                <c:pt idx="12788">
                  <c:v>0.77838799999999997</c:v>
                </c:pt>
                <c:pt idx="12789">
                  <c:v>0</c:v>
                </c:pt>
                <c:pt idx="12790">
                  <c:v>0.77809399999999995</c:v>
                </c:pt>
                <c:pt idx="12791">
                  <c:v>1.94696</c:v>
                </c:pt>
                <c:pt idx="12792">
                  <c:v>1.9447700000000001</c:v>
                </c:pt>
                <c:pt idx="12793">
                  <c:v>0.778393</c:v>
                </c:pt>
                <c:pt idx="12794">
                  <c:v>1.1674899999999999</c:v>
                </c:pt>
                <c:pt idx="12795">
                  <c:v>0.77823699999999996</c:v>
                </c:pt>
                <c:pt idx="12796">
                  <c:v>0.778088</c:v>
                </c:pt>
                <c:pt idx="12797">
                  <c:v>1.5582800000000001</c:v>
                </c:pt>
                <c:pt idx="12798">
                  <c:v>1.5580799999999999</c:v>
                </c:pt>
                <c:pt idx="12799">
                  <c:v>0.77799600000000002</c:v>
                </c:pt>
                <c:pt idx="12800">
                  <c:v>0.77614399999999995</c:v>
                </c:pt>
                <c:pt idx="12801">
                  <c:v>1.9453800000000001</c:v>
                </c:pt>
                <c:pt idx="12802">
                  <c:v>1.5566899999999999</c:v>
                </c:pt>
                <c:pt idx="12803">
                  <c:v>1.16706</c:v>
                </c:pt>
                <c:pt idx="12804">
                  <c:v>0</c:v>
                </c:pt>
                <c:pt idx="12805">
                  <c:v>0.77843799999999996</c:v>
                </c:pt>
                <c:pt idx="12806">
                  <c:v>1.5566899999999999</c:v>
                </c:pt>
                <c:pt idx="12807">
                  <c:v>1.1673899999999999</c:v>
                </c:pt>
                <c:pt idx="12808">
                  <c:v>0.77838300000000005</c:v>
                </c:pt>
                <c:pt idx="12809">
                  <c:v>1.16658</c:v>
                </c:pt>
                <c:pt idx="12810">
                  <c:v>1.5569200000000001</c:v>
                </c:pt>
                <c:pt idx="12811">
                  <c:v>1.5519499999999999</c:v>
                </c:pt>
                <c:pt idx="12812">
                  <c:v>0</c:v>
                </c:pt>
                <c:pt idx="12813">
                  <c:v>1.16754</c:v>
                </c:pt>
                <c:pt idx="12814">
                  <c:v>1.946</c:v>
                </c:pt>
                <c:pt idx="12815">
                  <c:v>1.1699299999999999</c:v>
                </c:pt>
                <c:pt idx="12816">
                  <c:v>0</c:v>
                </c:pt>
                <c:pt idx="12817">
                  <c:v>1.1676800000000001</c:v>
                </c:pt>
                <c:pt idx="12818">
                  <c:v>1.9454499999999999</c:v>
                </c:pt>
                <c:pt idx="12819">
                  <c:v>1.16692</c:v>
                </c:pt>
                <c:pt idx="12820">
                  <c:v>0.38902500000000001</c:v>
                </c:pt>
                <c:pt idx="12821">
                  <c:v>0</c:v>
                </c:pt>
                <c:pt idx="12822">
                  <c:v>1.1679299999999999</c:v>
                </c:pt>
                <c:pt idx="12823">
                  <c:v>1.9459500000000001</c:v>
                </c:pt>
                <c:pt idx="12824">
                  <c:v>0.77813100000000002</c:v>
                </c:pt>
                <c:pt idx="12825">
                  <c:v>0.38902799999999998</c:v>
                </c:pt>
                <c:pt idx="12826">
                  <c:v>0</c:v>
                </c:pt>
                <c:pt idx="12827">
                  <c:v>1.1680299999999999</c:v>
                </c:pt>
                <c:pt idx="12828">
                  <c:v>1.94513</c:v>
                </c:pt>
                <c:pt idx="12829">
                  <c:v>1.1673899999999999</c:v>
                </c:pt>
                <c:pt idx="12830">
                  <c:v>1.16648</c:v>
                </c:pt>
                <c:pt idx="12831">
                  <c:v>1.1648099999999999</c:v>
                </c:pt>
                <c:pt idx="12832">
                  <c:v>0</c:v>
                </c:pt>
                <c:pt idx="12833">
                  <c:v>0.38914500000000002</c:v>
                </c:pt>
                <c:pt idx="12834">
                  <c:v>0.77803299999999997</c:v>
                </c:pt>
                <c:pt idx="12835">
                  <c:v>1.1670199999999999</c:v>
                </c:pt>
                <c:pt idx="12836">
                  <c:v>1.16856</c:v>
                </c:pt>
                <c:pt idx="12837">
                  <c:v>0</c:v>
                </c:pt>
                <c:pt idx="12838">
                  <c:v>1.1679600000000001</c:v>
                </c:pt>
                <c:pt idx="12839">
                  <c:v>1.94493</c:v>
                </c:pt>
                <c:pt idx="12840">
                  <c:v>1.55708</c:v>
                </c:pt>
                <c:pt idx="12841">
                  <c:v>0.38886300000000001</c:v>
                </c:pt>
                <c:pt idx="12842">
                  <c:v>0</c:v>
                </c:pt>
                <c:pt idx="12843">
                  <c:v>1.16703</c:v>
                </c:pt>
                <c:pt idx="12844">
                  <c:v>1.9457199999999999</c:v>
                </c:pt>
                <c:pt idx="12845">
                  <c:v>0.38916899999999999</c:v>
                </c:pt>
                <c:pt idx="12846">
                  <c:v>0.38908900000000002</c:v>
                </c:pt>
                <c:pt idx="12847">
                  <c:v>0.38924399999999998</c:v>
                </c:pt>
                <c:pt idx="12848">
                  <c:v>1.55629</c:v>
                </c:pt>
                <c:pt idx="12849">
                  <c:v>1.56087</c:v>
                </c:pt>
                <c:pt idx="12850">
                  <c:v>1.5578700000000001</c:v>
                </c:pt>
                <c:pt idx="12851">
                  <c:v>0.38763700000000001</c:v>
                </c:pt>
                <c:pt idx="12852">
                  <c:v>1.55596</c:v>
                </c:pt>
                <c:pt idx="12853">
                  <c:v>1.55681</c:v>
                </c:pt>
                <c:pt idx="12854">
                  <c:v>0.38917000000000002</c:v>
                </c:pt>
                <c:pt idx="12855">
                  <c:v>0</c:v>
                </c:pt>
                <c:pt idx="12856">
                  <c:v>1.5566599999999999</c:v>
                </c:pt>
                <c:pt idx="12857">
                  <c:v>0.77796500000000002</c:v>
                </c:pt>
                <c:pt idx="12858">
                  <c:v>1.5557799999999999</c:v>
                </c:pt>
                <c:pt idx="12859">
                  <c:v>0.77813900000000003</c:v>
                </c:pt>
                <c:pt idx="12860">
                  <c:v>1.55559</c:v>
                </c:pt>
                <c:pt idx="12861">
                  <c:v>1.1676899999999999</c:v>
                </c:pt>
                <c:pt idx="12862">
                  <c:v>1.1673800000000001</c:v>
                </c:pt>
                <c:pt idx="12863">
                  <c:v>0</c:v>
                </c:pt>
                <c:pt idx="12864">
                  <c:v>0.77861499999999995</c:v>
                </c:pt>
                <c:pt idx="12865">
                  <c:v>1.9445600000000001</c:v>
                </c:pt>
                <c:pt idx="12866">
                  <c:v>1.16764</c:v>
                </c:pt>
                <c:pt idx="12867">
                  <c:v>0.77844400000000002</c:v>
                </c:pt>
                <c:pt idx="12868">
                  <c:v>0.38906499999999999</c:v>
                </c:pt>
                <c:pt idx="12869">
                  <c:v>1.9499200000000001</c:v>
                </c:pt>
                <c:pt idx="12870">
                  <c:v>1.9453499999999999</c:v>
                </c:pt>
                <c:pt idx="12871">
                  <c:v>1.5545100000000001</c:v>
                </c:pt>
                <c:pt idx="12872">
                  <c:v>0</c:v>
                </c:pt>
                <c:pt idx="12873">
                  <c:v>0</c:v>
                </c:pt>
                <c:pt idx="12874">
                  <c:v>0.77860700000000005</c:v>
                </c:pt>
                <c:pt idx="12875">
                  <c:v>1.5561400000000001</c:v>
                </c:pt>
                <c:pt idx="12876">
                  <c:v>0.77817099999999995</c:v>
                </c:pt>
                <c:pt idx="12877">
                  <c:v>0.77826899999999999</c:v>
                </c:pt>
                <c:pt idx="12878">
                  <c:v>0</c:v>
                </c:pt>
                <c:pt idx="12879">
                  <c:v>0.38922600000000002</c:v>
                </c:pt>
                <c:pt idx="12880">
                  <c:v>1.1670799999999999</c:v>
                </c:pt>
                <c:pt idx="12881">
                  <c:v>0.389067</c:v>
                </c:pt>
                <c:pt idx="12882">
                  <c:v>0</c:v>
                </c:pt>
                <c:pt idx="12883">
                  <c:v>0.77802400000000005</c:v>
                </c:pt>
                <c:pt idx="12884">
                  <c:v>0.77970300000000003</c:v>
                </c:pt>
                <c:pt idx="12885">
                  <c:v>0</c:v>
                </c:pt>
                <c:pt idx="12886">
                  <c:v>1.16733</c:v>
                </c:pt>
                <c:pt idx="12887">
                  <c:v>1.16896</c:v>
                </c:pt>
                <c:pt idx="12888">
                  <c:v>0</c:v>
                </c:pt>
                <c:pt idx="12889">
                  <c:v>1.5567899999999999</c:v>
                </c:pt>
                <c:pt idx="12890">
                  <c:v>1.5561</c:v>
                </c:pt>
                <c:pt idx="12891">
                  <c:v>1.9444600000000001</c:v>
                </c:pt>
                <c:pt idx="12892">
                  <c:v>1.94537</c:v>
                </c:pt>
                <c:pt idx="12893">
                  <c:v>0.77809399999999995</c:v>
                </c:pt>
                <c:pt idx="12894">
                  <c:v>1.16649</c:v>
                </c:pt>
                <c:pt idx="12895">
                  <c:v>1.5561700000000001</c:v>
                </c:pt>
                <c:pt idx="12896">
                  <c:v>0.77807400000000004</c:v>
                </c:pt>
                <c:pt idx="12897">
                  <c:v>0.77789600000000003</c:v>
                </c:pt>
                <c:pt idx="12898">
                  <c:v>1.9451400000000001</c:v>
                </c:pt>
                <c:pt idx="12899">
                  <c:v>0.77951300000000001</c:v>
                </c:pt>
                <c:pt idx="12900">
                  <c:v>0.389044</c:v>
                </c:pt>
                <c:pt idx="12901">
                  <c:v>0</c:v>
                </c:pt>
                <c:pt idx="12902">
                  <c:v>0.78047999999999995</c:v>
                </c:pt>
                <c:pt idx="12903">
                  <c:v>1.55758</c:v>
                </c:pt>
                <c:pt idx="12904">
                  <c:v>1.16689</c:v>
                </c:pt>
                <c:pt idx="12905">
                  <c:v>0.38901999999999998</c:v>
                </c:pt>
                <c:pt idx="12906">
                  <c:v>0.390069</c:v>
                </c:pt>
                <c:pt idx="12907">
                  <c:v>0.78044199999999997</c:v>
                </c:pt>
                <c:pt idx="12908">
                  <c:v>0.38890400000000003</c:v>
                </c:pt>
                <c:pt idx="12909">
                  <c:v>0.77642100000000003</c:v>
                </c:pt>
                <c:pt idx="12910">
                  <c:v>0.39016299999999998</c:v>
                </c:pt>
                <c:pt idx="12911">
                  <c:v>0.78018299999999996</c:v>
                </c:pt>
                <c:pt idx="12912">
                  <c:v>1.1670799999999999</c:v>
                </c:pt>
                <c:pt idx="12913">
                  <c:v>0.77794099999999999</c:v>
                </c:pt>
                <c:pt idx="12914">
                  <c:v>0</c:v>
                </c:pt>
                <c:pt idx="12915">
                  <c:v>0.38921099999999997</c:v>
                </c:pt>
                <c:pt idx="12916">
                  <c:v>1.5562100000000001</c:v>
                </c:pt>
                <c:pt idx="12917">
                  <c:v>1.946</c:v>
                </c:pt>
                <c:pt idx="12918">
                  <c:v>0.38923099999999999</c:v>
                </c:pt>
                <c:pt idx="12919">
                  <c:v>0</c:v>
                </c:pt>
                <c:pt idx="12920">
                  <c:v>0</c:v>
                </c:pt>
                <c:pt idx="12921">
                  <c:v>1.95017</c:v>
                </c:pt>
                <c:pt idx="12922">
                  <c:v>1.9462200000000001</c:v>
                </c:pt>
                <c:pt idx="12923">
                  <c:v>1.1672499999999999</c:v>
                </c:pt>
                <c:pt idx="12924">
                  <c:v>0</c:v>
                </c:pt>
                <c:pt idx="12925">
                  <c:v>0.38911099999999998</c:v>
                </c:pt>
                <c:pt idx="12926">
                  <c:v>1.9459299999999999</c:v>
                </c:pt>
                <c:pt idx="12927">
                  <c:v>1.55657</c:v>
                </c:pt>
                <c:pt idx="12928">
                  <c:v>1.5559700000000001</c:v>
                </c:pt>
                <c:pt idx="12929">
                  <c:v>1.5563</c:v>
                </c:pt>
                <c:pt idx="12930">
                  <c:v>1.1668499999999999</c:v>
                </c:pt>
                <c:pt idx="12931">
                  <c:v>0.38901400000000003</c:v>
                </c:pt>
                <c:pt idx="12932">
                  <c:v>0.38925199999999999</c:v>
                </c:pt>
                <c:pt idx="12933">
                  <c:v>1.9455199999999999</c:v>
                </c:pt>
                <c:pt idx="12934">
                  <c:v>0.77822800000000003</c:v>
                </c:pt>
                <c:pt idx="12935">
                  <c:v>0</c:v>
                </c:pt>
                <c:pt idx="12936">
                  <c:v>1.1678500000000001</c:v>
                </c:pt>
                <c:pt idx="12937">
                  <c:v>1.9468399999999999</c:v>
                </c:pt>
                <c:pt idx="12938">
                  <c:v>0.77934300000000001</c:v>
                </c:pt>
                <c:pt idx="12939">
                  <c:v>0.77787399999999995</c:v>
                </c:pt>
                <c:pt idx="12940">
                  <c:v>0.778223</c:v>
                </c:pt>
                <c:pt idx="12941">
                  <c:v>0.77845799999999998</c:v>
                </c:pt>
                <c:pt idx="12942">
                  <c:v>1.9455499999999999</c:v>
                </c:pt>
                <c:pt idx="12943">
                  <c:v>1.5569900000000001</c:v>
                </c:pt>
                <c:pt idx="12944">
                  <c:v>1.9452499999999999</c:v>
                </c:pt>
                <c:pt idx="12945">
                  <c:v>1.5553399999999999</c:v>
                </c:pt>
                <c:pt idx="12946">
                  <c:v>0.38888899999999998</c:v>
                </c:pt>
                <c:pt idx="12947">
                  <c:v>0.77781599999999995</c:v>
                </c:pt>
                <c:pt idx="12948">
                  <c:v>0.77687399999999995</c:v>
                </c:pt>
                <c:pt idx="12949">
                  <c:v>1.5563400000000001</c:v>
                </c:pt>
                <c:pt idx="12950">
                  <c:v>1.55599</c:v>
                </c:pt>
                <c:pt idx="12951">
                  <c:v>0</c:v>
                </c:pt>
                <c:pt idx="12952">
                  <c:v>0.389374</c:v>
                </c:pt>
                <c:pt idx="12953">
                  <c:v>1.167</c:v>
                </c:pt>
                <c:pt idx="12954">
                  <c:v>1.16727</c:v>
                </c:pt>
                <c:pt idx="12955">
                  <c:v>1.56044</c:v>
                </c:pt>
                <c:pt idx="12956">
                  <c:v>0.38964199999999999</c:v>
                </c:pt>
                <c:pt idx="12957">
                  <c:v>0.38918399999999997</c:v>
                </c:pt>
                <c:pt idx="12958">
                  <c:v>0.77861999999999998</c:v>
                </c:pt>
                <c:pt idx="12959">
                  <c:v>1.5570600000000001</c:v>
                </c:pt>
                <c:pt idx="12960">
                  <c:v>1.1677</c:v>
                </c:pt>
                <c:pt idx="12961">
                  <c:v>0</c:v>
                </c:pt>
                <c:pt idx="12962">
                  <c:v>0.77957900000000002</c:v>
                </c:pt>
                <c:pt idx="12963">
                  <c:v>1.1668700000000001</c:v>
                </c:pt>
                <c:pt idx="12964">
                  <c:v>1.1672499999999999</c:v>
                </c:pt>
                <c:pt idx="12965">
                  <c:v>0.38919799999999999</c:v>
                </c:pt>
                <c:pt idx="12966">
                  <c:v>0.77821300000000004</c:v>
                </c:pt>
                <c:pt idx="12967">
                  <c:v>1.16753</c:v>
                </c:pt>
                <c:pt idx="12968">
                  <c:v>0</c:v>
                </c:pt>
                <c:pt idx="12969">
                  <c:v>1.5567200000000001</c:v>
                </c:pt>
                <c:pt idx="12970">
                  <c:v>0.77843499999999999</c:v>
                </c:pt>
                <c:pt idx="12971">
                  <c:v>1.1671100000000001</c:v>
                </c:pt>
                <c:pt idx="12972">
                  <c:v>0</c:v>
                </c:pt>
                <c:pt idx="12973">
                  <c:v>1.5587899999999999</c:v>
                </c:pt>
                <c:pt idx="12974">
                  <c:v>1.5586500000000001</c:v>
                </c:pt>
                <c:pt idx="12975">
                  <c:v>1.16778</c:v>
                </c:pt>
                <c:pt idx="12976">
                  <c:v>1.55623</c:v>
                </c:pt>
                <c:pt idx="12977">
                  <c:v>1.55701</c:v>
                </c:pt>
                <c:pt idx="12978">
                  <c:v>0.77823799999999999</c:v>
                </c:pt>
                <c:pt idx="12979">
                  <c:v>0</c:v>
                </c:pt>
                <c:pt idx="12980">
                  <c:v>0.38924300000000001</c:v>
                </c:pt>
                <c:pt idx="12981">
                  <c:v>1.94519</c:v>
                </c:pt>
                <c:pt idx="12982">
                  <c:v>1.1674199999999999</c:v>
                </c:pt>
                <c:pt idx="12983">
                  <c:v>1.94567</c:v>
                </c:pt>
                <c:pt idx="12984">
                  <c:v>1.9454800000000001</c:v>
                </c:pt>
                <c:pt idx="12985">
                  <c:v>1.5560099999999999</c:v>
                </c:pt>
                <c:pt idx="12986">
                  <c:v>0.38916099999999998</c:v>
                </c:pt>
                <c:pt idx="12987">
                  <c:v>0</c:v>
                </c:pt>
                <c:pt idx="12988">
                  <c:v>0.77795499999999995</c:v>
                </c:pt>
                <c:pt idx="12989">
                  <c:v>1.5561199999999999</c:v>
                </c:pt>
                <c:pt idx="12990">
                  <c:v>1.9459</c:v>
                </c:pt>
                <c:pt idx="12991">
                  <c:v>0.78053600000000001</c:v>
                </c:pt>
                <c:pt idx="12992">
                  <c:v>0.389233</c:v>
                </c:pt>
                <c:pt idx="12993">
                  <c:v>0.77797300000000003</c:v>
                </c:pt>
                <c:pt idx="12994">
                  <c:v>1.16761</c:v>
                </c:pt>
                <c:pt idx="12995">
                  <c:v>0.77818900000000002</c:v>
                </c:pt>
                <c:pt idx="12996">
                  <c:v>0.38908500000000001</c:v>
                </c:pt>
                <c:pt idx="12997">
                  <c:v>1.1667799999999999</c:v>
                </c:pt>
                <c:pt idx="12998">
                  <c:v>1.1644300000000001</c:v>
                </c:pt>
                <c:pt idx="12999">
                  <c:v>1.5563400000000001</c:v>
                </c:pt>
                <c:pt idx="13000">
                  <c:v>1.55694</c:v>
                </c:pt>
                <c:pt idx="13001">
                  <c:v>1.1677299999999999</c:v>
                </c:pt>
                <c:pt idx="13002">
                  <c:v>0</c:v>
                </c:pt>
                <c:pt idx="13003">
                  <c:v>0.38936399999999999</c:v>
                </c:pt>
                <c:pt idx="13004">
                  <c:v>1.55619</c:v>
                </c:pt>
                <c:pt idx="13005">
                  <c:v>1.94567</c:v>
                </c:pt>
                <c:pt idx="13006">
                  <c:v>0.778335</c:v>
                </c:pt>
                <c:pt idx="13007">
                  <c:v>0</c:v>
                </c:pt>
                <c:pt idx="13008">
                  <c:v>1.5567299999999999</c:v>
                </c:pt>
                <c:pt idx="13009">
                  <c:v>1.55979</c:v>
                </c:pt>
                <c:pt idx="13010">
                  <c:v>1.55701</c:v>
                </c:pt>
                <c:pt idx="13011">
                  <c:v>0.77809700000000004</c:v>
                </c:pt>
                <c:pt idx="13012">
                  <c:v>0.389048</c:v>
                </c:pt>
                <c:pt idx="13013">
                  <c:v>1.16774</c:v>
                </c:pt>
                <c:pt idx="13014">
                  <c:v>1.5565100000000001</c:v>
                </c:pt>
                <c:pt idx="13015">
                  <c:v>0.38924799999999998</c:v>
                </c:pt>
                <c:pt idx="13016">
                  <c:v>0.38894899999999999</c:v>
                </c:pt>
                <c:pt idx="13017">
                  <c:v>0.38908100000000001</c:v>
                </c:pt>
                <c:pt idx="13018">
                  <c:v>1.16388</c:v>
                </c:pt>
                <c:pt idx="13019">
                  <c:v>0.77801500000000001</c:v>
                </c:pt>
                <c:pt idx="13020">
                  <c:v>0.77812899999999996</c:v>
                </c:pt>
                <c:pt idx="13021">
                  <c:v>1.5567599999999999</c:v>
                </c:pt>
                <c:pt idx="13022">
                  <c:v>1.1672899999999999</c:v>
                </c:pt>
                <c:pt idx="13023">
                  <c:v>0.77826099999999998</c:v>
                </c:pt>
                <c:pt idx="13024">
                  <c:v>0</c:v>
                </c:pt>
                <c:pt idx="13025">
                  <c:v>0.38954100000000003</c:v>
                </c:pt>
                <c:pt idx="13026">
                  <c:v>1.94021</c:v>
                </c:pt>
                <c:pt idx="13027">
                  <c:v>0</c:v>
                </c:pt>
                <c:pt idx="13028">
                  <c:v>0.77882600000000002</c:v>
                </c:pt>
                <c:pt idx="13029">
                  <c:v>1.5567500000000001</c:v>
                </c:pt>
                <c:pt idx="13030">
                  <c:v>1.17065</c:v>
                </c:pt>
                <c:pt idx="13031">
                  <c:v>0.77784900000000001</c:v>
                </c:pt>
                <c:pt idx="13032">
                  <c:v>0</c:v>
                </c:pt>
                <c:pt idx="13033">
                  <c:v>0.77870099999999998</c:v>
                </c:pt>
                <c:pt idx="13034">
                  <c:v>1.55599</c:v>
                </c:pt>
                <c:pt idx="13035">
                  <c:v>1.16534</c:v>
                </c:pt>
                <c:pt idx="13036">
                  <c:v>1.1669499999999999</c:v>
                </c:pt>
                <c:pt idx="13037">
                  <c:v>0</c:v>
                </c:pt>
                <c:pt idx="13038">
                  <c:v>1.5571699999999999</c:v>
                </c:pt>
                <c:pt idx="13039">
                  <c:v>1.16761</c:v>
                </c:pt>
                <c:pt idx="13040">
                  <c:v>1.1677</c:v>
                </c:pt>
                <c:pt idx="13041">
                  <c:v>0</c:v>
                </c:pt>
                <c:pt idx="13042">
                  <c:v>0.389158</c:v>
                </c:pt>
                <c:pt idx="13043">
                  <c:v>1.5568500000000001</c:v>
                </c:pt>
                <c:pt idx="13044">
                  <c:v>1.5563800000000001</c:v>
                </c:pt>
                <c:pt idx="13045">
                  <c:v>1.9513499999999999</c:v>
                </c:pt>
                <c:pt idx="13046">
                  <c:v>0</c:v>
                </c:pt>
                <c:pt idx="13047">
                  <c:v>1.5609900000000001</c:v>
                </c:pt>
                <c:pt idx="13048">
                  <c:v>1.5559400000000001</c:v>
                </c:pt>
                <c:pt idx="13049">
                  <c:v>0.389264</c:v>
                </c:pt>
                <c:pt idx="13050">
                  <c:v>0.38925999999999999</c:v>
                </c:pt>
                <c:pt idx="13051">
                  <c:v>1.5564899999999999</c:v>
                </c:pt>
                <c:pt idx="13052">
                  <c:v>1.1677599999999999</c:v>
                </c:pt>
                <c:pt idx="13053">
                  <c:v>0.77818900000000002</c:v>
                </c:pt>
                <c:pt idx="13054">
                  <c:v>0.77835299999999996</c:v>
                </c:pt>
                <c:pt idx="13055">
                  <c:v>1.55358</c:v>
                </c:pt>
                <c:pt idx="13056">
                  <c:v>1.55562</c:v>
                </c:pt>
                <c:pt idx="13057">
                  <c:v>0.389268</c:v>
                </c:pt>
                <c:pt idx="13058">
                  <c:v>0.38906299999999999</c:v>
                </c:pt>
                <c:pt idx="13059">
                  <c:v>1.1676200000000001</c:v>
                </c:pt>
                <c:pt idx="13060">
                  <c:v>1.55654</c:v>
                </c:pt>
                <c:pt idx="13061">
                  <c:v>1.5562199999999999</c:v>
                </c:pt>
                <c:pt idx="13062">
                  <c:v>0.778111</c:v>
                </c:pt>
                <c:pt idx="13063">
                  <c:v>0</c:v>
                </c:pt>
                <c:pt idx="13064">
                  <c:v>1.1700999999999999</c:v>
                </c:pt>
                <c:pt idx="13065">
                  <c:v>1.55949</c:v>
                </c:pt>
                <c:pt idx="13066">
                  <c:v>0.77789699999999995</c:v>
                </c:pt>
                <c:pt idx="13067">
                  <c:v>0.38921499999999998</c:v>
                </c:pt>
                <c:pt idx="13068">
                  <c:v>0.38925900000000002</c:v>
                </c:pt>
                <c:pt idx="13069">
                  <c:v>0.38923600000000003</c:v>
                </c:pt>
                <c:pt idx="13070">
                  <c:v>1.5561400000000001</c:v>
                </c:pt>
                <c:pt idx="13071">
                  <c:v>1.55643</c:v>
                </c:pt>
                <c:pt idx="13072">
                  <c:v>0.38907900000000001</c:v>
                </c:pt>
                <c:pt idx="13073">
                  <c:v>1.55633</c:v>
                </c:pt>
                <c:pt idx="13074">
                  <c:v>1.9446699999999999</c:v>
                </c:pt>
                <c:pt idx="13075">
                  <c:v>0.38882</c:v>
                </c:pt>
                <c:pt idx="13076">
                  <c:v>0.389233</c:v>
                </c:pt>
                <c:pt idx="13077">
                  <c:v>1.5565899999999999</c:v>
                </c:pt>
                <c:pt idx="13078">
                  <c:v>1.5560499999999999</c:v>
                </c:pt>
                <c:pt idx="13079">
                  <c:v>0.77827500000000005</c:v>
                </c:pt>
                <c:pt idx="13080">
                  <c:v>0.38913799999999998</c:v>
                </c:pt>
                <c:pt idx="13081">
                  <c:v>1.5567899999999999</c:v>
                </c:pt>
                <c:pt idx="13082">
                  <c:v>1.5599099999999999</c:v>
                </c:pt>
                <c:pt idx="13083">
                  <c:v>1.9483299999999999</c:v>
                </c:pt>
                <c:pt idx="13084">
                  <c:v>0.38902100000000001</c:v>
                </c:pt>
                <c:pt idx="13085">
                  <c:v>0.77748399999999995</c:v>
                </c:pt>
                <c:pt idx="13086">
                  <c:v>1.9457599999999999</c:v>
                </c:pt>
                <c:pt idx="13087">
                  <c:v>0.77821300000000004</c:v>
                </c:pt>
                <c:pt idx="13088">
                  <c:v>1.9462600000000001</c:v>
                </c:pt>
                <c:pt idx="13089">
                  <c:v>0.77813500000000002</c:v>
                </c:pt>
                <c:pt idx="13090">
                  <c:v>0</c:v>
                </c:pt>
                <c:pt idx="13091">
                  <c:v>0</c:v>
                </c:pt>
                <c:pt idx="13092">
                  <c:v>1.5561199999999999</c:v>
                </c:pt>
                <c:pt idx="13093">
                  <c:v>1.5560099999999999</c:v>
                </c:pt>
                <c:pt idx="13094">
                  <c:v>1.55663</c:v>
                </c:pt>
                <c:pt idx="13095">
                  <c:v>1.1667099999999999</c:v>
                </c:pt>
                <c:pt idx="13096">
                  <c:v>1.5566599999999999</c:v>
                </c:pt>
                <c:pt idx="13097">
                  <c:v>1.5569299999999999</c:v>
                </c:pt>
                <c:pt idx="13098">
                  <c:v>0.778339</c:v>
                </c:pt>
                <c:pt idx="13099">
                  <c:v>0.38947599999999999</c:v>
                </c:pt>
                <c:pt idx="13100">
                  <c:v>1.55633</c:v>
                </c:pt>
                <c:pt idx="13101">
                  <c:v>1.1673899999999999</c:v>
                </c:pt>
                <c:pt idx="13102">
                  <c:v>0.77850699999999995</c:v>
                </c:pt>
                <c:pt idx="13103">
                  <c:v>0.77829300000000001</c:v>
                </c:pt>
                <c:pt idx="13104">
                  <c:v>1.5568299999999999</c:v>
                </c:pt>
                <c:pt idx="13105">
                  <c:v>1.55654</c:v>
                </c:pt>
                <c:pt idx="13106">
                  <c:v>1.9448099999999999</c:v>
                </c:pt>
                <c:pt idx="13107">
                  <c:v>0.38912200000000002</c:v>
                </c:pt>
                <c:pt idx="13108">
                  <c:v>0.77797700000000003</c:v>
                </c:pt>
                <c:pt idx="13109">
                  <c:v>1.1672400000000001</c:v>
                </c:pt>
                <c:pt idx="13110">
                  <c:v>1.9455</c:v>
                </c:pt>
                <c:pt idx="13111">
                  <c:v>0.77854000000000001</c:v>
                </c:pt>
                <c:pt idx="13112">
                  <c:v>0.38923799999999997</c:v>
                </c:pt>
                <c:pt idx="13113">
                  <c:v>1.5561199999999999</c:v>
                </c:pt>
                <c:pt idx="13114">
                  <c:v>1.55694</c:v>
                </c:pt>
                <c:pt idx="13115">
                  <c:v>0.389185</c:v>
                </c:pt>
                <c:pt idx="13116">
                  <c:v>0.77917599999999998</c:v>
                </c:pt>
                <c:pt idx="13117">
                  <c:v>1.9501500000000001</c:v>
                </c:pt>
                <c:pt idx="13118">
                  <c:v>1.55623</c:v>
                </c:pt>
                <c:pt idx="13119">
                  <c:v>0</c:v>
                </c:pt>
                <c:pt idx="13120">
                  <c:v>0.389233</c:v>
                </c:pt>
                <c:pt idx="13121">
                  <c:v>1.16734</c:v>
                </c:pt>
                <c:pt idx="13122">
                  <c:v>0.77837000000000001</c:v>
                </c:pt>
                <c:pt idx="13123">
                  <c:v>1.5568200000000001</c:v>
                </c:pt>
                <c:pt idx="13124">
                  <c:v>1.94584</c:v>
                </c:pt>
                <c:pt idx="13125">
                  <c:v>0.77833399999999997</c:v>
                </c:pt>
                <c:pt idx="13126">
                  <c:v>0</c:v>
                </c:pt>
                <c:pt idx="13127">
                  <c:v>0.77849500000000005</c:v>
                </c:pt>
                <c:pt idx="13128">
                  <c:v>0.77829400000000004</c:v>
                </c:pt>
                <c:pt idx="13129">
                  <c:v>0.38920900000000003</c:v>
                </c:pt>
                <c:pt idx="13130">
                  <c:v>1.1676599999999999</c:v>
                </c:pt>
                <c:pt idx="13131">
                  <c:v>1.1672</c:v>
                </c:pt>
                <c:pt idx="13132">
                  <c:v>1.9458599999999999</c:v>
                </c:pt>
                <c:pt idx="13133">
                  <c:v>1.1678500000000001</c:v>
                </c:pt>
                <c:pt idx="13134">
                  <c:v>0.77788400000000002</c:v>
                </c:pt>
                <c:pt idx="13135">
                  <c:v>0.38995200000000002</c:v>
                </c:pt>
                <c:pt idx="13136">
                  <c:v>1.1675800000000001</c:v>
                </c:pt>
                <c:pt idx="13137">
                  <c:v>1.5562199999999999</c:v>
                </c:pt>
                <c:pt idx="13138">
                  <c:v>1.94529</c:v>
                </c:pt>
                <c:pt idx="13139">
                  <c:v>0</c:v>
                </c:pt>
                <c:pt idx="13140">
                  <c:v>0.77874100000000002</c:v>
                </c:pt>
                <c:pt idx="13141">
                  <c:v>1.94539</c:v>
                </c:pt>
                <c:pt idx="13142">
                  <c:v>1.9449099999999999</c:v>
                </c:pt>
                <c:pt idx="13143">
                  <c:v>0.77851199999999998</c:v>
                </c:pt>
                <c:pt idx="13144">
                  <c:v>0.38906299999999999</c:v>
                </c:pt>
                <c:pt idx="13145">
                  <c:v>0.77704799999999996</c:v>
                </c:pt>
                <c:pt idx="13146">
                  <c:v>1.5558399999999999</c:v>
                </c:pt>
                <c:pt idx="13147">
                  <c:v>1.94539</c:v>
                </c:pt>
                <c:pt idx="13148">
                  <c:v>0</c:v>
                </c:pt>
                <c:pt idx="13149">
                  <c:v>0.38923799999999997</c:v>
                </c:pt>
                <c:pt idx="13150">
                  <c:v>1.9452499999999999</c:v>
                </c:pt>
                <c:pt idx="13151">
                  <c:v>0.77853099999999997</c:v>
                </c:pt>
                <c:pt idx="13152">
                  <c:v>0.777999</c:v>
                </c:pt>
                <c:pt idx="13153">
                  <c:v>1.9475100000000001</c:v>
                </c:pt>
                <c:pt idx="13154">
                  <c:v>0.77906799999999998</c:v>
                </c:pt>
                <c:pt idx="13155">
                  <c:v>0.77749500000000005</c:v>
                </c:pt>
                <c:pt idx="13156">
                  <c:v>0.77796799999999999</c:v>
                </c:pt>
                <c:pt idx="13157">
                  <c:v>0.77813900000000003</c:v>
                </c:pt>
                <c:pt idx="13158">
                  <c:v>0</c:v>
                </c:pt>
                <c:pt idx="13159">
                  <c:v>1.16753</c:v>
                </c:pt>
                <c:pt idx="13160">
                  <c:v>1.5567899999999999</c:v>
                </c:pt>
                <c:pt idx="13161">
                  <c:v>0.38914700000000002</c:v>
                </c:pt>
                <c:pt idx="13162">
                  <c:v>1.5561400000000001</c:v>
                </c:pt>
                <c:pt idx="13163">
                  <c:v>1.94523</c:v>
                </c:pt>
                <c:pt idx="13164">
                  <c:v>0.77831799999999995</c:v>
                </c:pt>
                <c:pt idx="13165">
                  <c:v>1.1671400000000001</c:v>
                </c:pt>
                <c:pt idx="13166">
                  <c:v>1.55674</c:v>
                </c:pt>
                <c:pt idx="13167">
                  <c:v>1.9457199999999999</c:v>
                </c:pt>
                <c:pt idx="13168">
                  <c:v>0.38925999999999999</c:v>
                </c:pt>
                <c:pt idx="13169">
                  <c:v>0.77837000000000001</c:v>
                </c:pt>
                <c:pt idx="13170">
                  <c:v>1.55609</c:v>
                </c:pt>
                <c:pt idx="13171">
                  <c:v>0.38966400000000001</c:v>
                </c:pt>
                <c:pt idx="13172">
                  <c:v>0.39004800000000001</c:v>
                </c:pt>
                <c:pt idx="13173">
                  <c:v>0.77790899999999996</c:v>
                </c:pt>
                <c:pt idx="13174">
                  <c:v>1.94577</c:v>
                </c:pt>
                <c:pt idx="13175">
                  <c:v>0.77851300000000001</c:v>
                </c:pt>
                <c:pt idx="13176">
                  <c:v>1.1675500000000001</c:v>
                </c:pt>
                <c:pt idx="13177">
                  <c:v>1.55819</c:v>
                </c:pt>
                <c:pt idx="13178">
                  <c:v>1.1670199999999999</c:v>
                </c:pt>
                <c:pt idx="13179">
                  <c:v>0.38925700000000002</c:v>
                </c:pt>
                <c:pt idx="13180">
                  <c:v>0.38896999999999998</c:v>
                </c:pt>
                <c:pt idx="13181">
                  <c:v>1.16727</c:v>
                </c:pt>
                <c:pt idx="13182">
                  <c:v>0.38893899999999998</c:v>
                </c:pt>
                <c:pt idx="13183">
                  <c:v>0.77822199999999997</c:v>
                </c:pt>
                <c:pt idx="13184">
                  <c:v>1.1673</c:v>
                </c:pt>
                <c:pt idx="13185">
                  <c:v>0.389177</c:v>
                </c:pt>
                <c:pt idx="13186">
                  <c:v>0.77758099999999997</c:v>
                </c:pt>
                <c:pt idx="13187">
                  <c:v>1.5569599999999999</c:v>
                </c:pt>
                <c:pt idx="13188">
                  <c:v>1.16781</c:v>
                </c:pt>
                <c:pt idx="13189">
                  <c:v>0</c:v>
                </c:pt>
                <c:pt idx="13190">
                  <c:v>1.16839</c:v>
                </c:pt>
                <c:pt idx="13191">
                  <c:v>1.1690100000000001</c:v>
                </c:pt>
                <c:pt idx="13192">
                  <c:v>1.1674</c:v>
                </c:pt>
                <c:pt idx="13193">
                  <c:v>0.38919900000000002</c:v>
                </c:pt>
                <c:pt idx="13194">
                  <c:v>1.1672899999999999</c:v>
                </c:pt>
                <c:pt idx="13195">
                  <c:v>1.55613</c:v>
                </c:pt>
                <c:pt idx="13196">
                  <c:v>0.77811300000000005</c:v>
                </c:pt>
                <c:pt idx="13197">
                  <c:v>0.77815900000000005</c:v>
                </c:pt>
                <c:pt idx="13198">
                  <c:v>1.94638</c:v>
                </c:pt>
                <c:pt idx="13199">
                  <c:v>1.94608</c:v>
                </c:pt>
                <c:pt idx="13200">
                  <c:v>0.77841800000000005</c:v>
                </c:pt>
                <c:pt idx="13201">
                  <c:v>0.38922800000000002</c:v>
                </c:pt>
                <c:pt idx="13202">
                  <c:v>1.55603</c:v>
                </c:pt>
                <c:pt idx="13203">
                  <c:v>1.1670199999999999</c:v>
                </c:pt>
                <c:pt idx="13204">
                  <c:v>1.1670499999999999</c:v>
                </c:pt>
                <c:pt idx="13205">
                  <c:v>0.38925199999999999</c:v>
                </c:pt>
                <c:pt idx="13206">
                  <c:v>1.1670799999999999</c:v>
                </c:pt>
                <c:pt idx="13207">
                  <c:v>0.77835399999999999</c:v>
                </c:pt>
                <c:pt idx="13208">
                  <c:v>1.5547200000000001</c:v>
                </c:pt>
                <c:pt idx="13209">
                  <c:v>1.9459500000000001</c:v>
                </c:pt>
                <c:pt idx="13210">
                  <c:v>1.5606199999999999</c:v>
                </c:pt>
                <c:pt idx="13211">
                  <c:v>1.5561100000000001</c:v>
                </c:pt>
                <c:pt idx="13212">
                  <c:v>0.77792099999999997</c:v>
                </c:pt>
                <c:pt idx="13213">
                  <c:v>0</c:v>
                </c:pt>
                <c:pt idx="13214">
                  <c:v>1.1675599999999999</c:v>
                </c:pt>
                <c:pt idx="13215">
                  <c:v>0.77822899999999995</c:v>
                </c:pt>
                <c:pt idx="13216">
                  <c:v>0</c:v>
                </c:pt>
                <c:pt idx="13217">
                  <c:v>0.77865499999999999</c:v>
                </c:pt>
                <c:pt idx="13218">
                  <c:v>1.16709</c:v>
                </c:pt>
                <c:pt idx="13219">
                  <c:v>1.5552299999999999</c:v>
                </c:pt>
                <c:pt idx="13220">
                  <c:v>1.16747</c:v>
                </c:pt>
                <c:pt idx="13221">
                  <c:v>1.5563199999999999</c:v>
                </c:pt>
                <c:pt idx="13222">
                  <c:v>0.77779299999999996</c:v>
                </c:pt>
                <c:pt idx="13223">
                  <c:v>0.38904699999999998</c:v>
                </c:pt>
                <c:pt idx="13224">
                  <c:v>1.1676</c:v>
                </c:pt>
                <c:pt idx="13225">
                  <c:v>1.94519</c:v>
                </c:pt>
                <c:pt idx="13226">
                  <c:v>1.5558799999999999</c:v>
                </c:pt>
                <c:pt idx="13227">
                  <c:v>0.390204</c:v>
                </c:pt>
                <c:pt idx="13228">
                  <c:v>0</c:v>
                </c:pt>
                <c:pt idx="13229">
                  <c:v>0.38921800000000001</c:v>
                </c:pt>
                <c:pt idx="13230">
                  <c:v>1.5569200000000001</c:v>
                </c:pt>
                <c:pt idx="13231">
                  <c:v>1.16689</c:v>
                </c:pt>
                <c:pt idx="13232">
                  <c:v>0.38922600000000002</c:v>
                </c:pt>
                <c:pt idx="13233">
                  <c:v>0.38908199999999998</c:v>
                </c:pt>
                <c:pt idx="13234">
                  <c:v>1.94475</c:v>
                </c:pt>
                <c:pt idx="13235">
                  <c:v>0.77799600000000002</c:v>
                </c:pt>
                <c:pt idx="13236">
                  <c:v>1.55596</c:v>
                </c:pt>
                <c:pt idx="13237">
                  <c:v>0.77840500000000001</c:v>
                </c:pt>
                <c:pt idx="13238">
                  <c:v>0.38849499999999998</c:v>
                </c:pt>
                <c:pt idx="13239">
                  <c:v>1.55555</c:v>
                </c:pt>
                <c:pt idx="13240">
                  <c:v>1.5560400000000001</c:v>
                </c:pt>
                <c:pt idx="13241">
                  <c:v>0.77815100000000004</c:v>
                </c:pt>
                <c:pt idx="13242">
                  <c:v>0.38903500000000002</c:v>
                </c:pt>
                <c:pt idx="13243">
                  <c:v>1.9446399999999999</c:v>
                </c:pt>
                <c:pt idx="13244">
                  <c:v>0.38899499999999998</c:v>
                </c:pt>
                <c:pt idx="13245">
                  <c:v>0.780084</c:v>
                </c:pt>
                <c:pt idx="13246">
                  <c:v>1.5566899999999999</c:v>
                </c:pt>
                <c:pt idx="13247">
                  <c:v>1.1662699999999999</c:v>
                </c:pt>
                <c:pt idx="13248">
                  <c:v>1.5561199999999999</c:v>
                </c:pt>
                <c:pt idx="13249">
                  <c:v>0.38938099999999998</c:v>
                </c:pt>
                <c:pt idx="13250">
                  <c:v>1.16706</c:v>
                </c:pt>
                <c:pt idx="13251">
                  <c:v>1.5564199999999999</c:v>
                </c:pt>
                <c:pt idx="13252">
                  <c:v>1.9463200000000001</c:v>
                </c:pt>
                <c:pt idx="13253">
                  <c:v>0.77853499999999998</c:v>
                </c:pt>
                <c:pt idx="13254">
                  <c:v>0</c:v>
                </c:pt>
                <c:pt idx="13255">
                  <c:v>1.1673199999999999</c:v>
                </c:pt>
                <c:pt idx="13256">
                  <c:v>0.77812300000000001</c:v>
                </c:pt>
                <c:pt idx="13257">
                  <c:v>0</c:v>
                </c:pt>
                <c:pt idx="13258">
                  <c:v>0.38923000000000002</c:v>
                </c:pt>
                <c:pt idx="13259">
                  <c:v>1.5542</c:v>
                </c:pt>
                <c:pt idx="13260">
                  <c:v>1.1673800000000001</c:v>
                </c:pt>
                <c:pt idx="13261">
                  <c:v>1.1676200000000001</c:v>
                </c:pt>
                <c:pt idx="13262">
                  <c:v>0</c:v>
                </c:pt>
                <c:pt idx="13263">
                  <c:v>0.77929499999999996</c:v>
                </c:pt>
                <c:pt idx="13264">
                  <c:v>0.77798999999999996</c:v>
                </c:pt>
                <c:pt idx="13265">
                  <c:v>0</c:v>
                </c:pt>
                <c:pt idx="13266">
                  <c:v>0.77872799999999998</c:v>
                </c:pt>
                <c:pt idx="13267">
                  <c:v>0.77818399999999999</c:v>
                </c:pt>
                <c:pt idx="13268">
                  <c:v>0.388928</c:v>
                </c:pt>
                <c:pt idx="13269">
                  <c:v>0.77817400000000003</c:v>
                </c:pt>
                <c:pt idx="13270">
                  <c:v>1.55463</c:v>
                </c:pt>
                <c:pt idx="13271">
                  <c:v>1.1673500000000001</c:v>
                </c:pt>
                <c:pt idx="13272">
                  <c:v>0.77800599999999998</c:v>
                </c:pt>
                <c:pt idx="13273">
                  <c:v>1.1671100000000001</c:v>
                </c:pt>
                <c:pt idx="13274">
                  <c:v>1.5562499999999999</c:v>
                </c:pt>
                <c:pt idx="13275">
                  <c:v>1.5563899999999999</c:v>
                </c:pt>
                <c:pt idx="13276">
                  <c:v>0.77888599999999997</c:v>
                </c:pt>
                <c:pt idx="13277">
                  <c:v>0.38902199999999998</c:v>
                </c:pt>
                <c:pt idx="13278">
                  <c:v>1.5564100000000001</c:v>
                </c:pt>
                <c:pt idx="13279">
                  <c:v>1.55599</c:v>
                </c:pt>
                <c:pt idx="13280">
                  <c:v>1.55654</c:v>
                </c:pt>
                <c:pt idx="13281">
                  <c:v>1.17005</c:v>
                </c:pt>
                <c:pt idx="13282">
                  <c:v>1.1677500000000001</c:v>
                </c:pt>
                <c:pt idx="13283">
                  <c:v>0.389237</c:v>
                </c:pt>
                <c:pt idx="13284">
                  <c:v>0</c:v>
                </c:pt>
                <c:pt idx="13285">
                  <c:v>0.77844100000000005</c:v>
                </c:pt>
                <c:pt idx="13286">
                  <c:v>1.94529</c:v>
                </c:pt>
                <c:pt idx="13287">
                  <c:v>1.94611</c:v>
                </c:pt>
                <c:pt idx="13288">
                  <c:v>0</c:v>
                </c:pt>
                <c:pt idx="13289">
                  <c:v>0.77869699999999997</c:v>
                </c:pt>
                <c:pt idx="13290">
                  <c:v>0.38850099999999999</c:v>
                </c:pt>
                <c:pt idx="13291">
                  <c:v>1.9459500000000001</c:v>
                </c:pt>
                <c:pt idx="13292">
                  <c:v>1.16743</c:v>
                </c:pt>
                <c:pt idx="13293">
                  <c:v>0.38908100000000001</c:v>
                </c:pt>
                <c:pt idx="13294">
                  <c:v>1.1673</c:v>
                </c:pt>
                <c:pt idx="13295">
                  <c:v>0.77829899999999996</c:v>
                </c:pt>
                <c:pt idx="13296">
                  <c:v>1.5569900000000001</c:v>
                </c:pt>
                <c:pt idx="13297">
                  <c:v>1.1677299999999999</c:v>
                </c:pt>
                <c:pt idx="13298">
                  <c:v>0.77923699999999996</c:v>
                </c:pt>
                <c:pt idx="13299">
                  <c:v>1.9461200000000001</c:v>
                </c:pt>
                <c:pt idx="13300">
                  <c:v>0.38884099999999999</c:v>
                </c:pt>
                <c:pt idx="13301">
                  <c:v>0.38920100000000002</c:v>
                </c:pt>
                <c:pt idx="13302">
                  <c:v>1.5564800000000001</c:v>
                </c:pt>
                <c:pt idx="13303">
                  <c:v>0.77792799999999995</c:v>
                </c:pt>
                <c:pt idx="13304">
                  <c:v>1.1678200000000001</c:v>
                </c:pt>
                <c:pt idx="13305">
                  <c:v>1.55711</c:v>
                </c:pt>
                <c:pt idx="13306">
                  <c:v>0.38924399999999998</c:v>
                </c:pt>
                <c:pt idx="13307">
                  <c:v>0.77840100000000001</c:v>
                </c:pt>
                <c:pt idx="13308">
                  <c:v>1.16757</c:v>
                </c:pt>
                <c:pt idx="13309">
                  <c:v>1.1676800000000001</c:v>
                </c:pt>
                <c:pt idx="13310">
                  <c:v>0</c:v>
                </c:pt>
                <c:pt idx="13311">
                  <c:v>1.9448700000000001</c:v>
                </c:pt>
                <c:pt idx="13312">
                  <c:v>1.9466000000000001</c:v>
                </c:pt>
                <c:pt idx="13313">
                  <c:v>1.16753</c:v>
                </c:pt>
                <c:pt idx="13314">
                  <c:v>0</c:v>
                </c:pt>
                <c:pt idx="13315">
                  <c:v>0.77925900000000003</c:v>
                </c:pt>
                <c:pt idx="13316">
                  <c:v>1.94753</c:v>
                </c:pt>
                <c:pt idx="13317">
                  <c:v>1.94503</c:v>
                </c:pt>
                <c:pt idx="13318">
                  <c:v>0</c:v>
                </c:pt>
                <c:pt idx="13319">
                  <c:v>1.1674100000000001</c:v>
                </c:pt>
                <c:pt idx="13320">
                  <c:v>1.9456199999999999</c:v>
                </c:pt>
                <c:pt idx="13321">
                  <c:v>1.55514</c:v>
                </c:pt>
                <c:pt idx="13322">
                  <c:v>1.1672</c:v>
                </c:pt>
                <c:pt idx="13323">
                  <c:v>0.38912200000000002</c:v>
                </c:pt>
                <c:pt idx="13324">
                  <c:v>0</c:v>
                </c:pt>
                <c:pt idx="13325">
                  <c:v>1.16784</c:v>
                </c:pt>
                <c:pt idx="13326">
                  <c:v>1.55576</c:v>
                </c:pt>
                <c:pt idx="13327">
                  <c:v>0.77795599999999998</c:v>
                </c:pt>
                <c:pt idx="13328">
                  <c:v>0</c:v>
                </c:pt>
                <c:pt idx="13329">
                  <c:v>0.38920399999999999</c:v>
                </c:pt>
                <c:pt idx="13330">
                  <c:v>1.9459200000000001</c:v>
                </c:pt>
                <c:pt idx="13331">
                  <c:v>1.94641</c:v>
                </c:pt>
                <c:pt idx="13332">
                  <c:v>1.55853</c:v>
                </c:pt>
                <c:pt idx="13333">
                  <c:v>0.38922200000000001</c:v>
                </c:pt>
                <c:pt idx="13334">
                  <c:v>1.5557799999999999</c:v>
                </c:pt>
                <c:pt idx="13335">
                  <c:v>1.94618</c:v>
                </c:pt>
                <c:pt idx="13336">
                  <c:v>0</c:v>
                </c:pt>
                <c:pt idx="13337">
                  <c:v>0</c:v>
                </c:pt>
                <c:pt idx="13338">
                  <c:v>0.77853600000000001</c:v>
                </c:pt>
                <c:pt idx="13339">
                  <c:v>1.5552699999999999</c:v>
                </c:pt>
                <c:pt idx="13340">
                  <c:v>0.77854500000000004</c:v>
                </c:pt>
                <c:pt idx="13341">
                  <c:v>0.388901</c:v>
                </c:pt>
                <c:pt idx="13342">
                  <c:v>0.77858899999999998</c:v>
                </c:pt>
                <c:pt idx="13343">
                  <c:v>1.9448000000000001</c:v>
                </c:pt>
                <c:pt idx="13344">
                  <c:v>1.1669799999999999</c:v>
                </c:pt>
                <c:pt idx="13345">
                  <c:v>0.38890000000000002</c:v>
                </c:pt>
                <c:pt idx="13346">
                  <c:v>0.778281</c:v>
                </c:pt>
                <c:pt idx="13347">
                  <c:v>0.38897500000000002</c:v>
                </c:pt>
                <c:pt idx="13348">
                  <c:v>0.77820400000000001</c:v>
                </c:pt>
                <c:pt idx="13349">
                  <c:v>1.5593600000000001</c:v>
                </c:pt>
                <c:pt idx="13350">
                  <c:v>0</c:v>
                </c:pt>
                <c:pt idx="13351">
                  <c:v>0.38930300000000001</c:v>
                </c:pt>
                <c:pt idx="13352">
                  <c:v>0.77677700000000005</c:v>
                </c:pt>
                <c:pt idx="13353">
                  <c:v>0.38900299999999999</c:v>
                </c:pt>
                <c:pt idx="13354">
                  <c:v>0.38919599999999999</c:v>
                </c:pt>
                <c:pt idx="13355">
                  <c:v>1.16737</c:v>
                </c:pt>
                <c:pt idx="13356">
                  <c:v>1.94448</c:v>
                </c:pt>
                <c:pt idx="13357">
                  <c:v>1.1675800000000001</c:v>
                </c:pt>
                <c:pt idx="13358">
                  <c:v>0.38889899999999999</c:v>
                </c:pt>
                <c:pt idx="13359">
                  <c:v>0.77821600000000002</c:v>
                </c:pt>
                <c:pt idx="13360">
                  <c:v>1.55602</c:v>
                </c:pt>
                <c:pt idx="13361">
                  <c:v>1.1673500000000001</c:v>
                </c:pt>
                <c:pt idx="13362">
                  <c:v>0.38936100000000001</c:v>
                </c:pt>
                <c:pt idx="13363">
                  <c:v>1.9458500000000001</c:v>
                </c:pt>
                <c:pt idx="13364">
                  <c:v>0.77798800000000001</c:v>
                </c:pt>
                <c:pt idx="13365">
                  <c:v>0.77812199999999998</c:v>
                </c:pt>
                <c:pt idx="13366">
                  <c:v>0.38905299999999998</c:v>
                </c:pt>
                <c:pt idx="13367">
                  <c:v>1.9459299999999999</c:v>
                </c:pt>
                <c:pt idx="13368">
                  <c:v>1.55881</c:v>
                </c:pt>
                <c:pt idx="13369">
                  <c:v>0</c:v>
                </c:pt>
                <c:pt idx="13370">
                  <c:v>0</c:v>
                </c:pt>
                <c:pt idx="13371">
                  <c:v>1.55674</c:v>
                </c:pt>
                <c:pt idx="13372">
                  <c:v>1.16744</c:v>
                </c:pt>
                <c:pt idx="13373">
                  <c:v>1.5571699999999999</c:v>
                </c:pt>
                <c:pt idx="13374">
                  <c:v>1.5567599999999999</c:v>
                </c:pt>
                <c:pt idx="13375">
                  <c:v>0.38926699999999997</c:v>
                </c:pt>
                <c:pt idx="13376">
                  <c:v>1.5568</c:v>
                </c:pt>
                <c:pt idx="13377">
                  <c:v>1.1673</c:v>
                </c:pt>
                <c:pt idx="13378">
                  <c:v>0.77815500000000004</c:v>
                </c:pt>
                <c:pt idx="13379">
                  <c:v>0.38909500000000002</c:v>
                </c:pt>
                <c:pt idx="13380">
                  <c:v>0.77815100000000004</c:v>
                </c:pt>
                <c:pt idx="13381">
                  <c:v>1.1675500000000001</c:v>
                </c:pt>
                <c:pt idx="13382">
                  <c:v>0</c:v>
                </c:pt>
                <c:pt idx="13383">
                  <c:v>0.38877200000000001</c:v>
                </c:pt>
                <c:pt idx="13384">
                  <c:v>1.5568900000000001</c:v>
                </c:pt>
                <c:pt idx="13385">
                  <c:v>0.77848700000000004</c:v>
                </c:pt>
                <c:pt idx="13386">
                  <c:v>0.38909899999999997</c:v>
                </c:pt>
                <c:pt idx="13387">
                  <c:v>1.5609</c:v>
                </c:pt>
                <c:pt idx="13388">
                  <c:v>1.1680699999999999</c:v>
                </c:pt>
                <c:pt idx="13389">
                  <c:v>0</c:v>
                </c:pt>
                <c:pt idx="13390">
                  <c:v>0.38922800000000002</c:v>
                </c:pt>
                <c:pt idx="13391">
                  <c:v>1.5556700000000001</c:v>
                </c:pt>
                <c:pt idx="13392">
                  <c:v>1.5567800000000001</c:v>
                </c:pt>
                <c:pt idx="13393">
                  <c:v>1.1643600000000001</c:v>
                </c:pt>
                <c:pt idx="13394">
                  <c:v>0</c:v>
                </c:pt>
                <c:pt idx="13395">
                  <c:v>1.9455199999999999</c:v>
                </c:pt>
                <c:pt idx="13396">
                  <c:v>1.5563499999999999</c:v>
                </c:pt>
                <c:pt idx="13397">
                  <c:v>1.1672</c:v>
                </c:pt>
                <c:pt idx="13398">
                  <c:v>0.77841000000000005</c:v>
                </c:pt>
                <c:pt idx="13399">
                  <c:v>1.5562199999999999</c:v>
                </c:pt>
                <c:pt idx="13400">
                  <c:v>1.94492</c:v>
                </c:pt>
                <c:pt idx="13401">
                  <c:v>0.77810000000000001</c:v>
                </c:pt>
                <c:pt idx="13402">
                  <c:v>0</c:v>
                </c:pt>
                <c:pt idx="13403">
                  <c:v>1.1676800000000001</c:v>
                </c:pt>
                <c:pt idx="13404">
                  <c:v>1.5549200000000001</c:v>
                </c:pt>
                <c:pt idx="13405">
                  <c:v>1.16767</c:v>
                </c:pt>
                <c:pt idx="13406">
                  <c:v>0.38920300000000002</c:v>
                </c:pt>
                <c:pt idx="13407">
                  <c:v>0.38923200000000002</c:v>
                </c:pt>
                <c:pt idx="13408">
                  <c:v>1.1672100000000001</c:v>
                </c:pt>
                <c:pt idx="13409">
                  <c:v>1.1666700000000001</c:v>
                </c:pt>
                <c:pt idx="13410">
                  <c:v>1.5567599999999999</c:v>
                </c:pt>
                <c:pt idx="13411">
                  <c:v>0.38911800000000002</c:v>
                </c:pt>
                <c:pt idx="13412">
                  <c:v>0</c:v>
                </c:pt>
                <c:pt idx="13413">
                  <c:v>1.5567599999999999</c:v>
                </c:pt>
                <c:pt idx="13414">
                  <c:v>1.1677500000000001</c:v>
                </c:pt>
                <c:pt idx="13415">
                  <c:v>0.77832599999999996</c:v>
                </c:pt>
                <c:pt idx="13416">
                  <c:v>0</c:v>
                </c:pt>
                <c:pt idx="13417">
                  <c:v>0.38931199999999999</c:v>
                </c:pt>
                <c:pt idx="13418">
                  <c:v>0.389046</c:v>
                </c:pt>
                <c:pt idx="13419">
                  <c:v>1.94607</c:v>
                </c:pt>
                <c:pt idx="13420">
                  <c:v>1.9452100000000001</c:v>
                </c:pt>
                <c:pt idx="13421">
                  <c:v>1.1674100000000001</c:v>
                </c:pt>
                <c:pt idx="13422">
                  <c:v>0</c:v>
                </c:pt>
                <c:pt idx="13423">
                  <c:v>1.16743</c:v>
                </c:pt>
                <c:pt idx="13424">
                  <c:v>1.1672499999999999</c:v>
                </c:pt>
                <c:pt idx="13425">
                  <c:v>1.1674</c:v>
                </c:pt>
                <c:pt idx="13426">
                  <c:v>0.38903399999999999</c:v>
                </c:pt>
                <c:pt idx="13427">
                  <c:v>0.77798599999999996</c:v>
                </c:pt>
                <c:pt idx="13428">
                  <c:v>1.1673</c:v>
                </c:pt>
                <c:pt idx="13429">
                  <c:v>0.77824800000000005</c:v>
                </c:pt>
                <c:pt idx="13430">
                  <c:v>0.77826799999999996</c:v>
                </c:pt>
                <c:pt idx="13431">
                  <c:v>1.16686</c:v>
                </c:pt>
                <c:pt idx="13432">
                  <c:v>1.9455199999999999</c:v>
                </c:pt>
                <c:pt idx="13433">
                  <c:v>1.1670400000000001</c:v>
                </c:pt>
                <c:pt idx="13434">
                  <c:v>0.77879500000000002</c:v>
                </c:pt>
                <c:pt idx="13435">
                  <c:v>0.38908500000000001</c:v>
                </c:pt>
                <c:pt idx="13436">
                  <c:v>0.77839899999999995</c:v>
                </c:pt>
                <c:pt idx="13437">
                  <c:v>1.1671800000000001</c:v>
                </c:pt>
                <c:pt idx="13438">
                  <c:v>1.16723</c:v>
                </c:pt>
                <c:pt idx="13439">
                  <c:v>0</c:v>
                </c:pt>
                <c:pt idx="13440">
                  <c:v>0</c:v>
                </c:pt>
                <c:pt idx="13441">
                  <c:v>0.77969599999999994</c:v>
                </c:pt>
                <c:pt idx="13442">
                  <c:v>1.94506</c:v>
                </c:pt>
                <c:pt idx="13443">
                  <c:v>0</c:v>
                </c:pt>
                <c:pt idx="13444">
                  <c:v>0.38898500000000003</c:v>
                </c:pt>
                <c:pt idx="13445">
                  <c:v>1.55603</c:v>
                </c:pt>
                <c:pt idx="13446">
                  <c:v>1.94452</c:v>
                </c:pt>
                <c:pt idx="13447">
                  <c:v>0.38910099999999997</c:v>
                </c:pt>
                <c:pt idx="13448">
                  <c:v>0.77787799999999996</c:v>
                </c:pt>
                <c:pt idx="13449">
                  <c:v>0.77794200000000002</c:v>
                </c:pt>
                <c:pt idx="13450">
                  <c:v>1.5563499999999999</c:v>
                </c:pt>
                <c:pt idx="13451">
                  <c:v>1.1674800000000001</c:v>
                </c:pt>
                <c:pt idx="13452">
                  <c:v>1.55661</c:v>
                </c:pt>
                <c:pt idx="13453">
                  <c:v>0.77846800000000005</c:v>
                </c:pt>
                <c:pt idx="13454">
                  <c:v>0</c:v>
                </c:pt>
                <c:pt idx="13455">
                  <c:v>1.1677599999999999</c:v>
                </c:pt>
                <c:pt idx="13456">
                  <c:v>1.9460299999999999</c:v>
                </c:pt>
                <c:pt idx="13457">
                  <c:v>1.5568</c:v>
                </c:pt>
                <c:pt idx="13458">
                  <c:v>0.38904699999999998</c:v>
                </c:pt>
                <c:pt idx="13459">
                  <c:v>0.77920199999999995</c:v>
                </c:pt>
                <c:pt idx="13460">
                  <c:v>1.16717</c:v>
                </c:pt>
                <c:pt idx="13461">
                  <c:v>1.16706</c:v>
                </c:pt>
                <c:pt idx="13462">
                  <c:v>0</c:v>
                </c:pt>
                <c:pt idx="13463">
                  <c:v>0.77827599999999997</c:v>
                </c:pt>
                <c:pt idx="13464">
                  <c:v>1.5563100000000001</c:v>
                </c:pt>
                <c:pt idx="13465">
                  <c:v>1.5562800000000001</c:v>
                </c:pt>
                <c:pt idx="13466">
                  <c:v>1.9453199999999999</c:v>
                </c:pt>
                <c:pt idx="13467">
                  <c:v>0</c:v>
                </c:pt>
                <c:pt idx="13468">
                  <c:v>0.77839599999999998</c:v>
                </c:pt>
                <c:pt idx="13469">
                  <c:v>1.5564499999999999</c:v>
                </c:pt>
                <c:pt idx="13470">
                  <c:v>0.38906400000000002</c:v>
                </c:pt>
                <c:pt idx="13471">
                  <c:v>0</c:v>
                </c:pt>
                <c:pt idx="13472">
                  <c:v>1.9465300000000001</c:v>
                </c:pt>
                <c:pt idx="13473">
                  <c:v>1.9459500000000001</c:v>
                </c:pt>
                <c:pt idx="13474">
                  <c:v>1.16781</c:v>
                </c:pt>
                <c:pt idx="13475">
                  <c:v>0.38921699999999998</c:v>
                </c:pt>
                <c:pt idx="13476">
                  <c:v>0.77808699999999997</c:v>
                </c:pt>
                <c:pt idx="13477">
                  <c:v>1.55857</c:v>
                </c:pt>
                <c:pt idx="13478">
                  <c:v>1.5565100000000001</c:v>
                </c:pt>
                <c:pt idx="13479">
                  <c:v>0.38903300000000002</c:v>
                </c:pt>
                <c:pt idx="13480">
                  <c:v>1.5565100000000001</c:v>
                </c:pt>
                <c:pt idx="13481">
                  <c:v>1.55661</c:v>
                </c:pt>
                <c:pt idx="13482">
                  <c:v>0.38922600000000002</c:v>
                </c:pt>
                <c:pt idx="13483">
                  <c:v>1.1673500000000001</c:v>
                </c:pt>
                <c:pt idx="13484">
                  <c:v>1.9400999999999999</c:v>
                </c:pt>
                <c:pt idx="13485">
                  <c:v>1.16781</c:v>
                </c:pt>
                <c:pt idx="13486">
                  <c:v>0.38924300000000001</c:v>
                </c:pt>
                <c:pt idx="13487">
                  <c:v>1.1671199999999999</c:v>
                </c:pt>
                <c:pt idx="13488">
                  <c:v>1.1672800000000001</c:v>
                </c:pt>
                <c:pt idx="13489">
                  <c:v>1.1670700000000001</c:v>
                </c:pt>
                <c:pt idx="13490">
                  <c:v>0.38913399999999998</c:v>
                </c:pt>
                <c:pt idx="13491">
                  <c:v>0</c:v>
                </c:pt>
                <c:pt idx="13492">
                  <c:v>1.9461599999999999</c:v>
                </c:pt>
                <c:pt idx="13493">
                  <c:v>1.9456199999999999</c:v>
                </c:pt>
                <c:pt idx="13494">
                  <c:v>0.77820800000000001</c:v>
                </c:pt>
                <c:pt idx="13495">
                  <c:v>0.38949299999999998</c:v>
                </c:pt>
                <c:pt idx="13496">
                  <c:v>0</c:v>
                </c:pt>
                <c:pt idx="13497">
                  <c:v>0</c:v>
                </c:pt>
                <c:pt idx="13498">
                  <c:v>0.778169</c:v>
                </c:pt>
                <c:pt idx="13499">
                  <c:v>1.5563100000000001</c:v>
                </c:pt>
                <c:pt idx="13500">
                  <c:v>0.77848700000000004</c:v>
                </c:pt>
                <c:pt idx="13501">
                  <c:v>0</c:v>
                </c:pt>
                <c:pt idx="13502">
                  <c:v>0.77856499999999995</c:v>
                </c:pt>
                <c:pt idx="13503">
                  <c:v>1.1670199999999999</c:v>
                </c:pt>
                <c:pt idx="13504">
                  <c:v>1.55402</c:v>
                </c:pt>
                <c:pt idx="13505">
                  <c:v>1.94618</c:v>
                </c:pt>
                <c:pt idx="13506">
                  <c:v>0.77805800000000003</c:v>
                </c:pt>
                <c:pt idx="13507">
                  <c:v>1.55626</c:v>
                </c:pt>
                <c:pt idx="13508">
                  <c:v>1.5565199999999999</c:v>
                </c:pt>
                <c:pt idx="13509">
                  <c:v>0.77825999999999995</c:v>
                </c:pt>
                <c:pt idx="13510">
                  <c:v>0.38904899999999998</c:v>
                </c:pt>
                <c:pt idx="13511">
                  <c:v>1.5561</c:v>
                </c:pt>
                <c:pt idx="13512">
                  <c:v>1.55992</c:v>
                </c:pt>
                <c:pt idx="13513">
                  <c:v>0.38920199999999999</c:v>
                </c:pt>
                <c:pt idx="13514">
                  <c:v>0</c:v>
                </c:pt>
                <c:pt idx="13515">
                  <c:v>1.16767</c:v>
                </c:pt>
                <c:pt idx="13516">
                  <c:v>1.5570200000000001</c:v>
                </c:pt>
                <c:pt idx="13517">
                  <c:v>1.55609</c:v>
                </c:pt>
                <c:pt idx="13518">
                  <c:v>1.1673800000000001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1.5575300000000001</c:v>
                </c:pt>
                <c:pt idx="13523">
                  <c:v>0.77804300000000004</c:v>
                </c:pt>
                <c:pt idx="13524">
                  <c:v>1.1660699999999999</c:v>
                </c:pt>
                <c:pt idx="13525">
                  <c:v>1.5562100000000001</c:v>
                </c:pt>
                <c:pt idx="13526">
                  <c:v>1.5558799999999999</c:v>
                </c:pt>
                <c:pt idx="13527">
                  <c:v>1.1673500000000001</c:v>
                </c:pt>
                <c:pt idx="13528">
                  <c:v>0.77801100000000001</c:v>
                </c:pt>
                <c:pt idx="13529">
                  <c:v>0</c:v>
                </c:pt>
                <c:pt idx="13530">
                  <c:v>0.38930599999999999</c:v>
                </c:pt>
                <c:pt idx="13531">
                  <c:v>1.5562199999999999</c:v>
                </c:pt>
                <c:pt idx="13532">
                  <c:v>1.9450000000000001</c:v>
                </c:pt>
                <c:pt idx="13533">
                  <c:v>0.77833399999999997</c:v>
                </c:pt>
                <c:pt idx="13534">
                  <c:v>1.5544100000000001</c:v>
                </c:pt>
                <c:pt idx="13535">
                  <c:v>1.1669499999999999</c:v>
                </c:pt>
                <c:pt idx="13536">
                  <c:v>1.55701</c:v>
                </c:pt>
                <c:pt idx="13537">
                  <c:v>1.1671199999999999</c:v>
                </c:pt>
                <c:pt idx="13538">
                  <c:v>0.389264</c:v>
                </c:pt>
                <c:pt idx="13539">
                  <c:v>0.38901400000000003</c:v>
                </c:pt>
                <c:pt idx="13540">
                  <c:v>1.16777</c:v>
                </c:pt>
                <c:pt idx="13541">
                  <c:v>1.16771</c:v>
                </c:pt>
                <c:pt idx="13542">
                  <c:v>0.77823200000000003</c:v>
                </c:pt>
                <c:pt idx="13543">
                  <c:v>0.77783599999999997</c:v>
                </c:pt>
                <c:pt idx="13544">
                  <c:v>1.16551</c:v>
                </c:pt>
                <c:pt idx="13545">
                  <c:v>1.55646</c:v>
                </c:pt>
                <c:pt idx="13546">
                  <c:v>1.946</c:v>
                </c:pt>
                <c:pt idx="13547">
                  <c:v>1.16734</c:v>
                </c:pt>
                <c:pt idx="13548">
                  <c:v>0.38967000000000002</c:v>
                </c:pt>
                <c:pt idx="13549">
                  <c:v>0.77833600000000003</c:v>
                </c:pt>
                <c:pt idx="13550">
                  <c:v>0.778362</c:v>
                </c:pt>
                <c:pt idx="13551">
                  <c:v>0.389071</c:v>
                </c:pt>
                <c:pt idx="13552">
                  <c:v>0.77809099999999998</c:v>
                </c:pt>
                <c:pt idx="13553">
                  <c:v>1.16777</c:v>
                </c:pt>
                <c:pt idx="13554">
                  <c:v>1.5556399999999999</c:v>
                </c:pt>
                <c:pt idx="13555">
                  <c:v>0.77849500000000005</c:v>
                </c:pt>
                <c:pt idx="13556">
                  <c:v>0.38903799999999999</c:v>
                </c:pt>
                <c:pt idx="13557">
                  <c:v>0.38922099999999998</c:v>
                </c:pt>
                <c:pt idx="13558">
                  <c:v>1.5569299999999999</c:v>
                </c:pt>
                <c:pt idx="13559">
                  <c:v>1.16723</c:v>
                </c:pt>
                <c:pt idx="13560">
                  <c:v>1.94567</c:v>
                </c:pt>
                <c:pt idx="13561">
                  <c:v>0</c:v>
                </c:pt>
                <c:pt idx="13562">
                  <c:v>0.389266</c:v>
                </c:pt>
                <c:pt idx="13563">
                  <c:v>1.94411</c:v>
                </c:pt>
                <c:pt idx="13564">
                  <c:v>1.5560700000000001</c:v>
                </c:pt>
                <c:pt idx="13565">
                  <c:v>1.167</c:v>
                </c:pt>
                <c:pt idx="13566">
                  <c:v>0.39017000000000002</c:v>
                </c:pt>
                <c:pt idx="13567">
                  <c:v>0.38921899999999998</c:v>
                </c:pt>
                <c:pt idx="13568">
                  <c:v>1.5591900000000001</c:v>
                </c:pt>
                <c:pt idx="13569">
                  <c:v>1.5566</c:v>
                </c:pt>
                <c:pt idx="13570">
                  <c:v>0.77814899999999998</c:v>
                </c:pt>
                <c:pt idx="13571">
                  <c:v>0.38904499999999997</c:v>
                </c:pt>
                <c:pt idx="13572">
                  <c:v>0.77848899999999999</c:v>
                </c:pt>
                <c:pt idx="13573">
                  <c:v>1.94573</c:v>
                </c:pt>
                <c:pt idx="13574">
                  <c:v>1.1646099999999999</c:v>
                </c:pt>
                <c:pt idx="13575">
                  <c:v>1.55681</c:v>
                </c:pt>
                <c:pt idx="13576">
                  <c:v>0.38921600000000001</c:v>
                </c:pt>
                <c:pt idx="13577">
                  <c:v>0.389044</c:v>
                </c:pt>
                <c:pt idx="13578">
                  <c:v>1.16717</c:v>
                </c:pt>
                <c:pt idx="13579">
                  <c:v>1.16743</c:v>
                </c:pt>
                <c:pt idx="13580">
                  <c:v>1.5565500000000001</c:v>
                </c:pt>
                <c:pt idx="13581">
                  <c:v>0.38912999999999998</c:v>
                </c:pt>
                <c:pt idx="13582">
                  <c:v>0.38931300000000002</c:v>
                </c:pt>
                <c:pt idx="13583">
                  <c:v>1.1702600000000001</c:v>
                </c:pt>
                <c:pt idx="13584">
                  <c:v>1.93956</c:v>
                </c:pt>
                <c:pt idx="13585">
                  <c:v>1.9455899999999999</c:v>
                </c:pt>
                <c:pt idx="13586">
                  <c:v>0.38904899999999998</c:v>
                </c:pt>
                <c:pt idx="13587">
                  <c:v>0.77798900000000004</c:v>
                </c:pt>
                <c:pt idx="13588">
                  <c:v>1.1674100000000001</c:v>
                </c:pt>
                <c:pt idx="13589">
                  <c:v>1.5566199999999999</c:v>
                </c:pt>
                <c:pt idx="13590">
                  <c:v>1.16727</c:v>
                </c:pt>
                <c:pt idx="13591">
                  <c:v>0.38896700000000001</c:v>
                </c:pt>
                <c:pt idx="13592">
                  <c:v>0.77826899999999999</c:v>
                </c:pt>
                <c:pt idx="13593">
                  <c:v>1.94553</c:v>
                </c:pt>
                <c:pt idx="13594">
                  <c:v>1.1665399999999999</c:v>
                </c:pt>
                <c:pt idx="13595">
                  <c:v>0</c:v>
                </c:pt>
                <c:pt idx="13596">
                  <c:v>0.77870399999999995</c:v>
                </c:pt>
                <c:pt idx="13597">
                  <c:v>1.1673199999999999</c:v>
                </c:pt>
                <c:pt idx="13598">
                  <c:v>1.5568</c:v>
                </c:pt>
                <c:pt idx="13599">
                  <c:v>1.16736</c:v>
                </c:pt>
                <c:pt idx="13600">
                  <c:v>1.1670199999999999</c:v>
                </c:pt>
                <c:pt idx="13601">
                  <c:v>1.94919</c:v>
                </c:pt>
                <c:pt idx="13602">
                  <c:v>0.77842299999999998</c:v>
                </c:pt>
                <c:pt idx="13603">
                  <c:v>0</c:v>
                </c:pt>
                <c:pt idx="13604">
                  <c:v>0.77848899999999999</c:v>
                </c:pt>
                <c:pt idx="13605">
                  <c:v>1.94499</c:v>
                </c:pt>
                <c:pt idx="13606">
                  <c:v>1.1671899999999999</c:v>
                </c:pt>
                <c:pt idx="13607">
                  <c:v>1.5560099999999999</c:v>
                </c:pt>
                <c:pt idx="13608">
                  <c:v>1.1675199999999999</c:v>
                </c:pt>
                <c:pt idx="13609">
                  <c:v>1.1674100000000001</c:v>
                </c:pt>
                <c:pt idx="13610">
                  <c:v>0</c:v>
                </c:pt>
                <c:pt idx="13611">
                  <c:v>1.1677599999999999</c:v>
                </c:pt>
                <c:pt idx="13612">
                  <c:v>1.5557000000000001</c:v>
                </c:pt>
                <c:pt idx="13613">
                  <c:v>0.388878</c:v>
                </c:pt>
                <c:pt idx="13614">
                  <c:v>1.1674</c:v>
                </c:pt>
                <c:pt idx="13615">
                  <c:v>0.389015</c:v>
                </c:pt>
                <c:pt idx="13616">
                  <c:v>1.16734</c:v>
                </c:pt>
                <c:pt idx="13617">
                  <c:v>1.55575</c:v>
                </c:pt>
                <c:pt idx="13618">
                  <c:v>0.77849199999999996</c:v>
                </c:pt>
                <c:pt idx="13619">
                  <c:v>0</c:v>
                </c:pt>
                <c:pt idx="13620">
                  <c:v>1.1688000000000001</c:v>
                </c:pt>
                <c:pt idx="13621">
                  <c:v>1.9464900000000001</c:v>
                </c:pt>
                <c:pt idx="13622">
                  <c:v>0.38890000000000002</c:v>
                </c:pt>
                <c:pt idx="13623">
                  <c:v>0</c:v>
                </c:pt>
                <c:pt idx="13624">
                  <c:v>1.5568599999999999</c:v>
                </c:pt>
                <c:pt idx="13625">
                  <c:v>1.5574399999999999</c:v>
                </c:pt>
                <c:pt idx="13626">
                  <c:v>0.77771599999999996</c:v>
                </c:pt>
                <c:pt idx="13627">
                  <c:v>0</c:v>
                </c:pt>
                <c:pt idx="13628">
                  <c:v>0.38922000000000001</c:v>
                </c:pt>
                <c:pt idx="13629">
                  <c:v>1.5569299999999999</c:v>
                </c:pt>
                <c:pt idx="13630">
                  <c:v>1.5569</c:v>
                </c:pt>
                <c:pt idx="13631">
                  <c:v>1.16761</c:v>
                </c:pt>
                <c:pt idx="13632">
                  <c:v>0</c:v>
                </c:pt>
                <c:pt idx="13633">
                  <c:v>1.16744</c:v>
                </c:pt>
                <c:pt idx="13634">
                  <c:v>1.1677599999999999</c:v>
                </c:pt>
                <c:pt idx="13635">
                  <c:v>1.9458500000000001</c:v>
                </c:pt>
                <c:pt idx="13636">
                  <c:v>1.1680699999999999</c:v>
                </c:pt>
                <c:pt idx="13637">
                  <c:v>1.55874</c:v>
                </c:pt>
                <c:pt idx="13638">
                  <c:v>1.5558700000000001</c:v>
                </c:pt>
                <c:pt idx="13639">
                  <c:v>0.77815900000000005</c:v>
                </c:pt>
                <c:pt idx="13640">
                  <c:v>0</c:v>
                </c:pt>
                <c:pt idx="13641">
                  <c:v>1.55748</c:v>
                </c:pt>
                <c:pt idx="13642">
                  <c:v>1.9452799999999999</c:v>
                </c:pt>
                <c:pt idx="13643">
                  <c:v>0.38913900000000001</c:v>
                </c:pt>
                <c:pt idx="13644">
                  <c:v>0.38800699999999999</c:v>
                </c:pt>
                <c:pt idx="13645">
                  <c:v>0</c:v>
                </c:pt>
                <c:pt idx="13646">
                  <c:v>1.55748</c:v>
                </c:pt>
                <c:pt idx="13647">
                  <c:v>1.16744</c:v>
                </c:pt>
                <c:pt idx="13648">
                  <c:v>0</c:v>
                </c:pt>
                <c:pt idx="13649">
                  <c:v>0.77849599999999997</c:v>
                </c:pt>
                <c:pt idx="13650">
                  <c:v>1.9460599999999999</c:v>
                </c:pt>
                <c:pt idx="13651">
                  <c:v>0.38869700000000001</c:v>
                </c:pt>
                <c:pt idx="13652">
                  <c:v>1.16692</c:v>
                </c:pt>
                <c:pt idx="13653">
                  <c:v>1.5570600000000001</c:v>
                </c:pt>
                <c:pt idx="13654">
                  <c:v>0.38909199999999999</c:v>
                </c:pt>
                <c:pt idx="13655">
                  <c:v>0</c:v>
                </c:pt>
                <c:pt idx="13656">
                  <c:v>1.16926</c:v>
                </c:pt>
                <c:pt idx="13657">
                  <c:v>1.55626</c:v>
                </c:pt>
                <c:pt idx="13658">
                  <c:v>1.94614</c:v>
                </c:pt>
                <c:pt idx="13659">
                  <c:v>0.77805400000000002</c:v>
                </c:pt>
                <c:pt idx="13660">
                  <c:v>1.9446600000000001</c:v>
                </c:pt>
                <c:pt idx="13661">
                  <c:v>1.16751</c:v>
                </c:pt>
                <c:pt idx="13662">
                  <c:v>0.77822899999999995</c:v>
                </c:pt>
                <c:pt idx="13663">
                  <c:v>0</c:v>
                </c:pt>
                <c:pt idx="13664">
                  <c:v>1.1680600000000001</c:v>
                </c:pt>
                <c:pt idx="13665">
                  <c:v>1.55643</c:v>
                </c:pt>
                <c:pt idx="13666">
                  <c:v>1.5561499999999999</c:v>
                </c:pt>
                <c:pt idx="13667">
                  <c:v>1.9445399999999999</c:v>
                </c:pt>
                <c:pt idx="13668">
                  <c:v>0.38884800000000003</c:v>
                </c:pt>
                <c:pt idx="13669">
                  <c:v>1.16761</c:v>
                </c:pt>
                <c:pt idx="13670">
                  <c:v>1.94506</c:v>
                </c:pt>
                <c:pt idx="13671">
                  <c:v>1.55657</c:v>
                </c:pt>
                <c:pt idx="13672">
                  <c:v>0</c:v>
                </c:pt>
                <c:pt idx="13673">
                  <c:v>0</c:v>
                </c:pt>
                <c:pt idx="13674">
                  <c:v>1.94418</c:v>
                </c:pt>
                <c:pt idx="13675">
                  <c:v>0.77873099999999995</c:v>
                </c:pt>
                <c:pt idx="13676">
                  <c:v>0.38895999999999997</c:v>
                </c:pt>
                <c:pt idx="13677">
                  <c:v>0.38914199999999999</c:v>
                </c:pt>
                <c:pt idx="13678">
                  <c:v>1.9451099999999999</c:v>
                </c:pt>
                <c:pt idx="13679">
                  <c:v>1.1674</c:v>
                </c:pt>
                <c:pt idx="13680">
                  <c:v>0.389235</c:v>
                </c:pt>
                <c:pt idx="13681">
                  <c:v>1.1673500000000001</c:v>
                </c:pt>
                <c:pt idx="13682">
                  <c:v>1.1677</c:v>
                </c:pt>
                <c:pt idx="13683">
                  <c:v>0.38898300000000002</c:v>
                </c:pt>
                <c:pt idx="13684">
                  <c:v>0</c:v>
                </c:pt>
                <c:pt idx="13685">
                  <c:v>1.1661999999999999</c:v>
                </c:pt>
                <c:pt idx="13686">
                  <c:v>1.5567899999999999</c:v>
                </c:pt>
                <c:pt idx="13687">
                  <c:v>0.77818600000000004</c:v>
                </c:pt>
                <c:pt idx="13688">
                  <c:v>0</c:v>
                </c:pt>
                <c:pt idx="13689">
                  <c:v>1.94556</c:v>
                </c:pt>
                <c:pt idx="13690">
                  <c:v>1.5605899999999999</c:v>
                </c:pt>
                <c:pt idx="13691">
                  <c:v>1.1671499999999999</c:v>
                </c:pt>
                <c:pt idx="13692">
                  <c:v>1.9460599999999999</c:v>
                </c:pt>
                <c:pt idx="13693">
                  <c:v>1.94556</c:v>
                </c:pt>
                <c:pt idx="13694">
                  <c:v>0.77842999999999996</c:v>
                </c:pt>
                <c:pt idx="13695">
                  <c:v>0</c:v>
                </c:pt>
                <c:pt idx="13696">
                  <c:v>1.16774</c:v>
                </c:pt>
                <c:pt idx="13697">
                  <c:v>1.5561199999999999</c:v>
                </c:pt>
                <c:pt idx="13698">
                  <c:v>0.38911899999999999</c:v>
                </c:pt>
                <c:pt idx="13699">
                  <c:v>0.77798999999999996</c:v>
                </c:pt>
                <c:pt idx="13700">
                  <c:v>1.1672400000000001</c:v>
                </c:pt>
                <c:pt idx="13701">
                  <c:v>1.1671899999999999</c:v>
                </c:pt>
                <c:pt idx="13702">
                  <c:v>0</c:v>
                </c:pt>
                <c:pt idx="13703">
                  <c:v>0.778443</c:v>
                </c:pt>
                <c:pt idx="13704">
                  <c:v>1.16751</c:v>
                </c:pt>
                <c:pt idx="13705">
                  <c:v>1.1674800000000001</c:v>
                </c:pt>
                <c:pt idx="13706">
                  <c:v>1.55427</c:v>
                </c:pt>
                <c:pt idx="13707">
                  <c:v>1.9458599999999999</c:v>
                </c:pt>
                <c:pt idx="13708">
                  <c:v>1.95045</c:v>
                </c:pt>
                <c:pt idx="13709">
                  <c:v>0.38907900000000001</c:v>
                </c:pt>
                <c:pt idx="13710">
                  <c:v>0.77820699999999998</c:v>
                </c:pt>
                <c:pt idx="13711">
                  <c:v>1.9457599999999999</c:v>
                </c:pt>
                <c:pt idx="13712">
                  <c:v>1.5562199999999999</c:v>
                </c:pt>
                <c:pt idx="13713">
                  <c:v>0.38925100000000001</c:v>
                </c:pt>
                <c:pt idx="13714">
                  <c:v>1.55697</c:v>
                </c:pt>
                <c:pt idx="13715">
                  <c:v>1.5563499999999999</c:v>
                </c:pt>
                <c:pt idx="13716">
                  <c:v>1.16594</c:v>
                </c:pt>
                <c:pt idx="13717">
                  <c:v>1.1674100000000001</c:v>
                </c:pt>
                <c:pt idx="13718">
                  <c:v>0.38908599999999999</c:v>
                </c:pt>
                <c:pt idx="13719">
                  <c:v>1.5556300000000001</c:v>
                </c:pt>
                <c:pt idx="13720">
                  <c:v>1.1677599999999999</c:v>
                </c:pt>
                <c:pt idx="13721">
                  <c:v>1.16692</c:v>
                </c:pt>
                <c:pt idx="13722">
                  <c:v>0.77825800000000001</c:v>
                </c:pt>
                <c:pt idx="13723">
                  <c:v>1.1669799999999999</c:v>
                </c:pt>
                <c:pt idx="13724">
                  <c:v>1.9452700000000001</c:v>
                </c:pt>
                <c:pt idx="13725">
                  <c:v>0.778165</c:v>
                </c:pt>
                <c:pt idx="13726">
                  <c:v>0</c:v>
                </c:pt>
                <c:pt idx="13727">
                  <c:v>1.1676200000000001</c:v>
                </c:pt>
                <c:pt idx="13728">
                  <c:v>1.55637</c:v>
                </c:pt>
                <c:pt idx="13729">
                  <c:v>0.77836399999999994</c:v>
                </c:pt>
                <c:pt idx="13730">
                  <c:v>0.389129</c:v>
                </c:pt>
                <c:pt idx="13731">
                  <c:v>1.55694</c:v>
                </c:pt>
                <c:pt idx="13732">
                  <c:v>1.9451099999999999</c:v>
                </c:pt>
                <c:pt idx="13733">
                  <c:v>1.16734</c:v>
                </c:pt>
                <c:pt idx="13734">
                  <c:v>0.389156</c:v>
                </c:pt>
                <c:pt idx="13735">
                  <c:v>0</c:v>
                </c:pt>
                <c:pt idx="13736">
                  <c:v>1.5571299999999999</c:v>
                </c:pt>
                <c:pt idx="13737">
                  <c:v>1.55596</c:v>
                </c:pt>
                <c:pt idx="13738">
                  <c:v>1.5561499999999999</c:v>
                </c:pt>
                <c:pt idx="13739">
                  <c:v>0.77838799999999997</c:v>
                </c:pt>
                <c:pt idx="13740">
                  <c:v>0.38900200000000001</c:v>
                </c:pt>
                <c:pt idx="13741">
                  <c:v>1.5567</c:v>
                </c:pt>
                <c:pt idx="13742">
                  <c:v>1.94482</c:v>
                </c:pt>
                <c:pt idx="13743">
                  <c:v>1.5564100000000001</c:v>
                </c:pt>
                <c:pt idx="13744">
                  <c:v>0</c:v>
                </c:pt>
                <c:pt idx="13745">
                  <c:v>0</c:v>
                </c:pt>
                <c:pt idx="13746">
                  <c:v>1.1673199999999999</c:v>
                </c:pt>
                <c:pt idx="13747">
                  <c:v>0.77791100000000002</c:v>
                </c:pt>
                <c:pt idx="13748">
                  <c:v>0.77840500000000001</c:v>
                </c:pt>
                <c:pt idx="13749">
                  <c:v>0</c:v>
                </c:pt>
                <c:pt idx="13750">
                  <c:v>1.55627</c:v>
                </c:pt>
                <c:pt idx="13751">
                  <c:v>0.38914399999999999</c:v>
                </c:pt>
                <c:pt idx="13752">
                  <c:v>0</c:v>
                </c:pt>
                <c:pt idx="13753">
                  <c:v>1.5558799999999999</c:v>
                </c:pt>
                <c:pt idx="13754">
                  <c:v>1.5582800000000001</c:v>
                </c:pt>
                <c:pt idx="13755">
                  <c:v>1.16771</c:v>
                </c:pt>
                <c:pt idx="13756">
                  <c:v>0</c:v>
                </c:pt>
                <c:pt idx="13757">
                  <c:v>0.77923500000000001</c:v>
                </c:pt>
                <c:pt idx="13758">
                  <c:v>1.9462200000000001</c:v>
                </c:pt>
                <c:pt idx="13759">
                  <c:v>0.77793199999999996</c:v>
                </c:pt>
                <c:pt idx="13760">
                  <c:v>0.38918199999999997</c:v>
                </c:pt>
                <c:pt idx="13761">
                  <c:v>0.77927199999999996</c:v>
                </c:pt>
                <c:pt idx="13762">
                  <c:v>1.9449799999999999</c:v>
                </c:pt>
                <c:pt idx="13763">
                  <c:v>0.38910400000000001</c:v>
                </c:pt>
                <c:pt idx="13764">
                  <c:v>0.38896700000000001</c:v>
                </c:pt>
                <c:pt idx="13765">
                  <c:v>1.16747</c:v>
                </c:pt>
                <c:pt idx="13766">
                  <c:v>1.1671899999999999</c:v>
                </c:pt>
                <c:pt idx="13767">
                  <c:v>0</c:v>
                </c:pt>
                <c:pt idx="13768">
                  <c:v>0.778864</c:v>
                </c:pt>
                <c:pt idx="13769">
                  <c:v>1.94567</c:v>
                </c:pt>
                <c:pt idx="13770">
                  <c:v>1.94485</c:v>
                </c:pt>
                <c:pt idx="13771">
                  <c:v>0.77845900000000001</c:v>
                </c:pt>
                <c:pt idx="13772">
                  <c:v>0</c:v>
                </c:pt>
                <c:pt idx="13773">
                  <c:v>0.38928800000000002</c:v>
                </c:pt>
                <c:pt idx="13774">
                  <c:v>1.16717</c:v>
                </c:pt>
                <c:pt idx="13775">
                  <c:v>1.94615</c:v>
                </c:pt>
                <c:pt idx="13776">
                  <c:v>0.77818699999999996</c:v>
                </c:pt>
                <c:pt idx="13777">
                  <c:v>0.38891700000000001</c:v>
                </c:pt>
                <c:pt idx="13778">
                  <c:v>1.55664</c:v>
                </c:pt>
                <c:pt idx="13779">
                  <c:v>1.9509799999999999</c:v>
                </c:pt>
                <c:pt idx="13780">
                  <c:v>1.5569500000000001</c:v>
                </c:pt>
                <c:pt idx="13781">
                  <c:v>0.77842199999999995</c:v>
                </c:pt>
                <c:pt idx="13782">
                  <c:v>0.38908100000000001</c:v>
                </c:pt>
                <c:pt idx="13783">
                  <c:v>1.5564499999999999</c:v>
                </c:pt>
                <c:pt idx="13784">
                  <c:v>1.94615</c:v>
                </c:pt>
                <c:pt idx="13785">
                  <c:v>1.5568900000000001</c:v>
                </c:pt>
                <c:pt idx="13786">
                  <c:v>0.77809099999999998</c:v>
                </c:pt>
                <c:pt idx="13787">
                  <c:v>0.77838700000000005</c:v>
                </c:pt>
                <c:pt idx="13788">
                  <c:v>0</c:v>
                </c:pt>
                <c:pt idx="13789">
                  <c:v>0.77857699999999996</c:v>
                </c:pt>
                <c:pt idx="13790">
                  <c:v>1.5562800000000001</c:v>
                </c:pt>
                <c:pt idx="13791">
                  <c:v>1.1671100000000001</c:v>
                </c:pt>
                <c:pt idx="13792">
                  <c:v>1.5567</c:v>
                </c:pt>
                <c:pt idx="13793">
                  <c:v>0.38926500000000003</c:v>
                </c:pt>
                <c:pt idx="13794">
                  <c:v>0.38901999999999998</c:v>
                </c:pt>
                <c:pt idx="13795">
                  <c:v>1.1672100000000001</c:v>
                </c:pt>
                <c:pt idx="13796">
                  <c:v>0.77981400000000001</c:v>
                </c:pt>
                <c:pt idx="13797">
                  <c:v>0.39018700000000001</c:v>
                </c:pt>
                <c:pt idx="13798">
                  <c:v>0.77818600000000004</c:v>
                </c:pt>
                <c:pt idx="13799">
                  <c:v>1.9449799999999999</c:v>
                </c:pt>
                <c:pt idx="13800">
                  <c:v>1.9457</c:v>
                </c:pt>
                <c:pt idx="13801">
                  <c:v>0.77827999999999997</c:v>
                </c:pt>
                <c:pt idx="13802">
                  <c:v>0.77849999999999997</c:v>
                </c:pt>
                <c:pt idx="13803">
                  <c:v>1.946</c:v>
                </c:pt>
                <c:pt idx="13804">
                  <c:v>1.5571200000000001</c:v>
                </c:pt>
                <c:pt idx="13805">
                  <c:v>0.38894200000000001</c:v>
                </c:pt>
                <c:pt idx="13806">
                  <c:v>0</c:v>
                </c:pt>
                <c:pt idx="13807">
                  <c:v>0.77838700000000005</c:v>
                </c:pt>
                <c:pt idx="13808">
                  <c:v>1.5569999999999999</c:v>
                </c:pt>
                <c:pt idx="13809">
                  <c:v>0.778451</c:v>
                </c:pt>
                <c:pt idx="13810">
                  <c:v>0.77801100000000001</c:v>
                </c:pt>
                <c:pt idx="13811">
                  <c:v>1.94598</c:v>
                </c:pt>
                <c:pt idx="13812">
                  <c:v>1.16726</c:v>
                </c:pt>
                <c:pt idx="13813">
                  <c:v>0.38905000000000001</c:v>
                </c:pt>
                <c:pt idx="13814">
                  <c:v>1.55629</c:v>
                </c:pt>
                <c:pt idx="13815">
                  <c:v>1.9459200000000001</c:v>
                </c:pt>
                <c:pt idx="13816">
                  <c:v>1.5584499999999999</c:v>
                </c:pt>
                <c:pt idx="13817">
                  <c:v>0.389571</c:v>
                </c:pt>
                <c:pt idx="13818">
                  <c:v>0</c:v>
                </c:pt>
                <c:pt idx="13819">
                  <c:v>0</c:v>
                </c:pt>
                <c:pt idx="13820">
                  <c:v>1.16805</c:v>
                </c:pt>
                <c:pt idx="13821">
                  <c:v>1.55691</c:v>
                </c:pt>
                <c:pt idx="13822">
                  <c:v>1.5565500000000001</c:v>
                </c:pt>
                <c:pt idx="13823">
                  <c:v>0.77812700000000001</c:v>
                </c:pt>
                <c:pt idx="13824">
                  <c:v>0.38911200000000001</c:v>
                </c:pt>
                <c:pt idx="13825">
                  <c:v>1.55637</c:v>
                </c:pt>
                <c:pt idx="13826">
                  <c:v>1.5560700000000001</c:v>
                </c:pt>
                <c:pt idx="13827">
                  <c:v>0.77787099999999998</c:v>
                </c:pt>
                <c:pt idx="13828">
                  <c:v>0.38910400000000001</c:v>
                </c:pt>
                <c:pt idx="13829">
                  <c:v>1.5567500000000001</c:v>
                </c:pt>
                <c:pt idx="13830">
                  <c:v>1.5563199999999999</c:v>
                </c:pt>
                <c:pt idx="13831">
                  <c:v>0.38927600000000001</c:v>
                </c:pt>
                <c:pt idx="13832">
                  <c:v>0.77850699999999995</c:v>
                </c:pt>
                <c:pt idx="13833">
                  <c:v>1.55616</c:v>
                </c:pt>
                <c:pt idx="13834">
                  <c:v>0.77965499999999999</c:v>
                </c:pt>
                <c:pt idx="13835">
                  <c:v>0.38958799999999999</c:v>
                </c:pt>
                <c:pt idx="13836">
                  <c:v>1.1671199999999999</c:v>
                </c:pt>
                <c:pt idx="13837">
                  <c:v>1.16743</c:v>
                </c:pt>
                <c:pt idx="13838">
                  <c:v>0.38920399999999999</c:v>
                </c:pt>
                <c:pt idx="13839">
                  <c:v>0.77849199999999996</c:v>
                </c:pt>
                <c:pt idx="13840">
                  <c:v>1.5557399999999999</c:v>
                </c:pt>
                <c:pt idx="13841">
                  <c:v>1.1669700000000001</c:v>
                </c:pt>
                <c:pt idx="13842">
                  <c:v>1.16767</c:v>
                </c:pt>
                <c:pt idx="13843">
                  <c:v>0</c:v>
                </c:pt>
                <c:pt idx="13844">
                  <c:v>0</c:v>
                </c:pt>
                <c:pt idx="13845">
                  <c:v>1.5568500000000001</c:v>
                </c:pt>
                <c:pt idx="13846">
                  <c:v>1.5568200000000001</c:v>
                </c:pt>
                <c:pt idx="13847">
                  <c:v>0.77865499999999999</c:v>
                </c:pt>
                <c:pt idx="13848">
                  <c:v>0.77846000000000004</c:v>
                </c:pt>
                <c:pt idx="13849">
                  <c:v>0</c:v>
                </c:pt>
                <c:pt idx="13850">
                  <c:v>1.5564100000000001</c:v>
                </c:pt>
                <c:pt idx="13851">
                  <c:v>1.9456100000000001</c:v>
                </c:pt>
                <c:pt idx="13852">
                  <c:v>0.389268</c:v>
                </c:pt>
                <c:pt idx="13853">
                  <c:v>0.38961099999999999</c:v>
                </c:pt>
                <c:pt idx="13854">
                  <c:v>1.5584800000000001</c:v>
                </c:pt>
                <c:pt idx="13855">
                  <c:v>1.1674199999999999</c:v>
                </c:pt>
                <c:pt idx="13856">
                  <c:v>0</c:v>
                </c:pt>
                <c:pt idx="13857">
                  <c:v>1.55819</c:v>
                </c:pt>
                <c:pt idx="13858">
                  <c:v>1.55687</c:v>
                </c:pt>
                <c:pt idx="13859">
                  <c:v>1.1677900000000001</c:v>
                </c:pt>
                <c:pt idx="13860">
                  <c:v>0.38927400000000001</c:v>
                </c:pt>
                <c:pt idx="13861">
                  <c:v>1.1676299999999999</c:v>
                </c:pt>
                <c:pt idx="13862">
                  <c:v>1.55647</c:v>
                </c:pt>
                <c:pt idx="13863">
                  <c:v>1.9460200000000001</c:v>
                </c:pt>
                <c:pt idx="13864">
                  <c:v>0.38920399999999999</c:v>
                </c:pt>
                <c:pt idx="13865">
                  <c:v>0.77825200000000005</c:v>
                </c:pt>
                <c:pt idx="13866">
                  <c:v>0</c:v>
                </c:pt>
                <c:pt idx="13867">
                  <c:v>0.77823799999999999</c:v>
                </c:pt>
                <c:pt idx="13868">
                  <c:v>1.5562100000000001</c:v>
                </c:pt>
                <c:pt idx="13869">
                  <c:v>0.77843200000000001</c:v>
                </c:pt>
                <c:pt idx="13870">
                  <c:v>0.389239</c:v>
                </c:pt>
                <c:pt idx="13871">
                  <c:v>1.55626</c:v>
                </c:pt>
                <c:pt idx="13872">
                  <c:v>1.5574300000000001</c:v>
                </c:pt>
                <c:pt idx="13873">
                  <c:v>0.38954299999999997</c:v>
                </c:pt>
                <c:pt idx="13874">
                  <c:v>0.389075</c:v>
                </c:pt>
                <c:pt idx="13875">
                  <c:v>1.9438899999999999</c:v>
                </c:pt>
                <c:pt idx="13876">
                  <c:v>1.94611</c:v>
                </c:pt>
                <c:pt idx="13877">
                  <c:v>0.77867600000000003</c:v>
                </c:pt>
                <c:pt idx="13878">
                  <c:v>0</c:v>
                </c:pt>
                <c:pt idx="13879">
                  <c:v>0.77874200000000005</c:v>
                </c:pt>
                <c:pt idx="13880">
                  <c:v>1.94502</c:v>
                </c:pt>
                <c:pt idx="13881">
                  <c:v>1.9481900000000001</c:v>
                </c:pt>
                <c:pt idx="13882">
                  <c:v>0.38895800000000003</c:v>
                </c:pt>
                <c:pt idx="13883">
                  <c:v>0.38919300000000001</c:v>
                </c:pt>
                <c:pt idx="13884">
                  <c:v>1.55663</c:v>
                </c:pt>
                <c:pt idx="13885">
                  <c:v>1.16774</c:v>
                </c:pt>
                <c:pt idx="13886">
                  <c:v>0.38891300000000001</c:v>
                </c:pt>
                <c:pt idx="13887">
                  <c:v>1.867</c:v>
                </c:pt>
                <c:pt idx="13888">
                  <c:v>1.9450000000000001</c:v>
                </c:pt>
                <c:pt idx="13889">
                  <c:v>0.77828799999999998</c:v>
                </c:pt>
                <c:pt idx="13890">
                  <c:v>0.38986700000000002</c:v>
                </c:pt>
                <c:pt idx="13891">
                  <c:v>1.1637900000000001</c:v>
                </c:pt>
                <c:pt idx="13892">
                  <c:v>0.77812099999999995</c:v>
                </c:pt>
                <c:pt idx="13893">
                  <c:v>0</c:v>
                </c:pt>
                <c:pt idx="13894">
                  <c:v>0.77947200000000005</c:v>
                </c:pt>
                <c:pt idx="13895">
                  <c:v>1.94567</c:v>
                </c:pt>
                <c:pt idx="13896">
                  <c:v>0.77823100000000001</c:v>
                </c:pt>
                <c:pt idx="13897">
                  <c:v>0</c:v>
                </c:pt>
                <c:pt idx="13898">
                  <c:v>1.1678900000000001</c:v>
                </c:pt>
                <c:pt idx="13899">
                  <c:v>0.38914399999999999</c:v>
                </c:pt>
                <c:pt idx="13900">
                  <c:v>0.389011</c:v>
                </c:pt>
                <c:pt idx="13901">
                  <c:v>1.9456500000000001</c:v>
                </c:pt>
                <c:pt idx="13902">
                  <c:v>0</c:v>
                </c:pt>
                <c:pt idx="13903">
                  <c:v>0.77851599999999999</c:v>
                </c:pt>
                <c:pt idx="13904">
                  <c:v>1.16839</c:v>
                </c:pt>
                <c:pt idx="13905">
                  <c:v>0.77586900000000003</c:v>
                </c:pt>
                <c:pt idx="13906">
                  <c:v>0</c:v>
                </c:pt>
                <c:pt idx="13907">
                  <c:v>0</c:v>
                </c:pt>
                <c:pt idx="13908">
                  <c:v>1.5572999999999999</c:v>
                </c:pt>
                <c:pt idx="13909">
                  <c:v>1.55854</c:v>
                </c:pt>
                <c:pt idx="13910">
                  <c:v>0</c:v>
                </c:pt>
                <c:pt idx="13911">
                  <c:v>0.38930900000000002</c:v>
                </c:pt>
                <c:pt idx="13912">
                  <c:v>1.16699</c:v>
                </c:pt>
                <c:pt idx="13913">
                  <c:v>1.16656</c:v>
                </c:pt>
                <c:pt idx="13914">
                  <c:v>0.77813500000000002</c:v>
                </c:pt>
                <c:pt idx="13915">
                  <c:v>0.77645699999999995</c:v>
                </c:pt>
                <c:pt idx="13916">
                  <c:v>1.9456500000000001</c:v>
                </c:pt>
                <c:pt idx="13917">
                  <c:v>1.5562</c:v>
                </c:pt>
                <c:pt idx="13918">
                  <c:v>0.38969999999999999</c:v>
                </c:pt>
                <c:pt idx="13919">
                  <c:v>0</c:v>
                </c:pt>
                <c:pt idx="13920">
                  <c:v>1.9461999999999999</c:v>
                </c:pt>
                <c:pt idx="13921">
                  <c:v>0.77817599999999998</c:v>
                </c:pt>
                <c:pt idx="13922">
                  <c:v>0</c:v>
                </c:pt>
                <c:pt idx="13923">
                  <c:v>0.77856300000000001</c:v>
                </c:pt>
                <c:pt idx="13924">
                  <c:v>1.94577</c:v>
                </c:pt>
                <c:pt idx="13925">
                  <c:v>1.5570200000000001</c:v>
                </c:pt>
                <c:pt idx="13926">
                  <c:v>1.1673500000000001</c:v>
                </c:pt>
                <c:pt idx="13927">
                  <c:v>0.38915899999999998</c:v>
                </c:pt>
                <c:pt idx="13928">
                  <c:v>0</c:v>
                </c:pt>
                <c:pt idx="13929">
                  <c:v>1.5573999999999999</c:v>
                </c:pt>
                <c:pt idx="13930">
                  <c:v>1.55691</c:v>
                </c:pt>
                <c:pt idx="13931">
                  <c:v>0.77833399999999997</c:v>
                </c:pt>
                <c:pt idx="13932">
                  <c:v>1.1676500000000001</c:v>
                </c:pt>
                <c:pt idx="13933">
                  <c:v>0.77809799999999996</c:v>
                </c:pt>
                <c:pt idx="13934">
                  <c:v>1.55619</c:v>
                </c:pt>
                <c:pt idx="13935">
                  <c:v>0.77834800000000004</c:v>
                </c:pt>
                <c:pt idx="13936">
                  <c:v>0</c:v>
                </c:pt>
                <c:pt idx="13937">
                  <c:v>1.9464699999999999</c:v>
                </c:pt>
                <c:pt idx="13938">
                  <c:v>0.77675000000000005</c:v>
                </c:pt>
                <c:pt idx="13939">
                  <c:v>0.38911400000000002</c:v>
                </c:pt>
                <c:pt idx="13940">
                  <c:v>0.38923600000000003</c:v>
                </c:pt>
                <c:pt idx="13941">
                  <c:v>0.38921800000000001</c:v>
                </c:pt>
                <c:pt idx="13942">
                  <c:v>1.94607</c:v>
                </c:pt>
                <c:pt idx="13943">
                  <c:v>1.5563100000000001</c:v>
                </c:pt>
                <c:pt idx="13944">
                  <c:v>0</c:v>
                </c:pt>
                <c:pt idx="13945">
                  <c:v>1.1677200000000001</c:v>
                </c:pt>
                <c:pt idx="13946">
                  <c:v>1.1691199999999999</c:v>
                </c:pt>
                <c:pt idx="13947">
                  <c:v>0</c:v>
                </c:pt>
                <c:pt idx="13948">
                  <c:v>1.16812</c:v>
                </c:pt>
                <c:pt idx="13949">
                  <c:v>1.16723</c:v>
                </c:pt>
                <c:pt idx="13950">
                  <c:v>1.55629</c:v>
                </c:pt>
                <c:pt idx="13951">
                  <c:v>0.389069</c:v>
                </c:pt>
                <c:pt idx="13952">
                  <c:v>0.38895000000000002</c:v>
                </c:pt>
                <c:pt idx="13953">
                  <c:v>1.1672499999999999</c:v>
                </c:pt>
                <c:pt idx="13954">
                  <c:v>1.5570299999999999</c:v>
                </c:pt>
                <c:pt idx="13955">
                  <c:v>1.16771</c:v>
                </c:pt>
                <c:pt idx="13956">
                  <c:v>0</c:v>
                </c:pt>
                <c:pt idx="13957">
                  <c:v>0.38919100000000001</c:v>
                </c:pt>
                <c:pt idx="13958">
                  <c:v>1.9461299999999999</c:v>
                </c:pt>
                <c:pt idx="13959">
                  <c:v>1.94556</c:v>
                </c:pt>
                <c:pt idx="13960">
                  <c:v>1.5570299999999999</c:v>
                </c:pt>
                <c:pt idx="13961">
                  <c:v>1.16492</c:v>
                </c:pt>
                <c:pt idx="13962">
                  <c:v>0</c:v>
                </c:pt>
                <c:pt idx="13963">
                  <c:v>0.38919700000000002</c:v>
                </c:pt>
                <c:pt idx="13964">
                  <c:v>1.16899</c:v>
                </c:pt>
                <c:pt idx="13965">
                  <c:v>1.9463299999999999</c:v>
                </c:pt>
                <c:pt idx="13966">
                  <c:v>0.77794200000000002</c:v>
                </c:pt>
                <c:pt idx="13967">
                  <c:v>0.389129</c:v>
                </c:pt>
                <c:pt idx="13968">
                  <c:v>1.55606</c:v>
                </c:pt>
                <c:pt idx="13969">
                  <c:v>1.9455</c:v>
                </c:pt>
                <c:pt idx="13970">
                  <c:v>0.77828699999999995</c:v>
                </c:pt>
                <c:pt idx="13971">
                  <c:v>0</c:v>
                </c:pt>
                <c:pt idx="13972">
                  <c:v>1.5092099999999999</c:v>
                </c:pt>
                <c:pt idx="13973">
                  <c:v>1.1673100000000001</c:v>
                </c:pt>
                <c:pt idx="13974">
                  <c:v>0.389102</c:v>
                </c:pt>
                <c:pt idx="13975">
                  <c:v>1.1643699999999999</c:v>
                </c:pt>
                <c:pt idx="13976">
                  <c:v>1.9462999999999999</c:v>
                </c:pt>
                <c:pt idx="13977">
                  <c:v>0</c:v>
                </c:pt>
                <c:pt idx="13978">
                  <c:v>0.77869999999999995</c:v>
                </c:pt>
                <c:pt idx="13979">
                  <c:v>1.55681</c:v>
                </c:pt>
                <c:pt idx="13980">
                  <c:v>0</c:v>
                </c:pt>
                <c:pt idx="13981">
                  <c:v>1.1673500000000001</c:v>
                </c:pt>
                <c:pt idx="13982">
                  <c:v>1.94963</c:v>
                </c:pt>
                <c:pt idx="13983">
                  <c:v>1.5572600000000001</c:v>
                </c:pt>
                <c:pt idx="13984">
                  <c:v>1.1675199999999999</c:v>
                </c:pt>
                <c:pt idx="13985">
                  <c:v>0</c:v>
                </c:pt>
                <c:pt idx="13986">
                  <c:v>1.5564100000000001</c:v>
                </c:pt>
                <c:pt idx="13987">
                  <c:v>1.55643</c:v>
                </c:pt>
                <c:pt idx="13988">
                  <c:v>1.9446300000000001</c:v>
                </c:pt>
                <c:pt idx="13989">
                  <c:v>0.38924399999999998</c:v>
                </c:pt>
                <c:pt idx="13990">
                  <c:v>0.389042</c:v>
                </c:pt>
                <c:pt idx="13991">
                  <c:v>0.38921099999999997</c:v>
                </c:pt>
                <c:pt idx="13992">
                  <c:v>1.5568</c:v>
                </c:pt>
                <c:pt idx="13993">
                  <c:v>0.38915699999999998</c:v>
                </c:pt>
                <c:pt idx="13994">
                  <c:v>0</c:v>
                </c:pt>
                <c:pt idx="13995">
                  <c:v>1.5552900000000001</c:v>
                </c:pt>
                <c:pt idx="13996">
                  <c:v>1.5572699999999999</c:v>
                </c:pt>
                <c:pt idx="13997">
                  <c:v>1.13472</c:v>
                </c:pt>
                <c:pt idx="13998">
                  <c:v>0.38900800000000002</c:v>
                </c:pt>
                <c:pt idx="13999">
                  <c:v>1.16709</c:v>
                </c:pt>
                <c:pt idx="14000">
                  <c:v>1.1695800000000001</c:v>
                </c:pt>
                <c:pt idx="14001">
                  <c:v>1.17032</c:v>
                </c:pt>
                <c:pt idx="14002">
                  <c:v>0.389125</c:v>
                </c:pt>
                <c:pt idx="14003">
                  <c:v>0.38904</c:v>
                </c:pt>
                <c:pt idx="14004">
                  <c:v>1.5565199999999999</c:v>
                </c:pt>
                <c:pt idx="14005">
                  <c:v>1.16737</c:v>
                </c:pt>
                <c:pt idx="14006">
                  <c:v>0.77828299999999995</c:v>
                </c:pt>
                <c:pt idx="14007">
                  <c:v>1.9443900000000001</c:v>
                </c:pt>
                <c:pt idx="14008">
                  <c:v>1.1671100000000001</c:v>
                </c:pt>
                <c:pt idx="14009">
                  <c:v>0</c:v>
                </c:pt>
                <c:pt idx="14010">
                  <c:v>0.77845799999999998</c:v>
                </c:pt>
                <c:pt idx="14011">
                  <c:v>1.1672</c:v>
                </c:pt>
                <c:pt idx="14012">
                  <c:v>0.38926500000000003</c:v>
                </c:pt>
                <c:pt idx="14013">
                  <c:v>0</c:v>
                </c:pt>
                <c:pt idx="14014">
                  <c:v>0.38927899999999999</c:v>
                </c:pt>
                <c:pt idx="14015">
                  <c:v>1.1672400000000001</c:v>
                </c:pt>
                <c:pt idx="14016">
                  <c:v>0.38922299999999999</c:v>
                </c:pt>
                <c:pt idx="14017">
                  <c:v>1.16927</c:v>
                </c:pt>
                <c:pt idx="14018">
                  <c:v>0.778752</c:v>
                </c:pt>
                <c:pt idx="14019">
                  <c:v>1.5543899999999999</c:v>
                </c:pt>
                <c:pt idx="14020">
                  <c:v>1.1675899999999999</c:v>
                </c:pt>
                <c:pt idx="14021">
                  <c:v>0.77841000000000005</c:v>
                </c:pt>
                <c:pt idx="14022">
                  <c:v>1.88873</c:v>
                </c:pt>
                <c:pt idx="14023">
                  <c:v>1.94598</c:v>
                </c:pt>
                <c:pt idx="14024">
                  <c:v>0.389123</c:v>
                </c:pt>
                <c:pt idx="14025">
                  <c:v>0</c:v>
                </c:pt>
                <c:pt idx="14026">
                  <c:v>0.77869699999999997</c:v>
                </c:pt>
                <c:pt idx="14027">
                  <c:v>1.5568599999999999</c:v>
                </c:pt>
                <c:pt idx="14028">
                  <c:v>1.5557799999999999</c:v>
                </c:pt>
                <c:pt idx="14029">
                  <c:v>0.77856099999999995</c:v>
                </c:pt>
                <c:pt idx="14030">
                  <c:v>1.16778</c:v>
                </c:pt>
                <c:pt idx="14031">
                  <c:v>1.16673</c:v>
                </c:pt>
                <c:pt idx="14032">
                  <c:v>0.38906099999999999</c:v>
                </c:pt>
                <c:pt idx="14033">
                  <c:v>0</c:v>
                </c:pt>
                <c:pt idx="14034">
                  <c:v>1.16812</c:v>
                </c:pt>
                <c:pt idx="14035">
                  <c:v>1.9465300000000001</c:v>
                </c:pt>
                <c:pt idx="14036">
                  <c:v>0.39024599999999998</c:v>
                </c:pt>
                <c:pt idx="14037">
                  <c:v>0.38909500000000002</c:v>
                </c:pt>
                <c:pt idx="14038">
                  <c:v>1.9451799999999999</c:v>
                </c:pt>
                <c:pt idx="14039">
                  <c:v>1.1677900000000001</c:v>
                </c:pt>
                <c:pt idx="14040">
                  <c:v>0</c:v>
                </c:pt>
                <c:pt idx="14041">
                  <c:v>0.77853000000000006</c:v>
                </c:pt>
                <c:pt idx="14042">
                  <c:v>1.1653199999999999</c:v>
                </c:pt>
                <c:pt idx="14043">
                  <c:v>1.5569</c:v>
                </c:pt>
                <c:pt idx="14044">
                  <c:v>1.5569</c:v>
                </c:pt>
                <c:pt idx="14045">
                  <c:v>1.1672899999999999</c:v>
                </c:pt>
                <c:pt idx="14046">
                  <c:v>0</c:v>
                </c:pt>
                <c:pt idx="14047">
                  <c:v>1.1394599999999999</c:v>
                </c:pt>
                <c:pt idx="14048">
                  <c:v>1.5565100000000001</c:v>
                </c:pt>
                <c:pt idx="14049">
                  <c:v>0</c:v>
                </c:pt>
                <c:pt idx="14050">
                  <c:v>1.16774</c:v>
                </c:pt>
                <c:pt idx="14051">
                  <c:v>1.9455899999999999</c:v>
                </c:pt>
                <c:pt idx="14052">
                  <c:v>0.77852900000000003</c:v>
                </c:pt>
                <c:pt idx="14053">
                  <c:v>0</c:v>
                </c:pt>
                <c:pt idx="14054">
                  <c:v>1.16761</c:v>
                </c:pt>
                <c:pt idx="14055">
                  <c:v>1.94998</c:v>
                </c:pt>
                <c:pt idx="14056">
                  <c:v>1.9494400000000001</c:v>
                </c:pt>
                <c:pt idx="14057">
                  <c:v>1.16764</c:v>
                </c:pt>
                <c:pt idx="14058">
                  <c:v>1.16703</c:v>
                </c:pt>
                <c:pt idx="14059">
                  <c:v>0.389177</c:v>
                </c:pt>
                <c:pt idx="14060">
                  <c:v>1.5569900000000001</c:v>
                </c:pt>
                <c:pt idx="14061">
                  <c:v>1.55688</c:v>
                </c:pt>
                <c:pt idx="14062">
                  <c:v>0.77849000000000002</c:v>
                </c:pt>
                <c:pt idx="14063">
                  <c:v>1.5559099999999999</c:v>
                </c:pt>
                <c:pt idx="14064">
                  <c:v>1.5569599999999999</c:v>
                </c:pt>
                <c:pt idx="14065">
                  <c:v>1.55569</c:v>
                </c:pt>
                <c:pt idx="14066">
                  <c:v>1.55602</c:v>
                </c:pt>
                <c:pt idx="14067">
                  <c:v>0</c:v>
                </c:pt>
                <c:pt idx="14068">
                  <c:v>1.55671</c:v>
                </c:pt>
                <c:pt idx="14069">
                  <c:v>1.55627</c:v>
                </c:pt>
                <c:pt idx="14070">
                  <c:v>0.389048</c:v>
                </c:pt>
                <c:pt idx="14071">
                  <c:v>0.38919599999999999</c:v>
                </c:pt>
                <c:pt idx="14072">
                  <c:v>0.75871500000000003</c:v>
                </c:pt>
                <c:pt idx="14073">
                  <c:v>1.94597</c:v>
                </c:pt>
                <c:pt idx="14074">
                  <c:v>1.1703699999999999</c:v>
                </c:pt>
                <c:pt idx="14075">
                  <c:v>0.38892700000000002</c:v>
                </c:pt>
                <c:pt idx="14076">
                  <c:v>0</c:v>
                </c:pt>
                <c:pt idx="14077">
                  <c:v>1.16879</c:v>
                </c:pt>
                <c:pt idx="14078">
                  <c:v>1.55619</c:v>
                </c:pt>
                <c:pt idx="14079">
                  <c:v>1.1678200000000001</c:v>
                </c:pt>
                <c:pt idx="14080">
                  <c:v>0.38938699999999998</c:v>
                </c:pt>
                <c:pt idx="14081">
                  <c:v>1.1672199999999999</c:v>
                </c:pt>
                <c:pt idx="14082">
                  <c:v>1.9460999999999999</c:v>
                </c:pt>
                <c:pt idx="14083">
                  <c:v>1.16723</c:v>
                </c:pt>
                <c:pt idx="14084">
                  <c:v>0.38922200000000001</c:v>
                </c:pt>
                <c:pt idx="14085">
                  <c:v>0</c:v>
                </c:pt>
                <c:pt idx="14086">
                  <c:v>1.94668</c:v>
                </c:pt>
                <c:pt idx="14087">
                  <c:v>1.16188</c:v>
                </c:pt>
                <c:pt idx="14088">
                  <c:v>0.77812899999999996</c:v>
                </c:pt>
                <c:pt idx="14089">
                  <c:v>0</c:v>
                </c:pt>
                <c:pt idx="14090">
                  <c:v>0.77864999999999995</c:v>
                </c:pt>
                <c:pt idx="14091">
                  <c:v>1.94482</c:v>
                </c:pt>
                <c:pt idx="14092">
                  <c:v>0.77915800000000002</c:v>
                </c:pt>
                <c:pt idx="14093">
                  <c:v>0.778443</c:v>
                </c:pt>
                <c:pt idx="14094">
                  <c:v>0</c:v>
                </c:pt>
                <c:pt idx="14095">
                  <c:v>1.5571900000000001</c:v>
                </c:pt>
                <c:pt idx="14096">
                  <c:v>1.9435899999999999</c:v>
                </c:pt>
                <c:pt idx="14097">
                  <c:v>0.75875400000000004</c:v>
                </c:pt>
                <c:pt idx="14098">
                  <c:v>0.389125</c:v>
                </c:pt>
                <c:pt idx="14099">
                  <c:v>1.16588</c:v>
                </c:pt>
                <c:pt idx="14100">
                  <c:v>1.1676500000000001</c:v>
                </c:pt>
                <c:pt idx="14101">
                  <c:v>1.55705</c:v>
                </c:pt>
                <c:pt idx="14102">
                  <c:v>0</c:v>
                </c:pt>
                <c:pt idx="14103">
                  <c:v>0</c:v>
                </c:pt>
                <c:pt idx="14104">
                  <c:v>1.5573600000000001</c:v>
                </c:pt>
                <c:pt idx="14105">
                  <c:v>1.16733</c:v>
                </c:pt>
                <c:pt idx="14106">
                  <c:v>1.56054</c:v>
                </c:pt>
                <c:pt idx="14107">
                  <c:v>0.77823200000000003</c:v>
                </c:pt>
                <c:pt idx="14108">
                  <c:v>0.77821799999999997</c:v>
                </c:pt>
                <c:pt idx="14109">
                  <c:v>1.556</c:v>
                </c:pt>
                <c:pt idx="14110">
                  <c:v>0.389793</c:v>
                </c:pt>
                <c:pt idx="14111">
                  <c:v>1.16859</c:v>
                </c:pt>
                <c:pt idx="14112">
                  <c:v>1.5568</c:v>
                </c:pt>
                <c:pt idx="14113">
                  <c:v>1.5561100000000001</c:v>
                </c:pt>
                <c:pt idx="14114">
                  <c:v>0.38924300000000001</c:v>
                </c:pt>
                <c:pt idx="14115">
                  <c:v>0.38923000000000002</c:v>
                </c:pt>
                <c:pt idx="14116">
                  <c:v>1.94543</c:v>
                </c:pt>
                <c:pt idx="14117">
                  <c:v>0.77849100000000004</c:v>
                </c:pt>
                <c:pt idx="14118">
                  <c:v>1.1675800000000001</c:v>
                </c:pt>
                <c:pt idx="14119">
                  <c:v>1.55664</c:v>
                </c:pt>
                <c:pt idx="14120">
                  <c:v>1.94174</c:v>
                </c:pt>
                <c:pt idx="14121">
                  <c:v>0.77839599999999998</c:v>
                </c:pt>
                <c:pt idx="14122">
                  <c:v>1.5236700000000001</c:v>
                </c:pt>
                <c:pt idx="14123">
                  <c:v>1.5544899999999999</c:v>
                </c:pt>
                <c:pt idx="14124">
                  <c:v>1.55722</c:v>
                </c:pt>
                <c:pt idx="14125">
                  <c:v>0.77882099999999999</c:v>
                </c:pt>
                <c:pt idx="14126">
                  <c:v>0.38914100000000001</c:v>
                </c:pt>
                <c:pt idx="14127">
                  <c:v>1.94651</c:v>
                </c:pt>
                <c:pt idx="14128">
                  <c:v>0.38941700000000001</c:v>
                </c:pt>
                <c:pt idx="14129">
                  <c:v>0.38970300000000002</c:v>
                </c:pt>
                <c:pt idx="14130">
                  <c:v>1.55846</c:v>
                </c:pt>
                <c:pt idx="14131">
                  <c:v>0.38939099999999999</c:v>
                </c:pt>
                <c:pt idx="14132">
                  <c:v>0</c:v>
                </c:pt>
                <c:pt idx="14133">
                  <c:v>1.5568200000000001</c:v>
                </c:pt>
                <c:pt idx="14134">
                  <c:v>1.55698</c:v>
                </c:pt>
                <c:pt idx="14135">
                  <c:v>1.5572699999999999</c:v>
                </c:pt>
                <c:pt idx="14136">
                  <c:v>0</c:v>
                </c:pt>
                <c:pt idx="14137">
                  <c:v>0.77907400000000004</c:v>
                </c:pt>
                <c:pt idx="14138">
                  <c:v>1.9454400000000001</c:v>
                </c:pt>
                <c:pt idx="14139">
                  <c:v>1.55803</c:v>
                </c:pt>
                <c:pt idx="14140">
                  <c:v>0.38944699999999999</c:v>
                </c:pt>
                <c:pt idx="14141">
                  <c:v>1.9466000000000001</c:v>
                </c:pt>
                <c:pt idx="14142">
                  <c:v>1.1674199999999999</c:v>
                </c:pt>
                <c:pt idx="14143">
                  <c:v>0.779165</c:v>
                </c:pt>
                <c:pt idx="14144">
                  <c:v>0.38936999999999999</c:v>
                </c:pt>
                <c:pt idx="14145">
                  <c:v>0.77834400000000004</c:v>
                </c:pt>
                <c:pt idx="14146">
                  <c:v>1.5573399999999999</c:v>
                </c:pt>
                <c:pt idx="14147">
                  <c:v>1.14811</c:v>
                </c:pt>
                <c:pt idx="14148">
                  <c:v>1.1696599999999999</c:v>
                </c:pt>
                <c:pt idx="14149">
                  <c:v>1.55704</c:v>
                </c:pt>
                <c:pt idx="14150">
                  <c:v>1.55677</c:v>
                </c:pt>
                <c:pt idx="14151">
                  <c:v>0.38918199999999997</c:v>
                </c:pt>
                <c:pt idx="14152">
                  <c:v>0.77895999999999999</c:v>
                </c:pt>
                <c:pt idx="14153">
                  <c:v>1.1688000000000001</c:v>
                </c:pt>
                <c:pt idx="14154">
                  <c:v>0.77685300000000002</c:v>
                </c:pt>
                <c:pt idx="14155">
                  <c:v>0.38933699999999999</c:v>
                </c:pt>
                <c:pt idx="14156">
                  <c:v>1.1677999999999999</c:v>
                </c:pt>
                <c:pt idx="14157">
                  <c:v>1.55708</c:v>
                </c:pt>
                <c:pt idx="14158">
                  <c:v>0.778976</c:v>
                </c:pt>
                <c:pt idx="14159">
                  <c:v>0.38922000000000001</c:v>
                </c:pt>
                <c:pt idx="14160">
                  <c:v>1.55782</c:v>
                </c:pt>
                <c:pt idx="14161">
                  <c:v>1.1675</c:v>
                </c:pt>
                <c:pt idx="14162">
                  <c:v>0</c:v>
                </c:pt>
                <c:pt idx="14163">
                  <c:v>1.16812</c:v>
                </c:pt>
                <c:pt idx="14164">
                  <c:v>1.9445300000000001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1.94892</c:v>
                </c:pt>
                <c:pt idx="14168">
                  <c:v>1.94564</c:v>
                </c:pt>
                <c:pt idx="14169">
                  <c:v>0</c:v>
                </c:pt>
                <c:pt idx="14170">
                  <c:v>1.1686300000000001</c:v>
                </c:pt>
                <c:pt idx="14171">
                  <c:v>1.5566599999999999</c:v>
                </c:pt>
                <c:pt idx="14172">
                  <c:v>1.53148</c:v>
                </c:pt>
                <c:pt idx="14173">
                  <c:v>0</c:v>
                </c:pt>
                <c:pt idx="14174">
                  <c:v>0.389457</c:v>
                </c:pt>
                <c:pt idx="14175">
                  <c:v>0.77831300000000003</c:v>
                </c:pt>
                <c:pt idx="14176">
                  <c:v>1.9467699999999999</c:v>
                </c:pt>
                <c:pt idx="14177">
                  <c:v>0.77825299999999997</c:v>
                </c:pt>
                <c:pt idx="14178">
                  <c:v>0.77879399999999999</c:v>
                </c:pt>
                <c:pt idx="14179">
                  <c:v>1.9457800000000001</c:v>
                </c:pt>
                <c:pt idx="14180">
                  <c:v>1.5581499999999999</c:v>
                </c:pt>
                <c:pt idx="14181">
                  <c:v>1.1683399999999999</c:v>
                </c:pt>
                <c:pt idx="14182">
                  <c:v>0.38924700000000001</c:v>
                </c:pt>
                <c:pt idx="14183">
                  <c:v>1.1701600000000001</c:v>
                </c:pt>
                <c:pt idx="14184">
                  <c:v>1.5605800000000001</c:v>
                </c:pt>
                <c:pt idx="14185">
                  <c:v>0.38830599999999998</c:v>
                </c:pt>
                <c:pt idx="14186">
                  <c:v>1.16791</c:v>
                </c:pt>
                <c:pt idx="14187">
                  <c:v>1.16795</c:v>
                </c:pt>
                <c:pt idx="14188">
                  <c:v>0.77878599999999998</c:v>
                </c:pt>
                <c:pt idx="14189">
                  <c:v>0.77825100000000003</c:v>
                </c:pt>
                <c:pt idx="14190">
                  <c:v>1.5576300000000001</c:v>
                </c:pt>
                <c:pt idx="14191">
                  <c:v>1.1679299999999999</c:v>
                </c:pt>
                <c:pt idx="14192">
                  <c:v>0.38951000000000002</c:v>
                </c:pt>
                <c:pt idx="14193">
                  <c:v>0.38927699999999998</c:v>
                </c:pt>
                <c:pt idx="14194">
                  <c:v>0.77876100000000004</c:v>
                </c:pt>
                <c:pt idx="14195">
                  <c:v>1.55603</c:v>
                </c:pt>
                <c:pt idx="14196">
                  <c:v>1.1685399999999999</c:v>
                </c:pt>
                <c:pt idx="14197">
                  <c:v>1.147</c:v>
                </c:pt>
                <c:pt idx="14198">
                  <c:v>0.77883999999999998</c:v>
                </c:pt>
                <c:pt idx="14199">
                  <c:v>0</c:v>
                </c:pt>
                <c:pt idx="14200">
                  <c:v>0.38955899999999999</c:v>
                </c:pt>
                <c:pt idx="14201">
                  <c:v>0</c:v>
                </c:pt>
                <c:pt idx="14202">
                  <c:v>0.77962299999999995</c:v>
                </c:pt>
                <c:pt idx="14203">
                  <c:v>0.77938499999999999</c:v>
                </c:pt>
                <c:pt idx="14204">
                  <c:v>1.5565899999999999</c:v>
                </c:pt>
                <c:pt idx="14205">
                  <c:v>0.38849800000000001</c:v>
                </c:pt>
                <c:pt idx="14206">
                  <c:v>0.38930799999999999</c:v>
                </c:pt>
                <c:pt idx="14207">
                  <c:v>1.1678500000000001</c:v>
                </c:pt>
                <c:pt idx="14208">
                  <c:v>1.55836</c:v>
                </c:pt>
                <c:pt idx="14209">
                  <c:v>1.16831</c:v>
                </c:pt>
                <c:pt idx="14210">
                  <c:v>0</c:v>
                </c:pt>
                <c:pt idx="14211">
                  <c:v>0.38938800000000001</c:v>
                </c:pt>
                <c:pt idx="14212">
                  <c:v>1.55626</c:v>
                </c:pt>
                <c:pt idx="14213">
                  <c:v>0.38951999999999998</c:v>
                </c:pt>
                <c:pt idx="14214">
                  <c:v>0.778752</c:v>
                </c:pt>
                <c:pt idx="14215">
                  <c:v>1.9397500000000001</c:v>
                </c:pt>
                <c:pt idx="14216">
                  <c:v>0.389293</c:v>
                </c:pt>
                <c:pt idx="14217">
                  <c:v>1.16764</c:v>
                </c:pt>
                <c:pt idx="14218">
                  <c:v>1.1676599999999999</c:v>
                </c:pt>
                <c:pt idx="14219">
                  <c:v>1.94916</c:v>
                </c:pt>
                <c:pt idx="14220">
                  <c:v>1.94777</c:v>
                </c:pt>
                <c:pt idx="14221">
                  <c:v>1.5575300000000001</c:v>
                </c:pt>
                <c:pt idx="14222">
                  <c:v>0.76534100000000005</c:v>
                </c:pt>
                <c:pt idx="14223">
                  <c:v>1.94801</c:v>
                </c:pt>
                <c:pt idx="14224">
                  <c:v>1.5580499999999999</c:v>
                </c:pt>
                <c:pt idx="14225">
                  <c:v>0.38904899999999998</c:v>
                </c:pt>
                <c:pt idx="14226">
                  <c:v>0.77826200000000001</c:v>
                </c:pt>
                <c:pt idx="14227">
                  <c:v>0.77859100000000003</c:v>
                </c:pt>
                <c:pt idx="14228">
                  <c:v>0.77837699999999999</c:v>
                </c:pt>
                <c:pt idx="14229">
                  <c:v>1.55779</c:v>
                </c:pt>
                <c:pt idx="14230">
                  <c:v>0</c:v>
                </c:pt>
                <c:pt idx="14231">
                  <c:v>1.1692</c:v>
                </c:pt>
                <c:pt idx="14232">
                  <c:v>1.5571699999999999</c:v>
                </c:pt>
                <c:pt idx="14233">
                  <c:v>1.1680200000000001</c:v>
                </c:pt>
                <c:pt idx="14234">
                  <c:v>0.389461</c:v>
                </c:pt>
                <c:pt idx="14235">
                  <c:v>0.38909199999999999</c:v>
                </c:pt>
                <c:pt idx="14236">
                  <c:v>1.55802</c:v>
                </c:pt>
                <c:pt idx="14237">
                  <c:v>1.56033</c:v>
                </c:pt>
                <c:pt idx="14238">
                  <c:v>0</c:v>
                </c:pt>
                <c:pt idx="14239">
                  <c:v>1.16866</c:v>
                </c:pt>
                <c:pt idx="14240">
                  <c:v>1.9466399999999999</c:v>
                </c:pt>
                <c:pt idx="14241">
                  <c:v>0.77878899999999995</c:v>
                </c:pt>
                <c:pt idx="14242">
                  <c:v>1.1680900000000001</c:v>
                </c:pt>
                <c:pt idx="14243">
                  <c:v>1.1679600000000001</c:v>
                </c:pt>
                <c:pt idx="14244">
                  <c:v>1.5565500000000001</c:v>
                </c:pt>
                <c:pt idx="14245">
                  <c:v>0.77885099999999996</c:v>
                </c:pt>
                <c:pt idx="14246">
                  <c:v>0.38904699999999998</c:v>
                </c:pt>
                <c:pt idx="14247">
                  <c:v>1.5281199999999999</c:v>
                </c:pt>
                <c:pt idx="14248">
                  <c:v>1.1671899999999999</c:v>
                </c:pt>
                <c:pt idx="14249">
                  <c:v>0</c:v>
                </c:pt>
                <c:pt idx="14250">
                  <c:v>0</c:v>
                </c:pt>
                <c:pt idx="14251">
                  <c:v>1.9474800000000001</c:v>
                </c:pt>
                <c:pt idx="14252">
                  <c:v>1.55724</c:v>
                </c:pt>
                <c:pt idx="14253">
                  <c:v>0.77930500000000003</c:v>
                </c:pt>
                <c:pt idx="14254">
                  <c:v>1.1699200000000001</c:v>
                </c:pt>
                <c:pt idx="14255">
                  <c:v>1.5568299999999999</c:v>
                </c:pt>
                <c:pt idx="14256">
                  <c:v>0</c:v>
                </c:pt>
                <c:pt idx="14257">
                  <c:v>0</c:v>
                </c:pt>
                <c:pt idx="14258">
                  <c:v>1.94757</c:v>
                </c:pt>
                <c:pt idx="14259">
                  <c:v>0.77847900000000003</c:v>
                </c:pt>
                <c:pt idx="14260">
                  <c:v>1.5577300000000001</c:v>
                </c:pt>
                <c:pt idx="14261">
                  <c:v>0</c:v>
                </c:pt>
                <c:pt idx="14262">
                  <c:v>0.38960099999999998</c:v>
                </c:pt>
                <c:pt idx="14263">
                  <c:v>1.55646</c:v>
                </c:pt>
                <c:pt idx="14264">
                  <c:v>1.55708</c:v>
                </c:pt>
                <c:pt idx="14265">
                  <c:v>1.16866</c:v>
                </c:pt>
                <c:pt idx="14266">
                  <c:v>0.38942599999999999</c:v>
                </c:pt>
                <c:pt idx="14267">
                  <c:v>1.93818</c:v>
                </c:pt>
                <c:pt idx="14268">
                  <c:v>1.1684300000000001</c:v>
                </c:pt>
                <c:pt idx="14269">
                  <c:v>1.1683399999999999</c:v>
                </c:pt>
                <c:pt idx="14270">
                  <c:v>0</c:v>
                </c:pt>
                <c:pt idx="14271">
                  <c:v>1.95157</c:v>
                </c:pt>
                <c:pt idx="14272">
                  <c:v>1.90998</c:v>
                </c:pt>
                <c:pt idx="14273">
                  <c:v>1.5569999999999999</c:v>
                </c:pt>
                <c:pt idx="14274">
                  <c:v>0.38941799999999999</c:v>
                </c:pt>
                <c:pt idx="14275">
                  <c:v>0.38943899999999998</c:v>
                </c:pt>
                <c:pt idx="14276">
                  <c:v>1.5569</c:v>
                </c:pt>
                <c:pt idx="14277">
                  <c:v>1.5572699999999999</c:v>
                </c:pt>
                <c:pt idx="14278">
                  <c:v>0</c:v>
                </c:pt>
                <c:pt idx="14279">
                  <c:v>0.38965899999999998</c:v>
                </c:pt>
                <c:pt idx="14280">
                  <c:v>0</c:v>
                </c:pt>
                <c:pt idx="14281">
                  <c:v>0.779277</c:v>
                </c:pt>
                <c:pt idx="14282">
                  <c:v>1.5570600000000001</c:v>
                </c:pt>
                <c:pt idx="14283">
                  <c:v>0.77859100000000003</c:v>
                </c:pt>
                <c:pt idx="14284">
                  <c:v>0.77856300000000001</c:v>
                </c:pt>
                <c:pt idx="14285">
                  <c:v>1.95106</c:v>
                </c:pt>
                <c:pt idx="14286">
                  <c:v>1.9456599999999999</c:v>
                </c:pt>
                <c:pt idx="14287">
                  <c:v>0.77854500000000004</c:v>
                </c:pt>
                <c:pt idx="14288">
                  <c:v>0.38914100000000001</c:v>
                </c:pt>
                <c:pt idx="14289">
                  <c:v>1.56104</c:v>
                </c:pt>
                <c:pt idx="14290">
                  <c:v>1.1681699999999999</c:v>
                </c:pt>
                <c:pt idx="14291">
                  <c:v>0</c:v>
                </c:pt>
                <c:pt idx="14292">
                  <c:v>1.16788</c:v>
                </c:pt>
                <c:pt idx="14293">
                  <c:v>0.77869699999999997</c:v>
                </c:pt>
                <c:pt idx="14294">
                  <c:v>0</c:v>
                </c:pt>
                <c:pt idx="14295">
                  <c:v>1.1683399999999999</c:v>
                </c:pt>
                <c:pt idx="14296">
                  <c:v>1.94611</c:v>
                </c:pt>
                <c:pt idx="14297">
                  <c:v>0.765069</c:v>
                </c:pt>
                <c:pt idx="14298">
                  <c:v>0</c:v>
                </c:pt>
                <c:pt idx="14299">
                  <c:v>1.94845</c:v>
                </c:pt>
                <c:pt idx="14300">
                  <c:v>1.9472499999999999</c:v>
                </c:pt>
                <c:pt idx="14301">
                  <c:v>1.55644</c:v>
                </c:pt>
                <c:pt idx="14302">
                  <c:v>1.1685399999999999</c:v>
                </c:pt>
                <c:pt idx="14303">
                  <c:v>1.1674599999999999</c:v>
                </c:pt>
                <c:pt idx="14304">
                  <c:v>1.1677599999999999</c:v>
                </c:pt>
                <c:pt idx="14305">
                  <c:v>1.94523</c:v>
                </c:pt>
                <c:pt idx="14306">
                  <c:v>1.1699600000000001</c:v>
                </c:pt>
                <c:pt idx="14307">
                  <c:v>0</c:v>
                </c:pt>
                <c:pt idx="14308">
                  <c:v>1.1677999999999999</c:v>
                </c:pt>
                <c:pt idx="14309">
                  <c:v>1.55339</c:v>
                </c:pt>
                <c:pt idx="14310">
                  <c:v>0</c:v>
                </c:pt>
                <c:pt idx="14311">
                  <c:v>0.38966800000000001</c:v>
                </c:pt>
                <c:pt idx="14312">
                  <c:v>1.9454400000000001</c:v>
                </c:pt>
                <c:pt idx="14313">
                  <c:v>1.55907</c:v>
                </c:pt>
                <c:pt idx="14314">
                  <c:v>0.77820299999999998</c:v>
                </c:pt>
                <c:pt idx="14315">
                  <c:v>0.77863300000000002</c:v>
                </c:pt>
                <c:pt idx="14316">
                  <c:v>1.5563800000000001</c:v>
                </c:pt>
                <c:pt idx="14317">
                  <c:v>1.1685399999999999</c:v>
                </c:pt>
                <c:pt idx="14318">
                  <c:v>0.77856899999999996</c:v>
                </c:pt>
                <c:pt idx="14319">
                  <c:v>1.55674</c:v>
                </c:pt>
                <c:pt idx="14320">
                  <c:v>1.5568200000000001</c:v>
                </c:pt>
                <c:pt idx="14321">
                  <c:v>1.5572999999999999</c:v>
                </c:pt>
                <c:pt idx="14322">
                  <c:v>1.5317799999999999</c:v>
                </c:pt>
                <c:pt idx="14323">
                  <c:v>0</c:v>
                </c:pt>
                <c:pt idx="14324">
                  <c:v>1.5586100000000001</c:v>
                </c:pt>
                <c:pt idx="14325">
                  <c:v>1.55803</c:v>
                </c:pt>
                <c:pt idx="14326">
                  <c:v>0</c:v>
                </c:pt>
                <c:pt idx="14327">
                  <c:v>0.38961699999999999</c:v>
                </c:pt>
                <c:pt idx="14328">
                  <c:v>1.1675899999999999</c:v>
                </c:pt>
                <c:pt idx="14329">
                  <c:v>1.5567299999999999</c:v>
                </c:pt>
                <c:pt idx="14330">
                  <c:v>1.16381</c:v>
                </c:pt>
                <c:pt idx="14331">
                  <c:v>0.38926899999999998</c:v>
                </c:pt>
                <c:pt idx="14332">
                  <c:v>0.389318</c:v>
                </c:pt>
                <c:pt idx="14333">
                  <c:v>0.77874500000000002</c:v>
                </c:pt>
                <c:pt idx="14334">
                  <c:v>0.77936099999999997</c:v>
                </c:pt>
                <c:pt idx="14335">
                  <c:v>0</c:v>
                </c:pt>
                <c:pt idx="14336">
                  <c:v>1.55819</c:v>
                </c:pt>
                <c:pt idx="14337">
                  <c:v>1.5563499999999999</c:v>
                </c:pt>
                <c:pt idx="14338">
                  <c:v>0</c:v>
                </c:pt>
                <c:pt idx="14339">
                  <c:v>1.94753</c:v>
                </c:pt>
                <c:pt idx="14340">
                  <c:v>0.389241</c:v>
                </c:pt>
                <c:pt idx="14341">
                  <c:v>0.76819199999999999</c:v>
                </c:pt>
                <c:pt idx="14342">
                  <c:v>0.77801399999999998</c:v>
                </c:pt>
                <c:pt idx="14343">
                  <c:v>1.16872</c:v>
                </c:pt>
                <c:pt idx="14344">
                  <c:v>1.1685300000000001</c:v>
                </c:pt>
                <c:pt idx="14345">
                  <c:v>1.1686700000000001</c:v>
                </c:pt>
                <c:pt idx="14346">
                  <c:v>1.55653</c:v>
                </c:pt>
                <c:pt idx="14347">
                  <c:v>0.77276599999999995</c:v>
                </c:pt>
                <c:pt idx="14348">
                  <c:v>0</c:v>
                </c:pt>
                <c:pt idx="14349">
                  <c:v>0.77856400000000003</c:v>
                </c:pt>
                <c:pt idx="14350">
                  <c:v>1.5568200000000001</c:v>
                </c:pt>
                <c:pt idx="14351">
                  <c:v>1.16822</c:v>
                </c:pt>
                <c:pt idx="14352">
                  <c:v>0</c:v>
                </c:pt>
                <c:pt idx="14353">
                  <c:v>0.38931500000000002</c:v>
                </c:pt>
                <c:pt idx="14354">
                  <c:v>0.38937100000000002</c:v>
                </c:pt>
                <c:pt idx="14355">
                  <c:v>0.38908700000000002</c:v>
                </c:pt>
                <c:pt idx="14356">
                  <c:v>1.94675</c:v>
                </c:pt>
                <c:pt idx="14357">
                  <c:v>0.39012599999999997</c:v>
                </c:pt>
                <c:pt idx="14358">
                  <c:v>1.56033</c:v>
                </c:pt>
                <c:pt idx="14359">
                  <c:v>1.9506699999999999</c:v>
                </c:pt>
                <c:pt idx="14360">
                  <c:v>1.16781</c:v>
                </c:pt>
                <c:pt idx="14361">
                  <c:v>0</c:v>
                </c:pt>
                <c:pt idx="14362">
                  <c:v>0</c:v>
                </c:pt>
                <c:pt idx="14363">
                  <c:v>1.1686700000000001</c:v>
                </c:pt>
                <c:pt idx="14364">
                  <c:v>1.1680999999999999</c:v>
                </c:pt>
                <c:pt idx="14365">
                  <c:v>0.38926899999999998</c:v>
                </c:pt>
                <c:pt idx="14366">
                  <c:v>0.77876699999999999</c:v>
                </c:pt>
                <c:pt idx="14367">
                  <c:v>1.9458899999999999</c:v>
                </c:pt>
                <c:pt idx="14368">
                  <c:v>1.1680600000000001</c:v>
                </c:pt>
                <c:pt idx="14369">
                  <c:v>0.77849599999999997</c:v>
                </c:pt>
                <c:pt idx="14370">
                  <c:v>1.5577000000000001</c:v>
                </c:pt>
                <c:pt idx="14371">
                  <c:v>1.1674599999999999</c:v>
                </c:pt>
                <c:pt idx="14372">
                  <c:v>0</c:v>
                </c:pt>
                <c:pt idx="14373">
                  <c:v>1.55843</c:v>
                </c:pt>
                <c:pt idx="14374">
                  <c:v>1.5560499999999999</c:v>
                </c:pt>
                <c:pt idx="14375">
                  <c:v>1.5565500000000001</c:v>
                </c:pt>
                <c:pt idx="14376">
                  <c:v>0</c:v>
                </c:pt>
                <c:pt idx="14377">
                  <c:v>0.77923900000000001</c:v>
                </c:pt>
                <c:pt idx="14378">
                  <c:v>1.5573399999999999</c:v>
                </c:pt>
                <c:pt idx="14379">
                  <c:v>1.1678999999999999</c:v>
                </c:pt>
                <c:pt idx="14380">
                  <c:v>1.1682600000000001</c:v>
                </c:pt>
                <c:pt idx="14381">
                  <c:v>1.94661</c:v>
                </c:pt>
                <c:pt idx="14382">
                  <c:v>0.38902399999999998</c:v>
                </c:pt>
                <c:pt idx="14383">
                  <c:v>0.778891</c:v>
                </c:pt>
                <c:pt idx="14384">
                  <c:v>1.55515</c:v>
                </c:pt>
                <c:pt idx="14385">
                  <c:v>0.77933399999999997</c:v>
                </c:pt>
                <c:pt idx="14386">
                  <c:v>0.389735</c:v>
                </c:pt>
                <c:pt idx="14387">
                  <c:v>1.1681600000000001</c:v>
                </c:pt>
                <c:pt idx="14388">
                  <c:v>1.55646</c:v>
                </c:pt>
                <c:pt idx="14389">
                  <c:v>0.77913699999999997</c:v>
                </c:pt>
                <c:pt idx="14390">
                  <c:v>1.16774</c:v>
                </c:pt>
                <c:pt idx="14391">
                  <c:v>1.55714</c:v>
                </c:pt>
                <c:pt idx="14392">
                  <c:v>0.38941300000000001</c:v>
                </c:pt>
                <c:pt idx="14393">
                  <c:v>0.77805599999999997</c:v>
                </c:pt>
                <c:pt idx="14394">
                  <c:v>1.5537399999999999</c:v>
                </c:pt>
                <c:pt idx="14395">
                  <c:v>1.1707700000000001</c:v>
                </c:pt>
                <c:pt idx="14396">
                  <c:v>0.77818799999999999</c:v>
                </c:pt>
                <c:pt idx="14397">
                  <c:v>1.1671100000000001</c:v>
                </c:pt>
                <c:pt idx="14398">
                  <c:v>0.38908799999999999</c:v>
                </c:pt>
                <c:pt idx="14399">
                  <c:v>1.9460599999999999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618784"/>
        <c:axId val="295617104"/>
      </c:lineChart>
      <c:catAx>
        <c:axId val="295618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5617104"/>
        <c:crosses val="autoZero"/>
        <c:auto val="1"/>
        <c:lblAlgn val="ctr"/>
        <c:lblOffset val="100"/>
        <c:noMultiLvlLbl val="0"/>
      </c:catAx>
      <c:valAx>
        <c:axId val="2956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561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 dirty="0" smtClean="0"/>
          </a:p>
          <a:p>
            <a:pPr>
              <a:defRPr/>
            </a:pP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Tabelle1!$G$8:$G$14407</c:f>
              <c:numCache>
                <c:formatCode>General</c:formatCode>
                <c:ptCount val="14400"/>
                <c:pt idx="0">
                  <c:v>1732608</c:v>
                </c:pt>
                <c:pt idx="1">
                  <c:v>1732608</c:v>
                </c:pt>
                <c:pt idx="2">
                  <c:v>1732608</c:v>
                </c:pt>
                <c:pt idx="3">
                  <c:v>1732608</c:v>
                </c:pt>
                <c:pt idx="4">
                  <c:v>1732608</c:v>
                </c:pt>
                <c:pt idx="5">
                  <c:v>1732608</c:v>
                </c:pt>
                <c:pt idx="6">
                  <c:v>1732608</c:v>
                </c:pt>
                <c:pt idx="7">
                  <c:v>1732608</c:v>
                </c:pt>
                <c:pt idx="8">
                  <c:v>1732608</c:v>
                </c:pt>
                <c:pt idx="9">
                  <c:v>1732608</c:v>
                </c:pt>
                <c:pt idx="10">
                  <c:v>1732608</c:v>
                </c:pt>
                <c:pt idx="11">
                  <c:v>1732608</c:v>
                </c:pt>
                <c:pt idx="12">
                  <c:v>1732608</c:v>
                </c:pt>
                <c:pt idx="13">
                  <c:v>1732608</c:v>
                </c:pt>
                <c:pt idx="14">
                  <c:v>1732608</c:v>
                </c:pt>
                <c:pt idx="15">
                  <c:v>1732608</c:v>
                </c:pt>
                <c:pt idx="16">
                  <c:v>1732608</c:v>
                </c:pt>
                <c:pt idx="17">
                  <c:v>1732608</c:v>
                </c:pt>
                <c:pt idx="18">
                  <c:v>1732608</c:v>
                </c:pt>
                <c:pt idx="19">
                  <c:v>1732608</c:v>
                </c:pt>
                <c:pt idx="20">
                  <c:v>1732608</c:v>
                </c:pt>
                <c:pt idx="21">
                  <c:v>1732608</c:v>
                </c:pt>
                <c:pt idx="22">
                  <c:v>1732608</c:v>
                </c:pt>
                <c:pt idx="23">
                  <c:v>1732608</c:v>
                </c:pt>
                <c:pt idx="24">
                  <c:v>1732608</c:v>
                </c:pt>
                <c:pt idx="25">
                  <c:v>1732608</c:v>
                </c:pt>
                <c:pt idx="26">
                  <c:v>1732608</c:v>
                </c:pt>
                <c:pt idx="27">
                  <c:v>1732608</c:v>
                </c:pt>
                <c:pt idx="28">
                  <c:v>1732608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1703936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1802240</c:v>
                </c:pt>
                <c:pt idx="88">
                  <c:v>1699840</c:v>
                </c:pt>
                <c:pt idx="89">
                  <c:v>1703936</c:v>
                </c:pt>
                <c:pt idx="90">
                  <c:v>1802240</c:v>
                </c:pt>
                <c:pt idx="91">
                  <c:v>1802240</c:v>
                </c:pt>
                <c:pt idx="92">
                  <c:v>1699840</c:v>
                </c:pt>
                <c:pt idx="93">
                  <c:v>1802240</c:v>
                </c:pt>
                <c:pt idx="94">
                  <c:v>1802240</c:v>
                </c:pt>
                <c:pt idx="95">
                  <c:v>1699840</c:v>
                </c:pt>
                <c:pt idx="96">
                  <c:v>1802240</c:v>
                </c:pt>
                <c:pt idx="97">
                  <c:v>1802240</c:v>
                </c:pt>
                <c:pt idx="98">
                  <c:v>1699840</c:v>
                </c:pt>
                <c:pt idx="99">
                  <c:v>1703936</c:v>
                </c:pt>
                <c:pt idx="100">
                  <c:v>1802240</c:v>
                </c:pt>
                <c:pt idx="101">
                  <c:v>1802240</c:v>
                </c:pt>
                <c:pt idx="102">
                  <c:v>1699840</c:v>
                </c:pt>
                <c:pt idx="103">
                  <c:v>1802240</c:v>
                </c:pt>
                <c:pt idx="104">
                  <c:v>1802240</c:v>
                </c:pt>
                <c:pt idx="105">
                  <c:v>1699840</c:v>
                </c:pt>
                <c:pt idx="106">
                  <c:v>1802240</c:v>
                </c:pt>
                <c:pt idx="107">
                  <c:v>1802240</c:v>
                </c:pt>
                <c:pt idx="108">
                  <c:v>1802240</c:v>
                </c:pt>
                <c:pt idx="109">
                  <c:v>1699840</c:v>
                </c:pt>
                <c:pt idx="110">
                  <c:v>1802240</c:v>
                </c:pt>
                <c:pt idx="111">
                  <c:v>1802240</c:v>
                </c:pt>
                <c:pt idx="112">
                  <c:v>1802240</c:v>
                </c:pt>
                <c:pt idx="113">
                  <c:v>1699840</c:v>
                </c:pt>
                <c:pt idx="114">
                  <c:v>1802240</c:v>
                </c:pt>
                <c:pt idx="115">
                  <c:v>1802240</c:v>
                </c:pt>
                <c:pt idx="116">
                  <c:v>1699840</c:v>
                </c:pt>
                <c:pt idx="117">
                  <c:v>1802240</c:v>
                </c:pt>
                <c:pt idx="118">
                  <c:v>1802240</c:v>
                </c:pt>
                <c:pt idx="119">
                  <c:v>1699840</c:v>
                </c:pt>
                <c:pt idx="120">
                  <c:v>1802240</c:v>
                </c:pt>
                <c:pt idx="121">
                  <c:v>1802240</c:v>
                </c:pt>
                <c:pt idx="122">
                  <c:v>1802240</c:v>
                </c:pt>
                <c:pt idx="123">
                  <c:v>1699840</c:v>
                </c:pt>
                <c:pt idx="124">
                  <c:v>1802240</c:v>
                </c:pt>
                <c:pt idx="125">
                  <c:v>1802240</c:v>
                </c:pt>
                <c:pt idx="126">
                  <c:v>1699840</c:v>
                </c:pt>
                <c:pt idx="127">
                  <c:v>1802240</c:v>
                </c:pt>
                <c:pt idx="128">
                  <c:v>1802240</c:v>
                </c:pt>
                <c:pt idx="129">
                  <c:v>1802240</c:v>
                </c:pt>
                <c:pt idx="130">
                  <c:v>1699840</c:v>
                </c:pt>
                <c:pt idx="131">
                  <c:v>1802240</c:v>
                </c:pt>
                <c:pt idx="132">
                  <c:v>1802240</c:v>
                </c:pt>
                <c:pt idx="133">
                  <c:v>1699840</c:v>
                </c:pt>
                <c:pt idx="134">
                  <c:v>1802240</c:v>
                </c:pt>
                <c:pt idx="135">
                  <c:v>1802240</c:v>
                </c:pt>
                <c:pt idx="136">
                  <c:v>1699840</c:v>
                </c:pt>
                <c:pt idx="137">
                  <c:v>1802240</c:v>
                </c:pt>
                <c:pt idx="138">
                  <c:v>1802240</c:v>
                </c:pt>
                <c:pt idx="139">
                  <c:v>1802240</c:v>
                </c:pt>
                <c:pt idx="140">
                  <c:v>1699840</c:v>
                </c:pt>
                <c:pt idx="141">
                  <c:v>1802240</c:v>
                </c:pt>
                <c:pt idx="142">
                  <c:v>1802240</c:v>
                </c:pt>
                <c:pt idx="143">
                  <c:v>1699840</c:v>
                </c:pt>
                <c:pt idx="144">
                  <c:v>1802240</c:v>
                </c:pt>
                <c:pt idx="145">
                  <c:v>1802240</c:v>
                </c:pt>
                <c:pt idx="146">
                  <c:v>1699840</c:v>
                </c:pt>
                <c:pt idx="147">
                  <c:v>1699840</c:v>
                </c:pt>
                <c:pt idx="148">
                  <c:v>1802240</c:v>
                </c:pt>
                <c:pt idx="149">
                  <c:v>1802240</c:v>
                </c:pt>
                <c:pt idx="150">
                  <c:v>1699840</c:v>
                </c:pt>
                <c:pt idx="151">
                  <c:v>1802240</c:v>
                </c:pt>
                <c:pt idx="152">
                  <c:v>1802240</c:v>
                </c:pt>
                <c:pt idx="153">
                  <c:v>1699840</c:v>
                </c:pt>
                <c:pt idx="154">
                  <c:v>1802240</c:v>
                </c:pt>
                <c:pt idx="155">
                  <c:v>1802240</c:v>
                </c:pt>
                <c:pt idx="156">
                  <c:v>1802240</c:v>
                </c:pt>
                <c:pt idx="157">
                  <c:v>1699840</c:v>
                </c:pt>
                <c:pt idx="158">
                  <c:v>1802240</c:v>
                </c:pt>
                <c:pt idx="159">
                  <c:v>1802240</c:v>
                </c:pt>
                <c:pt idx="160">
                  <c:v>1699840</c:v>
                </c:pt>
                <c:pt idx="161">
                  <c:v>1802240</c:v>
                </c:pt>
                <c:pt idx="162">
                  <c:v>1802240</c:v>
                </c:pt>
                <c:pt idx="163">
                  <c:v>1699840</c:v>
                </c:pt>
                <c:pt idx="164">
                  <c:v>1699840</c:v>
                </c:pt>
                <c:pt idx="165">
                  <c:v>1802240</c:v>
                </c:pt>
                <c:pt idx="166">
                  <c:v>1802240</c:v>
                </c:pt>
                <c:pt idx="167">
                  <c:v>1699840</c:v>
                </c:pt>
                <c:pt idx="168">
                  <c:v>1802240</c:v>
                </c:pt>
                <c:pt idx="169">
                  <c:v>1802240</c:v>
                </c:pt>
                <c:pt idx="170">
                  <c:v>1802240</c:v>
                </c:pt>
                <c:pt idx="171">
                  <c:v>1699840</c:v>
                </c:pt>
                <c:pt idx="172">
                  <c:v>1802240</c:v>
                </c:pt>
                <c:pt idx="173">
                  <c:v>1802240</c:v>
                </c:pt>
                <c:pt idx="174">
                  <c:v>1699840</c:v>
                </c:pt>
                <c:pt idx="175">
                  <c:v>1802240</c:v>
                </c:pt>
                <c:pt idx="176">
                  <c:v>1802240</c:v>
                </c:pt>
                <c:pt idx="177">
                  <c:v>1802240</c:v>
                </c:pt>
                <c:pt idx="178">
                  <c:v>1699840</c:v>
                </c:pt>
                <c:pt idx="179">
                  <c:v>1802240</c:v>
                </c:pt>
                <c:pt idx="180">
                  <c:v>1802240</c:v>
                </c:pt>
                <c:pt idx="181">
                  <c:v>1699840</c:v>
                </c:pt>
                <c:pt idx="182">
                  <c:v>1802240</c:v>
                </c:pt>
                <c:pt idx="183">
                  <c:v>1802240</c:v>
                </c:pt>
                <c:pt idx="184">
                  <c:v>1699840</c:v>
                </c:pt>
                <c:pt idx="185">
                  <c:v>1699840</c:v>
                </c:pt>
                <c:pt idx="186">
                  <c:v>1802240</c:v>
                </c:pt>
                <c:pt idx="187">
                  <c:v>1802240</c:v>
                </c:pt>
                <c:pt idx="188">
                  <c:v>1699840</c:v>
                </c:pt>
                <c:pt idx="189">
                  <c:v>1802240</c:v>
                </c:pt>
                <c:pt idx="190">
                  <c:v>1802240</c:v>
                </c:pt>
                <c:pt idx="191">
                  <c:v>1802240</c:v>
                </c:pt>
                <c:pt idx="192">
                  <c:v>1802240</c:v>
                </c:pt>
                <c:pt idx="193">
                  <c:v>1802240</c:v>
                </c:pt>
                <c:pt idx="194">
                  <c:v>1802240</c:v>
                </c:pt>
                <c:pt idx="195">
                  <c:v>1802240</c:v>
                </c:pt>
                <c:pt idx="196">
                  <c:v>1802240</c:v>
                </c:pt>
                <c:pt idx="197">
                  <c:v>1802240</c:v>
                </c:pt>
                <c:pt idx="198">
                  <c:v>1802240</c:v>
                </c:pt>
                <c:pt idx="199">
                  <c:v>1802240</c:v>
                </c:pt>
                <c:pt idx="200">
                  <c:v>1802240</c:v>
                </c:pt>
                <c:pt idx="201">
                  <c:v>1802240</c:v>
                </c:pt>
                <c:pt idx="202">
                  <c:v>1802240</c:v>
                </c:pt>
                <c:pt idx="203">
                  <c:v>1802240</c:v>
                </c:pt>
                <c:pt idx="204">
                  <c:v>1802240</c:v>
                </c:pt>
                <c:pt idx="205">
                  <c:v>1802240</c:v>
                </c:pt>
                <c:pt idx="206">
                  <c:v>1900544</c:v>
                </c:pt>
                <c:pt idx="207">
                  <c:v>1900544</c:v>
                </c:pt>
                <c:pt idx="208">
                  <c:v>1900544</c:v>
                </c:pt>
                <c:pt idx="209">
                  <c:v>1900544</c:v>
                </c:pt>
                <c:pt idx="210">
                  <c:v>1900544</c:v>
                </c:pt>
                <c:pt idx="211">
                  <c:v>1900544</c:v>
                </c:pt>
                <c:pt idx="212">
                  <c:v>1900544</c:v>
                </c:pt>
                <c:pt idx="213">
                  <c:v>1900544</c:v>
                </c:pt>
                <c:pt idx="214">
                  <c:v>1900544</c:v>
                </c:pt>
                <c:pt idx="215">
                  <c:v>1900544</c:v>
                </c:pt>
                <c:pt idx="216">
                  <c:v>1900544</c:v>
                </c:pt>
                <c:pt idx="217">
                  <c:v>1900544</c:v>
                </c:pt>
                <c:pt idx="218">
                  <c:v>1900544</c:v>
                </c:pt>
                <c:pt idx="219">
                  <c:v>1900544</c:v>
                </c:pt>
                <c:pt idx="220">
                  <c:v>1900544</c:v>
                </c:pt>
                <c:pt idx="221">
                  <c:v>1900544</c:v>
                </c:pt>
                <c:pt idx="222">
                  <c:v>1900544</c:v>
                </c:pt>
                <c:pt idx="223">
                  <c:v>1900544</c:v>
                </c:pt>
                <c:pt idx="224">
                  <c:v>1716224</c:v>
                </c:pt>
                <c:pt idx="225">
                  <c:v>1716224</c:v>
                </c:pt>
                <c:pt idx="226">
                  <c:v>1716224</c:v>
                </c:pt>
                <c:pt idx="227">
                  <c:v>1716224</c:v>
                </c:pt>
                <c:pt idx="228">
                  <c:v>1716224</c:v>
                </c:pt>
                <c:pt idx="229">
                  <c:v>1716224</c:v>
                </c:pt>
                <c:pt idx="230">
                  <c:v>1716224</c:v>
                </c:pt>
                <c:pt idx="231">
                  <c:v>1716224</c:v>
                </c:pt>
                <c:pt idx="232">
                  <c:v>1716224</c:v>
                </c:pt>
                <c:pt idx="233">
                  <c:v>1716224</c:v>
                </c:pt>
                <c:pt idx="234">
                  <c:v>1900544</c:v>
                </c:pt>
                <c:pt idx="235">
                  <c:v>1900544</c:v>
                </c:pt>
                <c:pt idx="236">
                  <c:v>1900544</c:v>
                </c:pt>
                <c:pt idx="237">
                  <c:v>1900544</c:v>
                </c:pt>
                <c:pt idx="238">
                  <c:v>1900544</c:v>
                </c:pt>
                <c:pt idx="239">
                  <c:v>1900544</c:v>
                </c:pt>
                <c:pt idx="240">
                  <c:v>1900544</c:v>
                </c:pt>
                <c:pt idx="241">
                  <c:v>1900544</c:v>
                </c:pt>
                <c:pt idx="242">
                  <c:v>1900544</c:v>
                </c:pt>
                <c:pt idx="243">
                  <c:v>1900544</c:v>
                </c:pt>
                <c:pt idx="244">
                  <c:v>1900544</c:v>
                </c:pt>
                <c:pt idx="245">
                  <c:v>1900544</c:v>
                </c:pt>
                <c:pt idx="246">
                  <c:v>1900544</c:v>
                </c:pt>
                <c:pt idx="247">
                  <c:v>1900544</c:v>
                </c:pt>
                <c:pt idx="248">
                  <c:v>1900544</c:v>
                </c:pt>
                <c:pt idx="249">
                  <c:v>1900544</c:v>
                </c:pt>
                <c:pt idx="250">
                  <c:v>1900544</c:v>
                </c:pt>
                <c:pt idx="251">
                  <c:v>1900544</c:v>
                </c:pt>
                <c:pt idx="252">
                  <c:v>1900544</c:v>
                </c:pt>
                <c:pt idx="253">
                  <c:v>1900544</c:v>
                </c:pt>
                <c:pt idx="254">
                  <c:v>1900544</c:v>
                </c:pt>
                <c:pt idx="255">
                  <c:v>1900544</c:v>
                </c:pt>
                <c:pt idx="256">
                  <c:v>1900544</c:v>
                </c:pt>
                <c:pt idx="257">
                  <c:v>1900544</c:v>
                </c:pt>
                <c:pt idx="258">
                  <c:v>1900544</c:v>
                </c:pt>
                <c:pt idx="259">
                  <c:v>1900544</c:v>
                </c:pt>
                <c:pt idx="260">
                  <c:v>1900544</c:v>
                </c:pt>
                <c:pt idx="261">
                  <c:v>1900544</c:v>
                </c:pt>
                <c:pt idx="262">
                  <c:v>1900544</c:v>
                </c:pt>
                <c:pt idx="263">
                  <c:v>1716224</c:v>
                </c:pt>
                <c:pt idx="264">
                  <c:v>1716224</c:v>
                </c:pt>
                <c:pt idx="265">
                  <c:v>1716224</c:v>
                </c:pt>
                <c:pt idx="266">
                  <c:v>1716224</c:v>
                </c:pt>
                <c:pt idx="267">
                  <c:v>1716224</c:v>
                </c:pt>
                <c:pt idx="268">
                  <c:v>1716224</c:v>
                </c:pt>
                <c:pt idx="269">
                  <c:v>1900544</c:v>
                </c:pt>
                <c:pt idx="270">
                  <c:v>1900544</c:v>
                </c:pt>
                <c:pt idx="271">
                  <c:v>1900544</c:v>
                </c:pt>
                <c:pt idx="272">
                  <c:v>1900544</c:v>
                </c:pt>
                <c:pt idx="273">
                  <c:v>1900544</c:v>
                </c:pt>
                <c:pt idx="274">
                  <c:v>1900544</c:v>
                </c:pt>
                <c:pt idx="275">
                  <c:v>1900544</c:v>
                </c:pt>
                <c:pt idx="276">
                  <c:v>1900544</c:v>
                </c:pt>
                <c:pt idx="277">
                  <c:v>1900544</c:v>
                </c:pt>
                <c:pt idx="278">
                  <c:v>1900544</c:v>
                </c:pt>
                <c:pt idx="279">
                  <c:v>1900544</c:v>
                </c:pt>
                <c:pt idx="280">
                  <c:v>1900544</c:v>
                </c:pt>
                <c:pt idx="281">
                  <c:v>1900544</c:v>
                </c:pt>
                <c:pt idx="282">
                  <c:v>1900544</c:v>
                </c:pt>
                <c:pt idx="283">
                  <c:v>1900544</c:v>
                </c:pt>
                <c:pt idx="284">
                  <c:v>1900544</c:v>
                </c:pt>
                <c:pt idx="285">
                  <c:v>1900544</c:v>
                </c:pt>
                <c:pt idx="286">
                  <c:v>1900544</c:v>
                </c:pt>
                <c:pt idx="287">
                  <c:v>1900544</c:v>
                </c:pt>
                <c:pt idx="288">
                  <c:v>1900544</c:v>
                </c:pt>
                <c:pt idx="289">
                  <c:v>1900544</c:v>
                </c:pt>
                <c:pt idx="290">
                  <c:v>1900544</c:v>
                </c:pt>
                <c:pt idx="291">
                  <c:v>1900544</c:v>
                </c:pt>
                <c:pt idx="292">
                  <c:v>1900544</c:v>
                </c:pt>
                <c:pt idx="293">
                  <c:v>1900544</c:v>
                </c:pt>
                <c:pt idx="294">
                  <c:v>1900544</c:v>
                </c:pt>
                <c:pt idx="295">
                  <c:v>1900544</c:v>
                </c:pt>
                <c:pt idx="296">
                  <c:v>1716224</c:v>
                </c:pt>
                <c:pt idx="297">
                  <c:v>1716224</c:v>
                </c:pt>
                <c:pt idx="298">
                  <c:v>1875968</c:v>
                </c:pt>
                <c:pt idx="299">
                  <c:v>1867776</c:v>
                </c:pt>
                <c:pt idx="300">
                  <c:v>1867776</c:v>
                </c:pt>
                <c:pt idx="301">
                  <c:v>1867776</c:v>
                </c:pt>
                <c:pt idx="302">
                  <c:v>1867776</c:v>
                </c:pt>
                <c:pt idx="303">
                  <c:v>1867776</c:v>
                </c:pt>
                <c:pt idx="304">
                  <c:v>1867776</c:v>
                </c:pt>
                <c:pt idx="305">
                  <c:v>1867776</c:v>
                </c:pt>
                <c:pt idx="306">
                  <c:v>1867776</c:v>
                </c:pt>
                <c:pt idx="307">
                  <c:v>1867776</c:v>
                </c:pt>
                <c:pt idx="308">
                  <c:v>1867776</c:v>
                </c:pt>
                <c:pt idx="309">
                  <c:v>1867776</c:v>
                </c:pt>
                <c:pt idx="310">
                  <c:v>1867776</c:v>
                </c:pt>
                <c:pt idx="311">
                  <c:v>1683456</c:v>
                </c:pt>
                <c:pt idx="312">
                  <c:v>1683456</c:v>
                </c:pt>
                <c:pt idx="313">
                  <c:v>1683456</c:v>
                </c:pt>
                <c:pt idx="314">
                  <c:v>1683456</c:v>
                </c:pt>
                <c:pt idx="315">
                  <c:v>1683456</c:v>
                </c:pt>
                <c:pt idx="316">
                  <c:v>1683456</c:v>
                </c:pt>
                <c:pt idx="317">
                  <c:v>1683456</c:v>
                </c:pt>
                <c:pt idx="318">
                  <c:v>1683456</c:v>
                </c:pt>
                <c:pt idx="319">
                  <c:v>1683456</c:v>
                </c:pt>
                <c:pt idx="320">
                  <c:v>1683456</c:v>
                </c:pt>
                <c:pt idx="321">
                  <c:v>1867776</c:v>
                </c:pt>
                <c:pt idx="322">
                  <c:v>1867776</c:v>
                </c:pt>
                <c:pt idx="323">
                  <c:v>1867776</c:v>
                </c:pt>
                <c:pt idx="324">
                  <c:v>1867776</c:v>
                </c:pt>
                <c:pt idx="325">
                  <c:v>1867776</c:v>
                </c:pt>
                <c:pt idx="326">
                  <c:v>1867776</c:v>
                </c:pt>
                <c:pt idx="327">
                  <c:v>1867776</c:v>
                </c:pt>
                <c:pt idx="328">
                  <c:v>1867776</c:v>
                </c:pt>
                <c:pt idx="329">
                  <c:v>1867776</c:v>
                </c:pt>
                <c:pt idx="330">
                  <c:v>1867776</c:v>
                </c:pt>
                <c:pt idx="331">
                  <c:v>1867776</c:v>
                </c:pt>
                <c:pt idx="332">
                  <c:v>1867776</c:v>
                </c:pt>
                <c:pt idx="333">
                  <c:v>1867776</c:v>
                </c:pt>
                <c:pt idx="334">
                  <c:v>1867776</c:v>
                </c:pt>
                <c:pt idx="335">
                  <c:v>1867776</c:v>
                </c:pt>
                <c:pt idx="336">
                  <c:v>1867776</c:v>
                </c:pt>
                <c:pt idx="337">
                  <c:v>1867776</c:v>
                </c:pt>
                <c:pt idx="338">
                  <c:v>1867776</c:v>
                </c:pt>
                <c:pt idx="339">
                  <c:v>1867776</c:v>
                </c:pt>
                <c:pt idx="340">
                  <c:v>1867776</c:v>
                </c:pt>
                <c:pt idx="341">
                  <c:v>1867776</c:v>
                </c:pt>
                <c:pt idx="342">
                  <c:v>1867776</c:v>
                </c:pt>
                <c:pt idx="343">
                  <c:v>1867776</c:v>
                </c:pt>
                <c:pt idx="344">
                  <c:v>1867776</c:v>
                </c:pt>
                <c:pt idx="345">
                  <c:v>1867776</c:v>
                </c:pt>
                <c:pt idx="346">
                  <c:v>1867776</c:v>
                </c:pt>
                <c:pt idx="347">
                  <c:v>1867776</c:v>
                </c:pt>
                <c:pt idx="348">
                  <c:v>1867776</c:v>
                </c:pt>
                <c:pt idx="349">
                  <c:v>1867776</c:v>
                </c:pt>
                <c:pt idx="350">
                  <c:v>1867776</c:v>
                </c:pt>
                <c:pt idx="351">
                  <c:v>1867776</c:v>
                </c:pt>
                <c:pt idx="352">
                  <c:v>1867776</c:v>
                </c:pt>
                <c:pt idx="353">
                  <c:v>1867776</c:v>
                </c:pt>
                <c:pt idx="354">
                  <c:v>1867776</c:v>
                </c:pt>
                <c:pt idx="355">
                  <c:v>1867776</c:v>
                </c:pt>
                <c:pt idx="356">
                  <c:v>1867776</c:v>
                </c:pt>
                <c:pt idx="357">
                  <c:v>1867776</c:v>
                </c:pt>
                <c:pt idx="358">
                  <c:v>1867776</c:v>
                </c:pt>
                <c:pt idx="359">
                  <c:v>1867776</c:v>
                </c:pt>
                <c:pt idx="360">
                  <c:v>1867776</c:v>
                </c:pt>
                <c:pt idx="361">
                  <c:v>1683456</c:v>
                </c:pt>
                <c:pt idx="362">
                  <c:v>1683456</c:v>
                </c:pt>
                <c:pt idx="363">
                  <c:v>1683456</c:v>
                </c:pt>
                <c:pt idx="364">
                  <c:v>1683456</c:v>
                </c:pt>
                <c:pt idx="365">
                  <c:v>1683456</c:v>
                </c:pt>
                <c:pt idx="366">
                  <c:v>1683456</c:v>
                </c:pt>
                <c:pt idx="367">
                  <c:v>1683456</c:v>
                </c:pt>
                <c:pt idx="368">
                  <c:v>1683456</c:v>
                </c:pt>
                <c:pt idx="369">
                  <c:v>1683456</c:v>
                </c:pt>
                <c:pt idx="370">
                  <c:v>1867776</c:v>
                </c:pt>
                <c:pt idx="371">
                  <c:v>1867776</c:v>
                </c:pt>
                <c:pt idx="372">
                  <c:v>1867776</c:v>
                </c:pt>
                <c:pt idx="373">
                  <c:v>1867776</c:v>
                </c:pt>
                <c:pt idx="374">
                  <c:v>1867776</c:v>
                </c:pt>
                <c:pt idx="375">
                  <c:v>1867776</c:v>
                </c:pt>
                <c:pt idx="376">
                  <c:v>1867776</c:v>
                </c:pt>
                <c:pt idx="377">
                  <c:v>1867776</c:v>
                </c:pt>
                <c:pt idx="378">
                  <c:v>1867776</c:v>
                </c:pt>
                <c:pt idx="379">
                  <c:v>1867776</c:v>
                </c:pt>
                <c:pt idx="380">
                  <c:v>1867776</c:v>
                </c:pt>
                <c:pt idx="381">
                  <c:v>1867776</c:v>
                </c:pt>
                <c:pt idx="382">
                  <c:v>1867776</c:v>
                </c:pt>
                <c:pt idx="383">
                  <c:v>1867776</c:v>
                </c:pt>
                <c:pt idx="384">
                  <c:v>1867776</c:v>
                </c:pt>
                <c:pt idx="385">
                  <c:v>1867776</c:v>
                </c:pt>
                <c:pt idx="386">
                  <c:v>1867776</c:v>
                </c:pt>
                <c:pt idx="387">
                  <c:v>1867776</c:v>
                </c:pt>
                <c:pt idx="388">
                  <c:v>1867776</c:v>
                </c:pt>
                <c:pt idx="389">
                  <c:v>1867776</c:v>
                </c:pt>
                <c:pt idx="390">
                  <c:v>1683456</c:v>
                </c:pt>
                <c:pt idx="391">
                  <c:v>1867776</c:v>
                </c:pt>
                <c:pt idx="392">
                  <c:v>1867776</c:v>
                </c:pt>
                <c:pt idx="393">
                  <c:v>1867776</c:v>
                </c:pt>
                <c:pt idx="394">
                  <c:v>1867776</c:v>
                </c:pt>
                <c:pt idx="395">
                  <c:v>1867776</c:v>
                </c:pt>
                <c:pt idx="396">
                  <c:v>1867776</c:v>
                </c:pt>
                <c:pt idx="397">
                  <c:v>1867776</c:v>
                </c:pt>
                <c:pt idx="398">
                  <c:v>1867776</c:v>
                </c:pt>
                <c:pt idx="399">
                  <c:v>1867776</c:v>
                </c:pt>
                <c:pt idx="400">
                  <c:v>1683456</c:v>
                </c:pt>
                <c:pt idx="401">
                  <c:v>1867776</c:v>
                </c:pt>
                <c:pt idx="402">
                  <c:v>1867776</c:v>
                </c:pt>
                <c:pt idx="403">
                  <c:v>1867776</c:v>
                </c:pt>
                <c:pt idx="404">
                  <c:v>1867776</c:v>
                </c:pt>
                <c:pt idx="405">
                  <c:v>1867776</c:v>
                </c:pt>
                <c:pt idx="406">
                  <c:v>1867776</c:v>
                </c:pt>
                <c:pt idx="407">
                  <c:v>1867776</c:v>
                </c:pt>
                <c:pt idx="408">
                  <c:v>1867776</c:v>
                </c:pt>
                <c:pt idx="409">
                  <c:v>1867776</c:v>
                </c:pt>
                <c:pt idx="410">
                  <c:v>1683456</c:v>
                </c:pt>
                <c:pt idx="411">
                  <c:v>1867776</c:v>
                </c:pt>
                <c:pt idx="412">
                  <c:v>1867776</c:v>
                </c:pt>
                <c:pt idx="413">
                  <c:v>1867776</c:v>
                </c:pt>
                <c:pt idx="414">
                  <c:v>1867776</c:v>
                </c:pt>
                <c:pt idx="415">
                  <c:v>1867776</c:v>
                </c:pt>
                <c:pt idx="416">
                  <c:v>1867776</c:v>
                </c:pt>
                <c:pt idx="417">
                  <c:v>1867776</c:v>
                </c:pt>
                <c:pt idx="418">
                  <c:v>1867776</c:v>
                </c:pt>
                <c:pt idx="419">
                  <c:v>1867776</c:v>
                </c:pt>
                <c:pt idx="420">
                  <c:v>1683456</c:v>
                </c:pt>
                <c:pt idx="421">
                  <c:v>1867776</c:v>
                </c:pt>
                <c:pt idx="422">
                  <c:v>1867776</c:v>
                </c:pt>
                <c:pt idx="423">
                  <c:v>1867776</c:v>
                </c:pt>
                <c:pt idx="424">
                  <c:v>1867776</c:v>
                </c:pt>
                <c:pt idx="425">
                  <c:v>1867776</c:v>
                </c:pt>
                <c:pt idx="426">
                  <c:v>1867776</c:v>
                </c:pt>
                <c:pt idx="427">
                  <c:v>1867776</c:v>
                </c:pt>
                <c:pt idx="428">
                  <c:v>1867776</c:v>
                </c:pt>
                <c:pt idx="429">
                  <c:v>1867776</c:v>
                </c:pt>
                <c:pt idx="430">
                  <c:v>1683456</c:v>
                </c:pt>
                <c:pt idx="431">
                  <c:v>1867776</c:v>
                </c:pt>
                <c:pt idx="432">
                  <c:v>1867776</c:v>
                </c:pt>
                <c:pt idx="433">
                  <c:v>1867776</c:v>
                </c:pt>
                <c:pt idx="434">
                  <c:v>1867776</c:v>
                </c:pt>
                <c:pt idx="435">
                  <c:v>1867776</c:v>
                </c:pt>
                <c:pt idx="436">
                  <c:v>1867776</c:v>
                </c:pt>
                <c:pt idx="437">
                  <c:v>1867776</c:v>
                </c:pt>
                <c:pt idx="438">
                  <c:v>1867776</c:v>
                </c:pt>
                <c:pt idx="439">
                  <c:v>1867776</c:v>
                </c:pt>
                <c:pt idx="440">
                  <c:v>1683456</c:v>
                </c:pt>
                <c:pt idx="441">
                  <c:v>1867776</c:v>
                </c:pt>
                <c:pt idx="442">
                  <c:v>1867776</c:v>
                </c:pt>
                <c:pt idx="443">
                  <c:v>1867776</c:v>
                </c:pt>
                <c:pt idx="444">
                  <c:v>1867776</c:v>
                </c:pt>
                <c:pt idx="445">
                  <c:v>1867776</c:v>
                </c:pt>
                <c:pt idx="446">
                  <c:v>1867776</c:v>
                </c:pt>
                <c:pt idx="447">
                  <c:v>1867776</c:v>
                </c:pt>
                <c:pt idx="448">
                  <c:v>1867776</c:v>
                </c:pt>
                <c:pt idx="449">
                  <c:v>1867776</c:v>
                </c:pt>
                <c:pt idx="450">
                  <c:v>1683456</c:v>
                </c:pt>
                <c:pt idx="451">
                  <c:v>1867776</c:v>
                </c:pt>
                <c:pt idx="452">
                  <c:v>1867776</c:v>
                </c:pt>
                <c:pt idx="453">
                  <c:v>1867776</c:v>
                </c:pt>
                <c:pt idx="454">
                  <c:v>1867776</c:v>
                </c:pt>
                <c:pt idx="455">
                  <c:v>1867776</c:v>
                </c:pt>
                <c:pt idx="456">
                  <c:v>1867776</c:v>
                </c:pt>
                <c:pt idx="457">
                  <c:v>1867776</c:v>
                </c:pt>
                <c:pt idx="458">
                  <c:v>1867776</c:v>
                </c:pt>
                <c:pt idx="459">
                  <c:v>1867776</c:v>
                </c:pt>
                <c:pt idx="460">
                  <c:v>1683456</c:v>
                </c:pt>
                <c:pt idx="461">
                  <c:v>1867776</c:v>
                </c:pt>
                <c:pt idx="462">
                  <c:v>1867776</c:v>
                </c:pt>
                <c:pt idx="463">
                  <c:v>1867776</c:v>
                </c:pt>
                <c:pt idx="464">
                  <c:v>1867776</c:v>
                </c:pt>
                <c:pt idx="465">
                  <c:v>1867776</c:v>
                </c:pt>
                <c:pt idx="466">
                  <c:v>1867776</c:v>
                </c:pt>
                <c:pt idx="467">
                  <c:v>1867776</c:v>
                </c:pt>
                <c:pt idx="468">
                  <c:v>1867776</c:v>
                </c:pt>
                <c:pt idx="469">
                  <c:v>1867776</c:v>
                </c:pt>
                <c:pt idx="470">
                  <c:v>1683456</c:v>
                </c:pt>
                <c:pt idx="471">
                  <c:v>1867776</c:v>
                </c:pt>
                <c:pt idx="472">
                  <c:v>1867776</c:v>
                </c:pt>
                <c:pt idx="473">
                  <c:v>1867776</c:v>
                </c:pt>
                <c:pt idx="474">
                  <c:v>1867776</c:v>
                </c:pt>
                <c:pt idx="475">
                  <c:v>1867776</c:v>
                </c:pt>
                <c:pt idx="476">
                  <c:v>1867776</c:v>
                </c:pt>
                <c:pt idx="477">
                  <c:v>1867776</c:v>
                </c:pt>
                <c:pt idx="478">
                  <c:v>1867776</c:v>
                </c:pt>
                <c:pt idx="479">
                  <c:v>1867776</c:v>
                </c:pt>
                <c:pt idx="480">
                  <c:v>1683456</c:v>
                </c:pt>
                <c:pt idx="481">
                  <c:v>1867776</c:v>
                </c:pt>
                <c:pt idx="482">
                  <c:v>1867776</c:v>
                </c:pt>
                <c:pt idx="483">
                  <c:v>1867776</c:v>
                </c:pt>
                <c:pt idx="484">
                  <c:v>1867776</c:v>
                </c:pt>
                <c:pt idx="485">
                  <c:v>1867776</c:v>
                </c:pt>
                <c:pt idx="486">
                  <c:v>1867776</c:v>
                </c:pt>
                <c:pt idx="487">
                  <c:v>1867776</c:v>
                </c:pt>
                <c:pt idx="488">
                  <c:v>1867776</c:v>
                </c:pt>
                <c:pt idx="489">
                  <c:v>1867776</c:v>
                </c:pt>
                <c:pt idx="490">
                  <c:v>1683456</c:v>
                </c:pt>
                <c:pt idx="491">
                  <c:v>1867776</c:v>
                </c:pt>
                <c:pt idx="492">
                  <c:v>1867776</c:v>
                </c:pt>
                <c:pt idx="493">
                  <c:v>1867776</c:v>
                </c:pt>
                <c:pt idx="494">
                  <c:v>1867776</c:v>
                </c:pt>
                <c:pt idx="495">
                  <c:v>1867776</c:v>
                </c:pt>
                <c:pt idx="496">
                  <c:v>1867776</c:v>
                </c:pt>
                <c:pt idx="497">
                  <c:v>1867776</c:v>
                </c:pt>
                <c:pt idx="498">
                  <c:v>1867776</c:v>
                </c:pt>
                <c:pt idx="499">
                  <c:v>1867776</c:v>
                </c:pt>
                <c:pt idx="500">
                  <c:v>1683456</c:v>
                </c:pt>
                <c:pt idx="501">
                  <c:v>1867776</c:v>
                </c:pt>
                <c:pt idx="502">
                  <c:v>1867776</c:v>
                </c:pt>
                <c:pt idx="503">
                  <c:v>1867776</c:v>
                </c:pt>
                <c:pt idx="504">
                  <c:v>1867776</c:v>
                </c:pt>
                <c:pt idx="505">
                  <c:v>1867776</c:v>
                </c:pt>
                <c:pt idx="506">
                  <c:v>1867776</c:v>
                </c:pt>
                <c:pt idx="507">
                  <c:v>1867776</c:v>
                </c:pt>
                <c:pt idx="508">
                  <c:v>1867776</c:v>
                </c:pt>
                <c:pt idx="509">
                  <c:v>1867776</c:v>
                </c:pt>
                <c:pt idx="510">
                  <c:v>1683456</c:v>
                </c:pt>
                <c:pt idx="511">
                  <c:v>1867776</c:v>
                </c:pt>
                <c:pt idx="512">
                  <c:v>1867776</c:v>
                </c:pt>
                <c:pt idx="513">
                  <c:v>1867776</c:v>
                </c:pt>
                <c:pt idx="514">
                  <c:v>1867776</c:v>
                </c:pt>
                <c:pt idx="515">
                  <c:v>1867776</c:v>
                </c:pt>
                <c:pt idx="516">
                  <c:v>1867776</c:v>
                </c:pt>
                <c:pt idx="517">
                  <c:v>1867776</c:v>
                </c:pt>
                <c:pt idx="518">
                  <c:v>1867776</c:v>
                </c:pt>
                <c:pt idx="519">
                  <c:v>1867776</c:v>
                </c:pt>
                <c:pt idx="520">
                  <c:v>1683456</c:v>
                </c:pt>
                <c:pt idx="521">
                  <c:v>1867776</c:v>
                </c:pt>
                <c:pt idx="522">
                  <c:v>1867776</c:v>
                </c:pt>
                <c:pt idx="523">
                  <c:v>1867776</c:v>
                </c:pt>
                <c:pt idx="524">
                  <c:v>1867776</c:v>
                </c:pt>
                <c:pt idx="525">
                  <c:v>1867776</c:v>
                </c:pt>
                <c:pt idx="526">
                  <c:v>1867776</c:v>
                </c:pt>
                <c:pt idx="527">
                  <c:v>1867776</c:v>
                </c:pt>
                <c:pt idx="528">
                  <c:v>1867776</c:v>
                </c:pt>
                <c:pt idx="529">
                  <c:v>1867776</c:v>
                </c:pt>
                <c:pt idx="530">
                  <c:v>1683456</c:v>
                </c:pt>
                <c:pt idx="531">
                  <c:v>1867776</c:v>
                </c:pt>
                <c:pt idx="532">
                  <c:v>1867776</c:v>
                </c:pt>
                <c:pt idx="533">
                  <c:v>1867776</c:v>
                </c:pt>
                <c:pt idx="534">
                  <c:v>1867776</c:v>
                </c:pt>
                <c:pt idx="535">
                  <c:v>1867776</c:v>
                </c:pt>
                <c:pt idx="536">
                  <c:v>1867776</c:v>
                </c:pt>
                <c:pt idx="537">
                  <c:v>1867776</c:v>
                </c:pt>
                <c:pt idx="538">
                  <c:v>1867776</c:v>
                </c:pt>
                <c:pt idx="539">
                  <c:v>1867776</c:v>
                </c:pt>
                <c:pt idx="540">
                  <c:v>1683456</c:v>
                </c:pt>
                <c:pt idx="541">
                  <c:v>1867776</c:v>
                </c:pt>
                <c:pt idx="542">
                  <c:v>1867776</c:v>
                </c:pt>
                <c:pt idx="543">
                  <c:v>1867776</c:v>
                </c:pt>
                <c:pt idx="544">
                  <c:v>1867776</c:v>
                </c:pt>
                <c:pt idx="545">
                  <c:v>1867776</c:v>
                </c:pt>
                <c:pt idx="546">
                  <c:v>1867776</c:v>
                </c:pt>
                <c:pt idx="547">
                  <c:v>1867776</c:v>
                </c:pt>
                <c:pt idx="548">
                  <c:v>1867776</c:v>
                </c:pt>
                <c:pt idx="549">
                  <c:v>1867776</c:v>
                </c:pt>
                <c:pt idx="550">
                  <c:v>1683456</c:v>
                </c:pt>
                <c:pt idx="551">
                  <c:v>1867776</c:v>
                </c:pt>
                <c:pt idx="552">
                  <c:v>1867776</c:v>
                </c:pt>
                <c:pt idx="553">
                  <c:v>1867776</c:v>
                </c:pt>
                <c:pt idx="554">
                  <c:v>1867776</c:v>
                </c:pt>
                <c:pt idx="555">
                  <c:v>1867776</c:v>
                </c:pt>
                <c:pt idx="556">
                  <c:v>1867776</c:v>
                </c:pt>
                <c:pt idx="557">
                  <c:v>1867776</c:v>
                </c:pt>
                <c:pt idx="558">
                  <c:v>1867776</c:v>
                </c:pt>
                <c:pt idx="559">
                  <c:v>1867776</c:v>
                </c:pt>
                <c:pt idx="560">
                  <c:v>1683456</c:v>
                </c:pt>
                <c:pt idx="561">
                  <c:v>1867776</c:v>
                </c:pt>
                <c:pt idx="562">
                  <c:v>1867776</c:v>
                </c:pt>
                <c:pt idx="563">
                  <c:v>1867776</c:v>
                </c:pt>
                <c:pt idx="564">
                  <c:v>1867776</c:v>
                </c:pt>
                <c:pt idx="565">
                  <c:v>1867776</c:v>
                </c:pt>
                <c:pt idx="566">
                  <c:v>1867776</c:v>
                </c:pt>
                <c:pt idx="567">
                  <c:v>1867776</c:v>
                </c:pt>
                <c:pt idx="568">
                  <c:v>1867776</c:v>
                </c:pt>
                <c:pt idx="569">
                  <c:v>1867776</c:v>
                </c:pt>
                <c:pt idx="570">
                  <c:v>1683456</c:v>
                </c:pt>
                <c:pt idx="571">
                  <c:v>1867776</c:v>
                </c:pt>
                <c:pt idx="572">
                  <c:v>1867776</c:v>
                </c:pt>
                <c:pt idx="573">
                  <c:v>1867776</c:v>
                </c:pt>
                <c:pt idx="574">
                  <c:v>1867776</c:v>
                </c:pt>
                <c:pt idx="575">
                  <c:v>1867776</c:v>
                </c:pt>
                <c:pt idx="576">
                  <c:v>1867776</c:v>
                </c:pt>
                <c:pt idx="577">
                  <c:v>1867776</c:v>
                </c:pt>
                <c:pt idx="578">
                  <c:v>1867776</c:v>
                </c:pt>
                <c:pt idx="579">
                  <c:v>1867776</c:v>
                </c:pt>
                <c:pt idx="580">
                  <c:v>1683456</c:v>
                </c:pt>
                <c:pt idx="581">
                  <c:v>1867776</c:v>
                </c:pt>
                <c:pt idx="582">
                  <c:v>1867776</c:v>
                </c:pt>
                <c:pt idx="583">
                  <c:v>1867776</c:v>
                </c:pt>
                <c:pt idx="584">
                  <c:v>1867776</c:v>
                </c:pt>
                <c:pt idx="585">
                  <c:v>1867776</c:v>
                </c:pt>
                <c:pt idx="586">
                  <c:v>1867776</c:v>
                </c:pt>
                <c:pt idx="587">
                  <c:v>1867776</c:v>
                </c:pt>
                <c:pt idx="588">
                  <c:v>1867776</c:v>
                </c:pt>
                <c:pt idx="589">
                  <c:v>1867776</c:v>
                </c:pt>
                <c:pt idx="590">
                  <c:v>1867776</c:v>
                </c:pt>
                <c:pt idx="591">
                  <c:v>1867776</c:v>
                </c:pt>
                <c:pt idx="592">
                  <c:v>1867776</c:v>
                </c:pt>
                <c:pt idx="593">
                  <c:v>1867776</c:v>
                </c:pt>
                <c:pt idx="594">
                  <c:v>1867776</c:v>
                </c:pt>
                <c:pt idx="595">
                  <c:v>1867776</c:v>
                </c:pt>
                <c:pt idx="596">
                  <c:v>1867776</c:v>
                </c:pt>
                <c:pt idx="597">
                  <c:v>1867776</c:v>
                </c:pt>
                <c:pt idx="598">
                  <c:v>1867776</c:v>
                </c:pt>
                <c:pt idx="599">
                  <c:v>1683456</c:v>
                </c:pt>
                <c:pt idx="600">
                  <c:v>1867776</c:v>
                </c:pt>
                <c:pt idx="601">
                  <c:v>1867776</c:v>
                </c:pt>
                <c:pt idx="602">
                  <c:v>1867776</c:v>
                </c:pt>
                <c:pt idx="603">
                  <c:v>1867776</c:v>
                </c:pt>
                <c:pt idx="604">
                  <c:v>1867776</c:v>
                </c:pt>
                <c:pt idx="605">
                  <c:v>1867776</c:v>
                </c:pt>
                <c:pt idx="606">
                  <c:v>1867776</c:v>
                </c:pt>
                <c:pt idx="607">
                  <c:v>1867776</c:v>
                </c:pt>
                <c:pt idx="608">
                  <c:v>1867776</c:v>
                </c:pt>
                <c:pt idx="609">
                  <c:v>1867776</c:v>
                </c:pt>
                <c:pt idx="610">
                  <c:v>1867776</c:v>
                </c:pt>
                <c:pt idx="611">
                  <c:v>1683456</c:v>
                </c:pt>
                <c:pt idx="612">
                  <c:v>1867776</c:v>
                </c:pt>
                <c:pt idx="613">
                  <c:v>1867776</c:v>
                </c:pt>
                <c:pt idx="614">
                  <c:v>1867776</c:v>
                </c:pt>
                <c:pt idx="615">
                  <c:v>1867776</c:v>
                </c:pt>
                <c:pt idx="616">
                  <c:v>1867776</c:v>
                </c:pt>
                <c:pt idx="617">
                  <c:v>1867776</c:v>
                </c:pt>
                <c:pt idx="618">
                  <c:v>1867776</c:v>
                </c:pt>
                <c:pt idx="619">
                  <c:v>1867776</c:v>
                </c:pt>
                <c:pt idx="620">
                  <c:v>1867776</c:v>
                </c:pt>
                <c:pt idx="621">
                  <c:v>1867776</c:v>
                </c:pt>
                <c:pt idx="622">
                  <c:v>1867776</c:v>
                </c:pt>
                <c:pt idx="623">
                  <c:v>1867776</c:v>
                </c:pt>
                <c:pt idx="624">
                  <c:v>1867776</c:v>
                </c:pt>
                <c:pt idx="625">
                  <c:v>1867776</c:v>
                </c:pt>
                <c:pt idx="626">
                  <c:v>1867776</c:v>
                </c:pt>
                <c:pt idx="627">
                  <c:v>1867776</c:v>
                </c:pt>
                <c:pt idx="628">
                  <c:v>1867776</c:v>
                </c:pt>
                <c:pt idx="629">
                  <c:v>1867776</c:v>
                </c:pt>
                <c:pt idx="630">
                  <c:v>1867776</c:v>
                </c:pt>
                <c:pt idx="631">
                  <c:v>1867776</c:v>
                </c:pt>
                <c:pt idx="632">
                  <c:v>1867776</c:v>
                </c:pt>
                <c:pt idx="633">
                  <c:v>1867776</c:v>
                </c:pt>
                <c:pt idx="634">
                  <c:v>1867776</c:v>
                </c:pt>
                <c:pt idx="635">
                  <c:v>1867776</c:v>
                </c:pt>
                <c:pt idx="636">
                  <c:v>1867776</c:v>
                </c:pt>
                <c:pt idx="637">
                  <c:v>1867776</c:v>
                </c:pt>
                <c:pt idx="638">
                  <c:v>1867776</c:v>
                </c:pt>
                <c:pt idx="639">
                  <c:v>1867776</c:v>
                </c:pt>
                <c:pt idx="640">
                  <c:v>1867776</c:v>
                </c:pt>
                <c:pt idx="641">
                  <c:v>1867776</c:v>
                </c:pt>
                <c:pt idx="642">
                  <c:v>1867776</c:v>
                </c:pt>
                <c:pt idx="643">
                  <c:v>1867776</c:v>
                </c:pt>
                <c:pt idx="644">
                  <c:v>1867776</c:v>
                </c:pt>
                <c:pt idx="645">
                  <c:v>1867776</c:v>
                </c:pt>
                <c:pt idx="646">
                  <c:v>1867776</c:v>
                </c:pt>
                <c:pt idx="647">
                  <c:v>1867776</c:v>
                </c:pt>
                <c:pt idx="648">
                  <c:v>1867776</c:v>
                </c:pt>
                <c:pt idx="649">
                  <c:v>1867776</c:v>
                </c:pt>
                <c:pt idx="650">
                  <c:v>1867776</c:v>
                </c:pt>
                <c:pt idx="651">
                  <c:v>1867776</c:v>
                </c:pt>
                <c:pt idx="652">
                  <c:v>1867776</c:v>
                </c:pt>
                <c:pt idx="653">
                  <c:v>1867776</c:v>
                </c:pt>
                <c:pt idx="654">
                  <c:v>1683456</c:v>
                </c:pt>
                <c:pt idx="655">
                  <c:v>1867776</c:v>
                </c:pt>
                <c:pt idx="656">
                  <c:v>1867776</c:v>
                </c:pt>
                <c:pt idx="657">
                  <c:v>1867776</c:v>
                </c:pt>
                <c:pt idx="658">
                  <c:v>1867776</c:v>
                </c:pt>
                <c:pt idx="659">
                  <c:v>1867776</c:v>
                </c:pt>
                <c:pt idx="660">
                  <c:v>1867776</c:v>
                </c:pt>
                <c:pt idx="661">
                  <c:v>1867776</c:v>
                </c:pt>
                <c:pt idx="662">
                  <c:v>1867776</c:v>
                </c:pt>
                <c:pt idx="663">
                  <c:v>1867776</c:v>
                </c:pt>
                <c:pt idx="664">
                  <c:v>1867776</c:v>
                </c:pt>
                <c:pt idx="665">
                  <c:v>1867776</c:v>
                </c:pt>
                <c:pt idx="666">
                  <c:v>1683456</c:v>
                </c:pt>
                <c:pt idx="667">
                  <c:v>1867776</c:v>
                </c:pt>
                <c:pt idx="668">
                  <c:v>1867776</c:v>
                </c:pt>
                <c:pt idx="669">
                  <c:v>1867776</c:v>
                </c:pt>
                <c:pt idx="670">
                  <c:v>1867776</c:v>
                </c:pt>
                <c:pt idx="671">
                  <c:v>1867776</c:v>
                </c:pt>
                <c:pt idx="672">
                  <c:v>1867776</c:v>
                </c:pt>
                <c:pt idx="673">
                  <c:v>1867776</c:v>
                </c:pt>
                <c:pt idx="674">
                  <c:v>1867776</c:v>
                </c:pt>
                <c:pt idx="675">
                  <c:v>1867776</c:v>
                </c:pt>
                <c:pt idx="676">
                  <c:v>1867776</c:v>
                </c:pt>
                <c:pt idx="677">
                  <c:v>1867776</c:v>
                </c:pt>
                <c:pt idx="678">
                  <c:v>1683456</c:v>
                </c:pt>
                <c:pt idx="679">
                  <c:v>1867776</c:v>
                </c:pt>
                <c:pt idx="680">
                  <c:v>1867776</c:v>
                </c:pt>
                <c:pt idx="681">
                  <c:v>1867776</c:v>
                </c:pt>
                <c:pt idx="682">
                  <c:v>1867776</c:v>
                </c:pt>
                <c:pt idx="683">
                  <c:v>1867776</c:v>
                </c:pt>
                <c:pt idx="684">
                  <c:v>1867776</c:v>
                </c:pt>
                <c:pt idx="685">
                  <c:v>1867776</c:v>
                </c:pt>
                <c:pt idx="686">
                  <c:v>1867776</c:v>
                </c:pt>
                <c:pt idx="687">
                  <c:v>1867776</c:v>
                </c:pt>
                <c:pt idx="688">
                  <c:v>1867776</c:v>
                </c:pt>
                <c:pt idx="689">
                  <c:v>1867776</c:v>
                </c:pt>
                <c:pt idx="690">
                  <c:v>1683456</c:v>
                </c:pt>
                <c:pt idx="691">
                  <c:v>1867776</c:v>
                </c:pt>
                <c:pt idx="692">
                  <c:v>1867776</c:v>
                </c:pt>
                <c:pt idx="693">
                  <c:v>1867776</c:v>
                </c:pt>
                <c:pt idx="694">
                  <c:v>1867776</c:v>
                </c:pt>
                <c:pt idx="695">
                  <c:v>1867776</c:v>
                </c:pt>
                <c:pt idx="696">
                  <c:v>1867776</c:v>
                </c:pt>
                <c:pt idx="697">
                  <c:v>1867776</c:v>
                </c:pt>
                <c:pt idx="698">
                  <c:v>1867776</c:v>
                </c:pt>
                <c:pt idx="699">
                  <c:v>1867776</c:v>
                </c:pt>
                <c:pt idx="700">
                  <c:v>1867776</c:v>
                </c:pt>
                <c:pt idx="701">
                  <c:v>1867776</c:v>
                </c:pt>
                <c:pt idx="702">
                  <c:v>1867776</c:v>
                </c:pt>
                <c:pt idx="703">
                  <c:v>1867776</c:v>
                </c:pt>
                <c:pt idx="704">
                  <c:v>1867776</c:v>
                </c:pt>
                <c:pt idx="705">
                  <c:v>1867776</c:v>
                </c:pt>
                <c:pt idx="706">
                  <c:v>1867776</c:v>
                </c:pt>
                <c:pt idx="707">
                  <c:v>1867776</c:v>
                </c:pt>
                <c:pt idx="708">
                  <c:v>1867776</c:v>
                </c:pt>
                <c:pt idx="709">
                  <c:v>1867776</c:v>
                </c:pt>
                <c:pt idx="710">
                  <c:v>1867776</c:v>
                </c:pt>
                <c:pt idx="711">
                  <c:v>1867776</c:v>
                </c:pt>
                <c:pt idx="712">
                  <c:v>1867776</c:v>
                </c:pt>
                <c:pt idx="713">
                  <c:v>1867776</c:v>
                </c:pt>
                <c:pt idx="714">
                  <c:v>1867776</c:v>
                </c:pt>
                <c:pt idx="715">
                  <c:v>1867776</c:v>
                </c:pt>
                <c:pt idx="716">
                  <c:v>1867776</c:v>
                </c:pt>
                <c:pt idx="717">
                  <c:v>1867776</c:v>
                </c:pt>
                <c:pt idx="718">
                  <c:v>1867776</c:v>
                </c:pt>
                <c:pt idx="719">
                  <c:v>1867776</c:v>
                </c:pt>
                <c:pt idx="720">
                  <c:v>1867776</c:v>
                </c:pt>
                <c:pt idx="721">
                  <c:v>1867776</c:v>
                </c:pt>
                <c:pt idx="722">
                  <c:v>1867776</c:v>
                </c:pt>
                <c:pt idx="723">
                  <c:v>1867776</c:v>
                </c:pt>
                <c:pt idx="724">
                  <c:v>1867776</c:v>
                </c:pt>
                <c:pt idx="725">
                  <c:v>1867776</c:v>
                </c:pt>
                <c:pt idx="726">
                  <c:v>1867776</c:v>
                </c:pt>
                <c:pt idx="727">
                  <c:v>1867776</c:v>
                </c:pt>
                <c:pt idx="728">
                  <c:v>1867776</c:v>
                </c:pt>
                <c:pt idx="729">
                  <c:v>1867776</c:v>
                </c:pt>
                <c:pt idx="730">
                  <c:v>1867776</c:v>
                </c:pt>
                <c:pt idx="731">
                  <c:v>1867776</c:v>
                </c:pt>
                <c:pt idx="732">
                  <c:v>1867776</c:v>
                </c:pt>
                <c:pt idx="733">
                  <c:v>1683456</c:v>
                </c:pt>
                <c:pt idx="734">
                  <c:v>1867776</c:v>
                </c:pt>
                <c:pt idx="735">
                  <c:v>1867776</c:v>
                </c:pt>
                <c:pt idx="736">
                  <c:v>1867776</c:v>
                </c:pt>
                <c:pt idx="737">
                  <c:v>1867776</c:v>
                </c:pt>
                <c:pt idx="738">
                  <c:v>1867776</c:v>
                </c:pt>
                <c:pt idx="739">
                  <c:v>1867776</c:v>
                </c:pt>
                <c:pt idx="740">
                  <c:v>1867776</c:v>
                </c:pt>
                <c:pt idx="741">
                  <c:v>1867776</c:v>
                </c:pt>
                <c:pt idx="742">
                  <c:v>1867776</c:v>
                </c:pt>
                <c:pt idx="743">
                  <c:v>1867776</c:v>
                </c:pt>
                <c:pt idx="744">
                  <c:v>1867776</c:v>
                </c:pt>
                <c:pt idx="745">
                  <c:v>1683456</c:v>
                </c:pt>
                <c:pt idx="746">
                  <c:v>1867776</c:v>
                </c:pt>
                <c:pt idx="747">
                  <c:v>1867776</c:v>
                </c:pt>
                <c:pt idx="748">
                  <c:v>1867776</c:v>
                </c:pt>
                <c:pt idx="749">
                  <c:v>1867776</c:v>
                </c:pt>
                <c:pt idx="750">
                  <c:v>1867776</c:v>
                </c:pt>
                <c:pt idx="751">
                  <c:v>1867776</c:v>
                </c:pt>
                <c:pt idx="752">
                  <c:v>1867776</c:v>
                </c:pt>
                <c:pt idx="753">
                  <c:v>1867776</c:v>
                </c:pt>
                <c:pt idx="754">
                  <c:v>1867776</c:v>
                </c:pt>
                <c:pt idx="755">
                  <c:v>1867776</c:v>
                </c:pt>
                <c:pt idx="756">
                  <c:v>1867776</c:v>
                </c:pt>
                <c:pt idx="757">
                  <c:v>1683456</c:v>
                </c:pt>
                <c:pt idx="758">
                  <c:v>1867776</c:v>
                </c:pt>
                <c:pt idx="759">
                  <c:v>1867776</c:v>
                </c:pt>
                <c:pt idx="760">
                  <c:v>1867776</c:v>
                </c:pt>
                <c:pt idx="761">
                  <c:v>1867776</c:v>
                </c:pt>
                <c:pt idx="762">
                  <c:v>1867776</c:v>
                </c:pt>
                <c:pt idx="763">
                  <c:v>1867776</c:v>
                </c:pt>
                <c:pt idx="764">
                  <c:v>1867776</c:v>
                </c:pt>
                <c:pt idx="765">
                  <c:v>1867776</c:v>
                </c:pt>
                <c:pt idx="766">
                  <c:v>1867776</c:v>
                </c:pt>
                <c:pt idx="767">
                  <c:v>1867776</c:v>
                </c:pt>
                <c:pt idx="768">
                  <c:v>1867776</c:v>
                </c:pt>
                <c:pt idx="769">
                  <c:v>1683456</c:v>
                </c:pt>
                <c:pt idx="770">
                  <c:v>1867776</c:v>
                </c:pt>
                <c:pt idx="771">
                  <c:v>1867776</c:v>
                </c:pt>
                <c:pt idx="772">
                  <c:v>1867776</c:v>
                </c:pt>
                <c:pt idx="773">
                  <c:v>1867776</c:v>
                </c:pt>
                <c:pt idx="774">
                  <c:v>1867776</c:v>
                </c:pt>
                <c:pt idx="775">
                  <c:v>1867776</c:v>
                </c:pt>
                <c:pt idx="776">
                  <c:v>1867776</c:v>
                </c:pt>
                <c:pt idx="777">
                  <c:v>1867776</c:v>
                </c:pt>
                <c:pt idx="778">
                  <c:v>1867776</c:v>
                </c:pt>
                <c:pt idx="779">
                  <c:v>1867776</c:v>
                </c:pt>
                <c:pt idx="780">
                  <c:v>1867776</c:v>
                </c:pt>
                <c:pt idx="781">
                  <c:v>1683456</c:v>
                </c:pt>
                <c:pt idx="782">
                  <c:v>1867776</c:v>
                </c:pt>
                <c:pt idx="783">
                  <c:v>1867776</c:v>
                </c:pt>
                <c:pt idx="784">
                  <c:v>1867776</c:v>
                </c:pt>
                <c:pt idx="785">
                  <c:v>1867776</c:v>
                </c:pt>
                <c:pt idx="786">
                  <c:v>1867776</c:v>
                </c:pt>
                <c:pt idx="787">
                  <c:v>1867776</c:v>
                </c:pt>
                <c:pt idx="788">
                  <c:v>1867776</c:v>
                </c:pt>
                <c:pt idx="789">
                  <c:v>1867776</c:v>
                </c:pt>
                <c:pt idx="790">
                  <c:v>1867776</c:v>
                </c:pt>
                <c:pt idx="791">
                  <c:v>1867776</c:v>
                </c:pt>
                <c:pt idx="792">
                  <c:v>1867776</c:v>
                </c:pt>
                <c:pt idx="793">
                  <c:v>1867776</c:v>
                </c:pt>
                <c:pt idx="794">
                  <c:v>1867776</c:v>
                </c:pt>
                <c:pt idx="795">
                  <c:v>1867776</c:v>
                </c:pt>
                <c:pt idx="796">
                  <c:v>1867776</c:v>
                </c:pt>
                <c:pt idx="797">
                  <c:v>1867776</c:v>
                </c:pt>
                <c:pt idx="798">
                  <c:v>1867776</c:v>
                </c:pt>
                <c:pt idx="799">
                  <c:v>1867776</c:v>
                </c:pt>
                <c:pt idx="800">
                  <c:v>1867776</c:v>
                </c:pt>
                <c:pt idx="801">
                  <c:v>1867776</c:v>
                </c:pt>
                <c:pt idx="802">
                  <c:v>1867776</c:v>
                </c:pt>
                <c:pt idx="803">
                  <c:v>1867776</c:v>
                </c:pt>
                <c:pt idx="804">
                  <c:v>1867776</c:v>
                </c:pt>
                <c:pt idx="805">
                  <c:v>1867776</c:v>
                </c:pt>
                <c:pt idx="806">
                  <c:v>1867776</c:v>
                </c:pt>
                <c:pt idx="807">
                  <c:v>1867776</c:v>
                </c:pt>
                <c:pt idx="808">
                  <c:v>1867776</c:v>
                </c:pt>
                <c:pt idx="809">
                  <c:v>1867776</c:v>
                </c:pt>
                <c:pt idx="810">
                  <c:v>1867776</c:v>
                </c:pt>
                <c:pt idx="811">
                  <c:v>1867776</c:v>
                </c:pt>
                <c:pt idx="812">
                  <c:v>1867776</c:v>
                </c:pt>
                <c:pt idx="813">
                  <c:v>1867776</c:v>
                </c:pt>
                <c:pt idx="814">
                  <c:v>1867776</c:v>
                </c:pt>
                <c:pt idx="815">
                  <c:v>1867776</c:v>
                </c:pt>
                <c:pt idx="816">
                  <c:v>1867776</c:v>
                </c:pt>
                <c:pt idx="817">
                  <c:v>1867776</c:v>
                </c:pt>
                <c:pt idx="818">
                  <c:v>1867776</c:v>
                </c:pt>
                <c:pt idx="819">
                  <c:v>1867776</c:v>
                </c:pt>
                <c:pt idx="820">
                  <c:v>1867776</c:v>
                </c:pt>
                <c:pt idx="821">
                  <c:v>1867776</c:v>
                </c:pt>
                <c:pt idx="822">
                  <c:v>1867776</c:v>
                </c:pt>
                <c:pt idx="823">
                  <c:v>1867776</c:v>
                </c:pt>
                <c:pt idx="824">
                  <c:v>1867776</c:v>
                </c:pt>
                <c:pt idx="825">
                  <c:v>1867776</c:v>
                </c:pt>
                <c:pt idx="826">
                  <c:v>1867776</c:v>
                </c:pt>
                <c:pt idx="827">
                  <c:v>1867776</c:v>
                </c:pt>
                <c:pt idx="828">
                  <c:v>1867776</c:v>
                </c:pt>
                <c:pt idx="829">
                  <c:v>1867776</c:v>
                </c:pt>
                <c:pt idx="830">
                  <c:v>1867776</c:v>
                </c:pt>
                <c:pt idx="831">
                  <c:v>1867776</c:v>
                </c:pt>
                <c:pt idx="832">
                  <c:v>1867776</c:v>
                </c:pt>
                <c:pt idx="833">
                  <c:v>1867776</c:v>
                </c:pt>
                <c:pt idx="834">
                  <c:v>1867776</c:v>
                </c:pt>
                <c:pt idx="835">
                  <c:v>1867776</c:v>
                </c:pt>
                <c:pt idx="836">
                  <c:v>1867776</c:v>
                </c:pt>
                <c:pt idx="837">
                  <c:v>1867776</c:v>
                </c:pt>
                <c:pt idx="838">
                  <c:v>1867776</c:v>
                </c:pt>
                <c:pt idx="839">
                  <c:v>1867776</c:v>
                </c:pt>
                <c:pt idx="840">
                  <c:v>1867776</c:v>
                </c:pt>
                <c:pt idx="841">
                  <c:v>1867776</c:v>
                </c:pt>
                <c:pt idx="842">
                  <c:v>1867776</c:v>
                </c:pt>
                <c:pt idx="843">
                  <c:v>1867776</c:v>
                </c:pt>
                <c:pt idx="844">
                  <c:v>1867776</c:v>
                </c:pt>
                <c:pt idx="845">
                  <c:v>1867776</c:v>
                </c:pt>
                <c:pt idx="846">
                  <c:v>1867776</c:v>
                </c:pt>
                <c:pt idx="847">
                  <c:v>1867776</c:v>
                </c:pt>
                <c:pt idx="848">
                  <c:v>1867776</c:v>
                </c:pt>
                <c:pt idx="849">
                  <c:v>1867776</c:v>
                </c:pt>
                <c:pt idx="850">
                  <c:v>1867776</c:v>
                </c:pt>
                <c:pt idx="851">
                  <c:v>1867776</c:v>
                </c:pt>
                <c:pt idx="852">
                  <c:v>1867776</c:v>
                </c:pt>
                <c:pt idx="853">
                  <c:v>1867776</c:v>
                </c:pt>
                <c:pt idx="854">
                  <c:v>1867776</c:v>
                </c:pt>
                <c:pt idx="855">
                  <c:v>1867776</c:v>
                </c:pt>
                <c:pt idx="856">
                  <c:v>1867776</c:v>
                </c:pt>
                <c:pt idx="857">
                  <c:v>1867776</c:v>
                </c:pt>
                <c:pt idx="858">
                  <c:v>1867776</c:v>
                </c:pt>
                <c:pt idx="859">
                  <c:v>1867776</c:v>
                </c:pt>
                <c:pt idx="860">
                  <c:v>1867776</c:v>
                </c:pt>
                <c:pt idx="861">
                  <c:v>1867776</c:v>
                </c:pt>
                <c:pt idx="862">
                  <c:v>1867776</c:v>
                </c:pt>
                <c:pt idx="863">
                  <c:v>1867776</c:v>
                </c:pt>
                <c:pt idx="864">
                  <c:v>1867776</c:v>
                </c:pt>
                <c:pt idx="865">
                  <c:v>1867776</c:v>
                </c:pt>
                <c:pt idx="866">
                  <c:v>1867776</c:v>
                </c:pt>
                <c:pt idx="867">
                  <c:v>1867776</c:v>
                </c:pt>
                <c:pt idx="868">
                  <c:v>1867776</c:v>
                </c:pt>
                <c:pt idx="869">
                  <c:v>1867776</c:v>
                </c:pt>
                <c:pt idx="870">
                  <c:v>1867776</c:v>
                </c:pt>
                <c:pt idx="871">
                  <c:v>1867776</c:v>
                </c:pt>
                <c:pt idx="872">
                  <c:v>1867776</c:v>
                </c:pt>
                <c:pt idx="873">
                  <c:v>1867776</c:v>
                </c:pt>
                <c:pt idx="874">
                  <c:v>1867776</c:v>
                </c:pt>
                <c:pt idx="875">
                  <c:v>1867776</c:v>
                </c:pt>
                <c:pt idx="876">
                  <c:v>1867776</c:v>
                </c:pt>
                <c:pt idx="877">
                  <c:v>1867776</c:v>
                </c:pt>
                <c:pt idx="878">
                  <c:v>1867776</c:v>
                </c:pt>
                <c:pt idx="879">
                  <c:v>1867776</c:v>
                </c:pt>
                <c:pt idx="880">
                  <c:v>1867776</c:v>
                </c:pt>
                <c:pt idx="881">
                  <c:v>1867776</c:v>
                </c:pt>
                <c:pt idx="882">
                  <c:v>1867776</c:v>
                </c:pt>
                <c:pt idx="883">
                  <c:v>1867776</c:v>
                </c:pt>
                <c:pt idx="884">
                  <c:v>1867776</c:v>
                </c:pt>
                <c:pt idx="885">
                  <c:v>1867776</c:v>
                </c:pt>
                <c:pt idx="886">
                  <c:v>1867776</c:v>
                </c:pt>
                <c:pt idx="887">
                  <c:v>1867776</c:v>
                </c:pt>
                <c:pt idx="888">
                  <c:v>1867776</c:v>
                </c:pt>
                <c:pt idx="889">
                  <c:v>1867776</c:v>
                </c:pt>
                <c:pt idx="890">
                  <c:v>1867776</c:v>
                </c:pt>
                <c:pt idx="891">
                  <c:v>1867776</c:v>
                </c:pt>
                <c:pt idx="892">
                  <c:v>1867776</c:v>
                </c:pt>
                <c:pt idx="893">
                  <c:v>1867776</c:v>
                </c:pt>
                <c:pt idx="894">
                  <c:v>1867776</c:v>
                </c:pt>
                <c:pt idx="895">
                  <c:v>1867776</c:v>
                </c:pt>
                <c:pt idx="896">
                  <c:v>1867776</c:v>
                </c:pt>
                <c:pt idx="897">
                  <c:v>1867776</c:v>
                </c:pt>
                <c:pt idx="898">
                  <c:v>1867776</c:v>
                </c:pt>
                <c:pt idx="899">
                  <c:v>1867776</c:v>
                </c:pt>
                <c:pt idx="900">
                  <c:v>1867776</c:v>
                </c:pt>
                <c:pt idx="901">
                  <c:v>1867776</c:v>
                </c:pt>
                <c:pt idx="902">
                  <c:v>1867776</c:v>
                </c:pt>
                <c:pt idx="903">
                  <c:v>1867776</c:v>
                </c:pt>
                <c:pt idx="904">
                  <c:v>1867776</c:v>
                </c:pt>
                <c:pt idx="905">
                  <c:v>1867776</c:v>
                </c:pt>
                <c:pt idx="906">
                  <c:v>1867776</c:v>
                </c:pt>
                <c:pt idx="907">
                  <c:v>1867776</c:v>
                </c:pt>
                <c:pt idx="908">
                  <c:v>1867776</c:v>
                </c:pt>
                <c:pt idx="909">
                  <c:v>1867776</c:v>
                </c:pt>
                <c:pt idx="910">
                  <c:v>1867776</c:v>
                </c:pt>
                <c:pt idx="911">
                  <c:v>1867776</c:v>
                </c:pt>
                <c:pt idx="912">
                  <c:v>1867776</c:v>
                </c:pt>
                <c:pt idx="913">
                  <c:v>1867776</c:v>
                </c:pt>
                <c:pt idx="914">
                  <c:v>1867776</c:v>
                </c:pt>
                <c:pt idx="915">
                  <c:v>1867776</c:v>
                </c:pt>
                <c:pt idx="916">
                  <c:v>1867776</c:v>
                </c:pt>
                <c:pt idx="917">
                  <c:v>1867776</c:v>
                </c:pt>
                <c:pt idx="918">
                  <c:v>1867776</c:v>
                </c:pt>
                <c:pt idx="919">
                  <c:v>1867776</c:v>
                </c:pt>
                <c:pt idx="920">
                  <c:v>1867776</c:v>
                </c:pt>
                <c:pt idx="921">
                  <c:v>1867776</c:v>
                </c:pt>
                <c:pt idx="922">
                  <c:v>1867776</c:v>
                </c:pt>
                <c:pt idx="923">
                  <c:v>1867776</c:v>
                </c:pt>
                <c:pt idx="924">
                  <c:v>1867776</c:v>
                </c:pt>
                <c:pt idx="925">
                  <c:v>1867776</c:v>
                </c:pt>
                <c:pt idx="926">
                  <c:v>1867776</c:v>
                </c:pt>
                <c:pt idx="927">
                  <c:v>1867776</c:v>
                </c:pt>
                <c:pt idx="928">
                  <c:v>1867776</c:v>
                </c:pt>
                <c:pt idx="929">
                  <c:v>1867776</c:v>
                </c:pt>
                <c:pt idx="930">
                  <c:v>1867776</c:v>
                </c:pt>
                <c:pt idx="931">
                  <c:v>1867776</c:v>
                </c:pt>
                <c:pt idx="932">
                  <c:v>1867776</c:v>
                </c:pt>
                <c:pt idx="933">
                  <c:v>1867776</c:v>
                </c:pt>
                <c:pt idx="934">
                  <c:v>1867776</c:v>
                </c:pt>
                <c:pt idx="935">
                  <c:v>1867776</c:v>
                </c:pt>
                <c:pt idx="936">
                  <c:v>1867776</c:v>
                </c:pt>
                <c:pt idx="937">
                  <c:v>1867776</c:v>
                </c:pt>
                <c:pt idx="938">
                  <c:v>1867776</c:v>
                </c:pt>
                <c:pt idx="939">
                  <c:v>1867776</c:v>
                </c:pt>
                <c:pt idx="940">
                  <c:v>1867776</c:v>
                </c:pt>
                <c:pt idx="941">
                  <c:v>1867776</c:v>
                </c:pt>
                <c:pt idx="942">
                  <c:v>1867776</c:v>
                </c:pt>
                <c:pt idx="943">
                  <c:v>1867776</c:v>
                </c:pt>
                <c:pt idx="944">
                  <c:v>1867776</c:v>
                </c:pt>
                <c:pt idx="945">
                  <c:v>1867776</c:v>
                </c:pt>
                <c:pt idx="946">
                  <c:v>1867776</c:v>
                </c:pt>
                <c:pt idx="947">
                  <c:v>1867776</c:v>
                </c:pt>
                <c:pt idx="948">
                  <c:v>1867776</c:v>
                </c:pt>
                <c:pt idx="949">
                  <c:v>1867776</c:v>
                </c:pt>
                <c:pt idx="950">
                  <c:v>1867776</c:v>
                </c:pt>
                <c:pt idx="951">
                  <c:v>1867776</c:v>
                </c:pt>
                <c:pt idx="952">
                  <c:v>1867776</c:v>
                </c:pt>
                <c:pt idx="953">
                  <c:v>1867776</c:v>
                </c:pt>
                <c:pt idx="954">
                  <c:v>1867776</c:v>
                </c:pt>
                <c:pt idx="955">
                  <c:v>1867776</c:v>
                </c:pt>
                <c:pt idx="956">
                  <c:v>1867776</c:v>
                </c:pt>
                <c:pt idx="957">
                  <c:v>1867776</c:v>
                </c:pt>
                <c:pt idx="958">
                  <c:v>1867776</c:v>
                </c:pt>
                <c:pt idx="959">
                  <c:v>1867776</c:v>
                </c:pt>
                <c:pt idx="960">
                  <c:v>1867776</c:v>
                </c:pt>
                <c:pt idx="961">
                  <c:v>1867776</c:v>
                </c:pt>
                <c:pt idx="962">
                  <c:v>1867776</c:v>
                </c:pt>
                <c:pt idx="963">
                  <c:v>1867776</c:v>
                </c:pt>
                <c:pt idx="964">
                  <c:v>1867776</c:v>
                </c:pt>
                <c:pt idx="965">
                  <c:v>1867776</c:v>
                </c:pt>
                <c:pt idx="966">
                  <c:v>1867776</c:v>
                </c:pt>
                <c:pt idx="967">
                  <c:v>1867776</c:v>
                </c:pt>
                <c:pt idx="968">
                  <c:v>1867776</c:v>
                </c:pt>
                <c:pt idx="969">
                  <c:v>1867776</c:v>
                </c:pt>
                <c:pt idx="970">
                  <c:v>1867776</c:v>
                </c:pt>
                <c:pt idx="971">
                  <c:v>1867776</c:v>
                </c:pt>
                <c:pt idx="972">
                  <c:v>1867776</c:v>
                </c:pt>
                <c:pt idx="973">
                  <c:v>1867776</c:v>
                </c:pt>
                <c:pt idx="974">
                  <c:v>1867776</c:v>
                </c:pt>
                <c:pt idx="975">
                  <c:v>1867776</c:v>
                </c:pt>
                <c:pt idx="976">
                  <c:v>1867776</c:v>
                </c:pt>
                <c:pt idx="977">
                  <c:v>1867776</c:v>
                </c:pt>
                <c:pt idx="978">
                  <c:v>1867776</c:v>
                </c:pt>
                <c:pt idx="979">
                  <c:v>1867776</c:v>
                </c:pt>
                <c:pt idx="980">
                  <c:v>1867776</c:v>
                </c:pt>
                <c:pt idx="981">
                  <c:v>1867776</c:v>
                </c:pt>
                <c:pt idx="982">
                  <c:v>1867776</c:v>
                </c:pt>
                <c:pt idx="983">
                  <c:v>1867776</c:v>
                </c:pt>
                <c:pt idx="984">
                  <c:v>1867776</c:v>
                </c:pt>
                <c:pt idx="985">
                  <c:v>1867776</c:v>
                </c:pt>
                <c:pt idx="986">
                  <c:v>1867776</c:v>
                </c:pt>
                <c:pt idx="987">
                  <c:v>1867776</c:v>
                </c:pt>
                <c:pt idx="988">
                  <c:v>1867776</c:v>
                </c:pt>
                <c:pt idx="989">
                  <c:v>1867776</c:v>
                </c:pt>
                <c:pt idx="990">
                  <c:v>1867776</c:v>
                </c:pt>
                <c:pt idx="991">
                  <c:v>1867776</c:v>
                </c:pt>
                <c:pt idx="992">
                  <c:v>1867776</c:v>
                </c:pt>
                <c:pt idx="993">
                  <c:v>1867776</c:v>
                </c:pt>
                <c:pt idx="994">
                  <c:v>1867776</c:v>
                </c:pt>
                <c:pt idx="995">
                  <c:v>1867776</c:v>
                </c:pt>
                <c:pt idx="996">
                  <c:v>1867776</c:v>
                </c:pt>
                <c:pt idx="997">
                  <c:v>1867776</c:v>
                </c:pt>
                <c:pt idx="998">
                  <c:v>1867776</c:v>
                </c:pt>
                <c:pt idx="999">
                  <c:v>1867776</c:v>
                </c:pt>
                <c:pt idx="1000">
                  <c:v>1867776</c:v>
                </c:pt>
                <c:pt idx="1001">
                  <c:v>1867776</c:v>
                </c:pt>
                <c:pt idx="1002">
                  <c:v>1867776</c:v>
                </c:pt>
                <c:pt idx="1003">
                  <c:v>1867776</c:v>
                </c:pt>
                <c:pt idx="1004">
                  <c:v>1867776</c:v>
                </c:pt>
                <c:pt idx="1005">
                  <c:v>1867776</c:v>
                </c:pt>
                <c:pt idx="1006">
                  <c:v>1867776</c:v>
                </c:pt>
                <c:pt idx="1007">
                  <c:v>1867776</c:v>
                </c:pt>
                <c:pt idx="1008">
                  <c:v>1867776</c:v>
                </c:pt>
                <c:pt idx="1009">
                  <c:v>1867776</c:v>
                </c:pt>
                <c:pt idx="1010">
                  <c:v>1867776</c:v>
                </c:pt>
                <c:pt idx="1011">
                  <c:v>1867776</c:v>
                </c:pt>
                <c:pt idx="1012">
                  <c:v>1867776</c:v>
                </c:pt>
                <c:pt idx="1013">
                  <c:v>1867776</c:v>
                </c:pt>
                <c:pt idx="1014">
                  <c:v>1867776</c:v>
                </c:pt>
                <c:pt idx="1015">
                  <c:v>1867776</c:v>
                </c:pt>
                <c:pt idx="1016">
                  <c:v>1867776</c:v>
                </c:pt>
                <c:pt idx="1017">
                  <c:v>1867776</c:v>
                </c:pt>
                <c:pt idx="1018">
                  <c:v>1867776</c:v>
                </c:pt>
                <c:pt idx="1019">
                  <c:v>1867776</c:v>
                </c:pt>
                <c:pt idx="1020">
                  <c:v>1867776</c:v>
                </c:pt>
                <c:pt idx="1021">
                  <c:v>1867776</c:v>
                </c:pt>
                <c:pt idx="1022">
                  <c:v>1867776</c:v>
                </c:pt>
                <c:pt idx="1023">
                  <c:v>1867776</c:v>
                </c:pt>
                <c:pt idx="1024">
                  <c:v>1867776</c:v>
                </c:pt>
                <c:pt idx="1025">
                  <c:v>1867776</c:v>
                </c:pt>
                <c:pt idx="1026">
                  <c:v>1867776</c:v>
                </c:pt>
                <c:pt idx="1027">
                  <c:v>1867776</c:v>
                </c:pt>
                <c:pt idx="1028">
                  <c:v>1867776</c:v>
                </c:pt>
                <c:pt idx="1029">
                  <c:v>1867776</c:v>
                </c:pt>
                <c:pt idx="1030">
                  <c:v>1867776</c:v>
                </c:pt>
                <c:pt idx="1031">
                  <c:v>1867776</c:v>
                </c:pt>
                <c:pt idx="1032">
                  <c:v>1867776</c:v>
                </c:pt>
                <c:pt idx="1033">
                  <c:v>1867776</c:v>
                </c:pt>
                <c:pt idx="1034">
                  <c:v>1867776</c:v>
                </c:pt>
                <c:pt idx="1035">
                  <c:v>1867776</c:v>
                </c:pt>
                <c:pt idx="1036">
                  <c:v>1867776</c:v>
                </c:pt>
                <c:pt idx="1037">
                  <c:v>1867776</c:v>
                </c:pt>
                <c:pt idx="1038">
                  <c:v>1867776</c:v>
                </c:pt>
                <c:pt idx="1039">
                  <c:v>1867776</c:v>
                </c:pt>
                <c:pt idx="1040">
                  <c:v>1867776</c:v>
                </c:pt>
                <c:pt idx="1041">
                  <c:v>1867776</c:v>
                </c:pt>
                <c:pt idx="1042">
                  <c:v>1867776</c:v>
                </c:pt>
                <c:pt idx="1043">
                  <c:v>1867776</c:v>
                </c:pt>
                <c:pt idx="1044">
                  <c:v>1867776</c:v>
                </c:pt>
                <c:pt idx="1045">
                  <c:v>1867776</c:v>
                </c:pt>
                <c:pt idx="1046">
                  <c:v>1867776</c:v>
                </c:pt>
                <c:pt idx="1047">
                  <c:v>1867776</c:v>
                </c:pt>
                <c:pt idx="1048">
                  <c:v>1867776</c:v>
                </c:pt>
                <c:pt idx="1049">
                  <c:v>1867776</c:v>
                </c:pt>
                <c:pt idx="1050">
                  <c:v>1867776</c:v>
                </c:pt>
                <c:pt idx="1051">
                  <c:v>1867776</c:v>
                </c:pt>
                <c:pt idx="1052">
                  <c:v>1867776</c:v>
                </c:pt>
                <c:pt idx="1053">
                  <c:v>1867776</c:v>
                </c:pt>
                <c:pt idx="1054">
                  <c:v>1867776</c:v>
                </c:pt>
                <c:pt idx="1055">
                  <c:v>1867776</c:v>
                </c:pt>
                <c:pt idx="1056">
                  <c:v>1867776</c:v>
                </c:pt>
                <c:pt idx="1057">
                  <c:v>1867776</c:v>
                </c:pt>
                <c:pt idx="1058">
                  <c:v>1867776</c:v>
                </c:pt>
                <c:pt idx="1059">
                  <c:v>1867776</c:v>
                </c:pt>
                <c:pt idx="1060">
                  <c:v>1867776</c:v>
                </c:pt>
                <c:pt idx="1061">
                  <c:v>1867776</c:v>
                </c:pt>
                <c:pt idx="1062">
                  <c:v>1867776</c:v>
                </c:pt>
                <c:pt idx="1063">
                  <c:v>1867776</c:v>
                </c:pt>
                <c:pt idx="1064">
                  <c:v>1867776</c:v>
                </c:pt>
                <c:pt idx="1065">
                  <c:v>1867776</c:v>
                </c:pt>
                <c:pt idx="1066">
                  <c:v>1867776</c:v>
                </c:pt>
                <c:pt idx="1067">
                  <c:v>1867776</c:v>
                </c:pt>
                <c:pt idx="1068">
                  <c:v>1867776</c:v>
                </c:pt>
                <c:pt idx="1069">
                  <c:v>1867776</c:v>
                </c:pt>
                <c:pt idx="1070">
                  <c:v>1867776</c:v>
                </c:pt>
                <c:pt idx="1071">
                  <c:v>1867776</c:v>
                </c:pt>
                <c:pt idx="1072">
                  <c:v>1867776</c:v>
                </c:pt>
                <c:pt idx="1073">
                  <c:v>1867776</c:v>
                </c:pt>
                <c:pt idx="1074">
                  <c:v>1867776</c:v>
                </c:pt>
                <c:pt idx="1075">
                  <c:v>1867776</c:v>
                </c:pt>
                <c:pt idx="1076">
                  <c:v>1867776</c:v>
                </c:pt>
                <c:pt idx="1077">
                  <c:v>1867776</c:v>
                </c:pt>
                <c:pt idx="1078">
                  <c:v>1867776</c:v>
                </c:pt>
                <c:pt idx="1079">
                  <c:v>1867776</c:v>
                </c:pt>
                <c:pt idx="1080">
                  <c:v>1867776</c:v>
                </c:pt>
                <c:pt idx="1081">
                  <c:v>1867776</c:v>
                </c:pt>
                <c:pt idx="1082">
                  <c:v>1683456</c:v>
                </c:pt>
                <c:pt idx="1083">
                  <c:v>1867776</c:v>
                </c:pt>
                <c:pt idx="1084">
                  <c:v>1867776</c:v>
                </c:pt>
                <c:pt idx="1085">
                  <c:v>1867776</c:v>
                </c:pt>
                <c:pt idx="1086">
                  <c:v>1867776</c:v>
                </c:pt>
                <c:pt idx="1087">
                  <c:v>1867776</c:v>
                </c:pt>
                <c:pt idx="1088">
                  <c:v>1867776</c:v>
                </c:pt>
                <c:pt idx="1089">
                  <c:v>1867776</c:v>
                </c:pt>
                <c:pt idx="1090">
                  <c:v>1867776</c:v>
                </c:pt>
                <c:pt idx="1091">
                  <c:v>1867776</c:v>
                </c:pt>
                <c:pt idx="1092">
                  <c:v>1867776</c:v>
                </c:pt>
                <c:pt idx="1093">
                  <c:v>1867776</c:v>
                </c:pt>
                <c:pt idx="1094">
                  <c:v>1867776</c:v>
                </c:pt>
                <c:pt idx="1095">
                  <c:v>1867776</c:v>
                </c:pt>
                <c:pt idx="1096">
                  <c:v>1867776</c:v>
                </c:pt>
                <c:pt idx="1097">
                  <c:v>1867776</c:v>
                </c:pt>
                <c:pt idx="1098">
                  <c:v>1867776</c:v>
                </c:pt>
                <c:pt idx="1099">
                  <c:v>1867776</c:v>
                </c:pt>
                <c:pt idx="1100">
                  <c:v>1867776</c:v>
                </c:pt>
                <c:pt idx="1101">
                  <c:v>1867776</c:v>
                </c:pt>
                <c:pt idx="1102">
                  <c:v>1867776</c:v>
                </c:pt>
                <c:pt idx="1103">
                  <c:v>1867776</c:v>
                </c:pt>
                <c:pt idx="1104">
                  <c:v>1867776</c:v>
                </c:pt>
                <c:pt idx="1105">
                  <c:v>1867776</c:v>
                </c:pt>
                <c:pt idx="1106">
                  <c:v>1867776</c:v>
                </c:pt>
                <c:pt idx="1107">
                  <c:v>1867776</c:v>
                </c:pt>
                <c:pt idx="1108">
                  <c:v>1867776</c:v>
                </c:pt>
                <c:pt idx="1109">
                  <c:v>1867776</c:v>
                </c:pt>
                <c:pt idx="1110">
                  <c:v>1867776</c:v>
                </c:pt>
                <c:pt idx="1111">
                  <c:v>1867776</c:v>
                </c:pt>
                <c:pt idx="1112">
                  <c:v>1867776</c:v>
                </c:pt>
                <c:pt idx="1113">
                  <c:v>1867776</c:v>
                </c:pt>
                <c:pt idx="1114">
                  <c:v>1867776</c:v>
                </c:pt>
                <c:pt idx="1115">
                  <c:v>1867776</c:v>
                </c:pt>
                <c:pt idx="1116">
                  <c:v>1867776</c:v>
                </c:pt>
                <c:pt idx="1117">
                  <c:v>1867776</c:v>
                </c:pt>
                <c:pt idx="1118">
                  <c:v>1867776</c:v>
                </c:pt>
                <c:pt idx="1119">
                  <c:v>1867776</c:v>
                </c:pt>
                <c:pt idx="1120">
                  <c:v>1867776</c:v>
                </c:pt>
                <c:pt idx="1121">
                  <c:v>1867776</c:v>
                </c:pt>
                <c:pt idx="1122">
                  <c:v>1867776</c:v>
                </c:pt>
                <c:pt idx="1123">
                  <c:v>1867776</c:v>
                </c:pt>
                <c:pt idx="1124">
                  <c:v>1867776</c:v>
                </c:pt>
                <c:pt idx="1125">
                  <c:v>1867776</c:v>
                </c:pt>
                <c:pt idx="1126">
                  <c:v>1867776</c:v>
                </c:pt>
                <c:pt idx="1127">
                  <c:v>1867776</c:v>
                </c:pt>
                <c:pt idx="1128">
                  <c:v>1683456</c:v>
                </c:pt>
                <c:pt idx="1129">
                  <c:v>1867776</c:v>
                </c:pt>
                <c:pt idx="1130">
                  <c:v>1867776</c:v>
                </c:pt>
                <c:pt idx="1131">
                  <c:v>1867776</c:v>
                </c:pt>
                <c:pt idx="1132">
                  <c:v>1867776</c:v>
                </c:pt>
                <c:pt idx="1133">
                  <c:v>1867776</c:v>
                </c:pt>
                <c:pt idx="1134">
                  <c:v>1867776</c:v>
                </c:pt>
                <c:pt idx="1135">
                  <c:v>1867776</c:v>
                </c:pt>
                <c:pt idx="1136">
                  <c:v>1867776</c:v>
                </c:pt>
                <c:pt idx="1137">
                  <c:v>1867776</c:v>
                </c:pt>
                <c:pt idx="1138">
                  <c:v>1867776</c:v>
                </c:pt>
                <c:pt idx="1139">
                  <c:v>1867776</c:v>
                </c:pt>
                <c:pt idx="1140">
                  <c:v>1867776</c:v>
                </c:pt>
                <c:pt idx="1141">
                  <c:v>1867776</c:v>
                </c:pt>
                <c:pt idx="1142">
                  <c:v>1867776</c:v>
                </c:pt>
                <c:pt idx="1143">
                  <c:v>1867776</c:v>
                </c:pt>
                <c:pt idx="1144">
                  <c:v>1867776</c:v>
                </c:pt>
                <c:pt idx="1145">
                  <c:v>1867776</c:v>
                </c:pt>
                <c:pt idx="1146">
                  <c:v>1867776</c:v>
                </c:pt>
                <c:pt idx="1147">
                  <c:v>1867776</c:v>
                </c:pt>
                <c:pt idx="1148">
                  <c:v>1867776</c:v>
                </c:pt>
                <c:pt idx="1149">
                  <c:v>1867776</c:v>
                </c:pt>
                <c:pt idx="1150">
                  <c:v>1867776</c:v>
                </c:pt>
                <c:pt idx="1151">
                  <c:v>1867776</c:v>
                </c:pt>
                <c:pt idx="1152">
                  <c:v>1867776</c:v>
                </c:pt>
                <c:pt idx="1153">
                  <c:v>1867776</c:v>
                </c:pt>
                <c:pt idx="1154">
                  <c:v>1867776</c:v>
                </c:pt>
                <c:pt idx="1155">
                  <c:v>1867776</c:v>
                </c:pt>
                <c:pt idx="1156">
                  <c:v>1867776</c:v>
                </c:pt>
                <c:pt idx="1157">
                  <c:v>1867776</c:v>
                </c:pt>
                <c:pt idx="1158">
                  <c:v>1867776</c:v>
                </c:pt>
                <c:pt idx="1159">
                  <c:v>1867776</c:v>
                </c:pt>
                <c:pt idx="1160">
                  <c:v>1867776</c:v>
                </c:pt>
                <c:pt idx="1161">
                  <c:v>1867776</c:v>
                </c:pt>
                <c:pt idx="1162">
                  <c:v>1867776</c:v>
                </c:pt>
                <c:pt idx="1163">
                  <c:v>1867776</c:v>
                </c:pt>
                <c:pt idx="1164">
                  <c:v>1867776</c:v>
                </c:pt>
                <c:pt idx="1165">
                  <c:v>1867776</c:v>
                </c:pt>
                <c:pt idx="1166">
                  <c:v>1867776</c:v>
                </c:pt>
                <c:pt idx="1167">
                  <c:v>1867776</c:v>
                </c:pt>
                <c:pt idx="1168">
                  <c:v>1867776</c:v>
                </c:pt>
                <c:pt idx="1169">
                  <c:v>1867776</c:v>
                </c:pt>
                <c:pt idx="1170">
                  <c:v>1867776</c:v>
                </c:pt>
                <c:pt idx="1171">
                  <c:v>1867776</c:v>
                </c:pt>
                <c:pt idx="1172">
                  <c:v>1867776</c:v>
                </c:pt>
                <c:pt idx="1173">
                  <c:v>1867776</c:v>
                </c:pt>
                <c:pt idx="1174">
                  <c:v>1683456</c:v>
                </c:pt>
                <c:pt idx="1175">
                  <c:v>1867776</c:v>
                </c:pt>
                <c:pt idx="1176">
                  <c:v>1867776</c:v>
                </c:pt>
                <c:pt idx="1177">
                  <c:v>1867776</c:v>
                </c:pt>
                <c:pt idx="1178">
                  <c:v>1867776</c:v>
                </c:pt>
                <c:pt idx="1179">
                  <c:v>1867776</c:v>
                </c:pt>
                <c:pt idx="1180">
                  <c:v>1867776</c:v>
                </c:pt>
                <c:pt idx="1181">
                  <c:v>1867776</c:v>
                </c:pt>
                <c:pt idx="1182">
                  <c:v>1867776</c:v>
                </c:pt>
                <c:pt idx="1183">
                  <c:v>1867776</c:v>
                </c:pt>
                <c:pt idx="1184">
                  <c:v>1867776</c:v>
                </c:pt>
                <c:pt idx="1185">
                  <c:v>1867776</c:v>
                </c:pt>
                <c:pt idx="1186">
                  <c:v>1867776</c:v>
                </c:pt>
                <c:pt idx="1187">
                  <c:v>1867776</c:v>
                </c:pt>
                <c:pt idx="1188">
                  <c:v>1867776</c:v>
                </c:pt>
                <c:pt idx="1189">
                  <c:v>1867776</c:v>
                </c:pt>
                <c:pt idx="1190">
                  <c:v>1867776</c:v>
                </c:pt>
                <c:pt idx="1191">
                  <c:v>1867776</c:v>
                </c:pt>
                <c:pt idx="1192">
                  <c:v>1867776</c:v>
                </c:pt>
                <c:pt idx="1193">
                  <c:v>1867776</c:v>
                </c:pt>
                <c:pt idx="1194">
                  <c:v>1867776</c:v>
                </c:pt>
                <c:pt idx="1195">
                  <c:v>1814528</c:v>
                </c:pt>
                <c:pt idx="1196">
                  <c:v>1814528</c:v>
                </c:pt>
                <c:pt idx="1197">
                  <c:v>1806336</c:v>
                </c:pt>
                <c:pt idx="1198">
                  <c:v>1806336</c:v>
                </c:pt>
                <c:pt idx="1199">
                  <c:v>1806336</c:v>
                </c:pt>
                <c:pt idx="1200">
                  <c:v>1806336</c:v>
                </c:pt>
                <c:pt idx="1201">
                  <c:v>1806336</c:v>
                </c:pt>
                <c:pt idx="1202">
                  <c:v>1806336</c:v>
                </c:pt>
                <c:pt idx="1203">
                  <c:v>1806336</c:v>
                </c:pt>
                <c:pt idx="1204">
                  <c:v>1806336</c:v>
                </c:pt>
                <c:pt idx="1205">
                  <c:v>1806336</c:v>
                </c:pt>
                <c:pt idx="1206">
                  <c:v>1806336</c:v>
                </c:pt>
                <c:pt idx="1207">
                  <c:v>1806336</c:v>
                </c:pt>
                <c:pt idx="1208">
                  <c:v>1806336</c:v>
                </c:pt>
                <c:pt idx="1209">
                  <c:v>1806336</c:v>
                </c:pt>
                <c:pt idx="1210">
                  <c:v>1806336</c:v>
                </c:pt>
                <c:pt idx="1211">
                  <c:v>1806336</c:v>
                </c:pt>
                <c:pt idx="1212">
                  <c:v>1806336</c:v>
                </c:pt>
                <c:pt idx="1213">
                  <c:v>1806336</c:v>
                </c:pt>
                <c:pt idx="1214">
                  <c:v>1806336</c:v>
                </c:pt>
                <c:pt idx="1215">
                  <c:v>1806336</c:v>
                </c:pt>
                <c:pt idx="1216">
                  <c:v>1806336</c:v>
                </c:pt>
                <c:pt idx="1217">
                  <c:v>1806336</c:v>
                </c:pt>
                <c:pt idx="1218">
                  <c:v>1806336</c:v>
                </c:pt>
                <c:pt idx="1219">
                  <c:v>1806336</c:v>
                </c:pt>
                <c:pt idx="1220">
                  <c:v>1806336</c:v>
                </c:pt>
                <c:pt idx="1221">
                  <c:v>1806336</c:v>
                </c:pt>
                <c:pt idx="1222">
                  <c:v>1806336</c:v>
                </c:pt>
                <c:pt idx="1223">
                  <c:v>1806336</c:v>
                </c:pt>
                <c:pt idx="1224">
                  <c:v>1806336</c:v>
                </c:pt>
                <c:pt idx="1225">
                  <c:v>1806336</c:v>
                </c:pt>
                <c:pt idx="1226">
                  <c:v>1806336</c:v>
                </c:pt>
                <c:pt idx="1227">
                  <c:v>1806336</c:v>
                </c:pt>
                <c:pt idx="1228">
                  <c:v>1806336</c:v>
                </c:pt>
                <c:pt idx="1229">
                  <c:v>1806336</c:v>
                </c:pt>
                <c:pt idx="1230">
                  <c:v>1806336</c:v>
                </c:pt>
                <c:pt idx="1231">
                  <c:v>1806336</c:v>
                </c:pt>
                <c:pt idx="1232">
                  <c:v>1806336</c:v>
                </c:pt>
                <c:pt idx="1233">
                  <c:v>1806336</c:v>
                </c:pt>
                <c:pt idx="1234">
                  <c:v>1806336</c:v>
                </c:pt>
                <c:pt idx="1235">
                  <c:v>1806336</c:v>
                </c:pt>
                <c:pt idx="1236">
                  <c:v>1806336</c:v>
                </c:pt>
                <c:pt idx="1237">
                  <c:v>1806336</c:v>
                </c:pt>
                <c:pt idx="1238">
                  <c:v>1806336</c:v>
                </c:pt>
                <c:pt idx="1239">
                  <c:v>1806336</c:v>
                </c:pt>
                <c:pt idx="1240">
                  <c:v>1806336</c:v>
                </c:pt>
                <c:pt idx="1241">
                  <c:v>1806336</c:v>
                </c:pt>
                <c:pt idx="1242">
                  <c:v>1806336</c:v>
                </c:pt>
                <c:pt idx="1243">
                  <c:v>1806336</c:v>
                </c:pt>
                <c:pt idx="1244">
                  <c:v>1806336</c:v>
                </c:pt>
                <c:pt idx="1245">
                  <c:v>1806336</c:v>
                </c:pt>
                <c:pt idx="1246">
                  <c:v>1806336</c:v>
                </c:pt>
                <c:pt idx="1247">
                  <c:v>1806336</c:v>
                </c:pt>
                <c:pt idx="1248">
                  <c:v>1806336</c:v>
                </c:pt>
                <c:pt idx="1249">
                  <c:v>1806336</c:v>
                </c:pt>
                <c:pt idx="1250">
                  <c:v>1806336</c:v>
                </c:pt>
                <c:pt idx="1251">
                  <c:v>1806336</c:v>
                </c:pt>
                <c:pt idx="1252">
                  <c:v>1806336</c:v>
                </c:pt>
                <c:pt idx="1253">
                  <c:v>1806336</c:v>
                </c:pt>
                <c:pt idx="1254">
                  <c:v>1806336</c:v>
                </c:pt>
                <c:pt idx="1255">
                  <c:v>1806336</c:v>
                </c:pt>
                <c:pt idx="1256">
                  <c:v>1806336</c:v>
                </c:pt>
                <c:pt idx="1257">
                  <c:v>1806336</c:v>
                </c:pt>
                <c:pt idx="1258">
                  <c:v>1806336</c:v>
                </c:pt>
                <c:pt idx="1259">
                  <c:v>1806336</c:v>
                </c:pt>
                <c:pt idx="1260">
                  <c:v>1806336</c:v>
                </c:pt>
                <c:pt idx="1261">
                  <c:v>1806336</c:v>
                </c:pt>
                <c:pt idx="1262">
                  <c:v>1806336</c:v>
                </c:pt>
                <c:pt idx="1263">
                  <c:v>1806336</c:v>
                </c:pt>
                <c:pt idx="1264">
                  <c:v>1806336</c:v>
                </c:pt>
                <c:pt idx="1265">
                  <c:v>1806336</c:v>
                </c:pt>
                <c:pt idx="1266">
                  <c:v>1806336</c:v>
                </c:pt>
                <c:pt idx="1267">
                  <c:v>1806336</c:v>
                </c:pt>
                <c:pt idx="1268">
                  <c:v>1806336</c:v>
                </c:pt>
                <c:pt idx="1269">
                  <c:v>1806336</c:v>
                </c:pt>
                <c:pt idx="1270">
                  <c:v>1806336</c:v>
                </c:pt>
                <c:pt idx="1271">
                  <c:v>1806336</c:v>
                </c:pt>
                <c:pt idx="1272">
                  <c:v>1806336</c:v>
                </c:pt>
                <c:pt idx="1273">
                  <c:v>1806336</c:v>
                </c:pt>
                <c:pt idx="1274">
                  <c:v>1806336</c:v>
                </c:pt>
                <c:pt idx="1275">
                  <c:v>1806336</c:v>
                </c:pt>
                <c:pt idx="1276">
                  <c:v>1806336</c:v>
                </c:pt>
                <c:pt idx="1277">
                  <c:v>1806336</c:v>
                </c:pt>
                <c:pt idx="1278">
                  <c:v>1806336</c:v>
                </c:pt>
                <c:pt idx="1279">
                  <c:v>1806336</c:v>
                </c:pt>
                <c:pt idx="1280">
                  <c:v>1806336</c:v>
                </c:pt>
                <c:pt idx="1281">
                  <c:v>1806336</c:v>
                </c:pt>
                <c:pt idx="1282">
                  <c:v>1806336</c:v>
                </c:pt>
                <c:pt idx="1283">
                  <c:v>1806336</c:v>
                </c:pt>
                <c:pt idx="1284">
                  <c:v>1806336</c:v>
                </c:pt>
                <c:pt idx="1285">
                  <c:v>1806336</c:v>
                </c:pt>
                <c:pt idx="1286">
                  <c:v>1806336</c:v>
                </c:pt>
                <c:pt idx="1287">
                  <c:v>1806336</c:v>
                </c:pt>
                <c:pt idx="1288">
                  <c:v>1806336</c:v>
                </c:pt>
                <c:pt idx="1289">
                  <c:v>1806336</c:v>
                </c:pt>
                <c:pt idx="1290">
                  <c:v>1806336</c:v>
                </c:pt>
                <c:pt idx="1291">
                  <c:v>1806336</c:v>
                </c:pt>
                <c:pt idx="1292">
                  <c:v>1806336</c:v>
                </c:pt>
                <c:pt idx="1293">
                  <c:v>1806336</c:v>
                </c:pt>
                <c:pt idx="1294">
                  <c:v>1806336</c:v>
                </c:pt>
                <c:pt idx="1295">
                  <c:v>1806336</c:v>
                </c:pt>
                <c:pt idx="1296">
                  <c:v>1806336</c:v>
                </c:pt>
                <c:pt idx="1297">
                  <c:v>1806336</c:v>
                </c:pt>
                <c:pt idx="1298">
                  <c:v>1806336</c:v>
                </c:pt>
                <c:pt idx="1299">
                  <c:v>1806336</c:v>
                </c:pt>
                <c:pt idx="1300">
                  <c:v>1806336</c:v>
                </c:pt>
                <c:pt idx="1301">
                  <c:v>1806336</c:v>
                </c:pt>
                <c:pt idx="1302">
                  <c:v>1806336</c:v>
                </c:pt>
                <c:pt idx="1303">
                  <c:v>1806336</c:v>
                </c:pt>
                <c:pt idx="1304">
                  <c:v>1806336</c:v>
                </c:pt>
                <c:pt idx="1305">
                  <c:v>1806336</c:v>
                </c:pt>
                <c:pt idx="1306">
                  <c:v>1806336</c:v>
                </c:pt>
                <c:pt idx="1307">
                  <c:v>1806336</c:v>
                </c:pt>
                <c:pt idx="1308">
                  <c:v>1806336</c:v>
                </c:pt>
                <c:pt idx="1309">
                  <c:v>1806336</c:v>
                </c:pt>
                <c:pt idx="1310">
                  <c:v>1806336</c:v>
                </c:pt>
                <c:pt idx="1311">
                  <c:v>1806336</c:v>
                </c:pt>
                <c:pt idx="1312">
                  <c:v>1806336</c:v>
                </c:pt>
                <c:pt idx="1313">
                  <c:v>1806336</c:v>
                </c:pt>
                <c:pt idx="1314">
                  <c:v>1806336</c:v>
                </c:pt>
                <c:pt idx="1315">
                  <c:v>1806336</c:v>
                </c:pt>
                <c:pt idx="1316">
                  <c:v>1806336</c:v>
                </c:pt>
                <c:pt idx="1317">
                  <c:v>1806336</c:v>
                </c:pt>
                <c:pt idx="1318">
                  <c:v>1806336</c:v>
                </c:pt>
                <c:pt idx="1319">
                  <c:v>1806336</c:v>
                </c:pt>
                <c:pt idx="1320">
                  <c:v>1806336</c:v>
                </c:pt>
                <c:pt idx="1321">
                  <c:v>1806336</c:v>
                </c:pt>
                <c:pt idx="1322">
                  <c:v>1806336</c:v>
                </c:pt>
                <c:pt idx="1323">
                  <c:v>1806336</c:v>
                </c:pt>
                <c:pt idx="1324">
                  <c:v>1806336</c:v>
                </c:pt>
                <c:pt idx="1325">
                  <c:v>1806336</c:v>
                </c:pt>
                <c:pt idx="1326">
                  <c:v>1806336</c:v>
                </c:pt>
                <c:pt idx="1327">
                  <c:v>1622016</c:v>
                </c:pt>
                <c:pt idx="1328">
                  <c:v>1806336</c:v>
                </c:pt>
                <c:pt idx="1329">
                  <c:v>1806336</c:v>
                </c:pt>
                <c:pt idx="1330">
                  <c:v>1806336</c:v>
                </c:pt>
                <c:pt idx="1331">
                  <c:v>1806336</c:v>
                </c:pt>
                <c:pt idx="1332">
                  <c:v>1806336</c:v>
                </c:pt>
                <c:pt idx="1333">
                  <c:v>1806336</c:v>
                </c:pt>
                <c:pt idx="1334">
                  <c:v>1806336</c:v>
                </c:pt>
                <c:pt idx="1335">
                  <c:v>1806336</c:v>
                </c:pt>
                <c:pt idx="1336">
                  <c:v>1806336</c:v>
                </c:pt>
                <c:pt idx="1337">
                  <c:v>1806336</c:v>
                </c:pt>
                <c:pt idx="1338">
                  <c:v>1806336</c:v>
                </c:pt>
                <c:pt idx="1339">
                  <c:v>1806336</c:v>
                </c:pt>
                <c:pt idx="1340">
                  <c:v>1622016</c:v>
                </c:pt>
                <c:pt idx="1341">
                  <c:v>1806336</c:v>
                </c:pt>
                <c:pt idx="1342">
                  <c:v>1806336</c:v>
                </c:pt>
                <c:pt idx="1343">
                  <c:v>1806336</c:v>
                </c:pt>
                <c:pt idx="1344">
                  <c:v>1806336</c:v>
                </c:pt>
                <c:pt idx="1345">
                  <c:v>1806336</c:v>
                </c:pt>
                <c:pt idx="1346">
                  <c:v>1806336</c:v>
                </c:pt>
                <c:pt idx="1347">
                  <c:v>1806336</c:v>
                </c:pt>
                <c:pt idx="1348">
                  <c:v>1806336</c:v>
                </c:pt>
                <c:pt idx="1349">
                  <c:v>1806336</c:v>
                </c:pt>
                <c:pt idx="1350">
                  <c:v>1806336</c:v>
                </c:pt>
                <c:pt idx="1351">
                  <c:v>1806336</c:v>
                </c:pt>
                <c:pt idx="1352">
                  <c:v>1806336</c:v>
                </c:pt>
                <c:pt idx="1353">
                  <c:v>1806336</c:v>
                </c:pt>
                <c:pt idx="1354">
                  <c:v>1806336</c:v>
                </c:pt>
                <c:pt idx="1355">
                  <c:v>1806336</c:v>
                </c:pt>
                <c:pt idx="1356">
                  <c:v>1806336</c:v>
                </c:pt>
                <c:pt idx="1357">
                  <c:v>1806336</c:v>
                </c:pt>
                <c:pt idx="1358">
                  <c:v>1806336</c:v>
                </c:pt>
                <c:pt idx="1359">
                  <c:v>1806336</c:v>
                </c:pt>
                <c:pt idx="1360">
                  <c:v>1806336</c:v>
                </c:pt>
                <c:pt idx="1361">
                  <c:v>1806336</c:v>
                </c:pt>
                <c:pt idx="1362">
                  <c:v>1806336</c:v>
                </c:pt>
                <c:pt idx="1363">
                  <c:v>1806336</c:v>
                </c:pt>
                <c:pt idx="1364">
                  <c:v>1806336</c:v>
                </c:pt>
                <c:pt idx="1365">
                  <c:v>1806336</c:v>
                </c:pt>
                <c:pt idx="1366">
                  <c:v>1806336</c:v>
                </c:pt>
                <c:pt idx="1367">
                  <c:v>1806336</c:v>
                </c:pt>
                <c:pt idx="1368">
                  <c:v>1806336</c:v>
                </c:pt>
                <c:pt idx="1369">
                  <c:v>1806336</c:v>
                </c:pt>
                <c:pt idx="1370">
                  <c:v>1806336</c:v>
                </c:pt>
                <c:pt idx="1371">
                  <c:v>1806336</c:v>
                </c:pt>
                <c:pt idx="1372">
                  <c:v>1806336</c:v>
                </c:pt>
                <c:pt idx="1373">
                  <c:v>1806336</c:v>
                </c:pt>
                <c:pt idx="1374">
                  <c:v>1806336</c:v>
                </c:pt>
                <c:pt idx="1375">
                  <c:v>1806336</c:v>
                </c:pt>
                <c:pt idx="1376">
                  <c:v>1806336</c:v>
                </c:pt>
                <c:pt idx="1377">
                  <c:v>1806336</c:v>
                </c:pt>
                <c:pt idx="1378">
                  <c:v>1806336</c:v>
                </c:pt>
                <c:pt idx="1379">
                  <c:v>1806336</c:v>
                </c:pt>
                <c:pt idx="1380">
                  <c:v>1806336</c:v>
                </c:pt>
                <c:pt idx="1381">
                  <c:v>1806336</c:v>
                </c:pt>
                <c:pt idx="1382">
                  <c:v>1806336</c:v>
                </c:pt>
                <c:pt idx="1383">
                  <c:v>1806336</c:v>
                </c:pt>
                <c:pt idx="1384">
                  <c:v>1806336</c:v>
                </c:pt>
                <c:pt idx="1385">
                  <c:v>1806336</c:v>
                </c:pt>
                <c:pt idx="1386">
                  <c:v>1806336</c:v>
                </c:pt>
                <c:pt idx="1387">
                  <c:v>1806336</c:v>
                </c:pt>
                <c:pt idx="1388">
                  <c:v>1806336</c:v>
                </c:pt>
                <c:pt idx="1389">
                  <c:v>1806336</c:v>
                </c:pt>
                <c:pt idx="1390">
                  <c:v>1806336</c:v>
                </c:pt>
                <c:pt idx="1391">
                  <c:v>1806336</c:v>
                </c:pt>
                <c:pt idx="1392">
                  <c:v>1806336</c:v>
                </c:pt>
                <c:pt idx="1393">
                  <c:v>1806336</c:v>
                </c:pt>
                <c:pt idx="1394">
                  <c:v>1806336</c:v>
                </c:pt>
                <c:pt idx="1395">
                  <c:v>1806336</c:v>
                </c:pt>
                <c:pt idx="1396">
                  <c:v>1806336</c:v>
                </c:pt>
                <c:pt idx="1397">
                  <c:v>1806336</c:v>
                </c:pt>
                <c:pt idx="1398">
                  <c:v>1806336</c:v>
                </c:pt>
                <c:pt idx="1399">
                  <c:v>1806336</c:v>
                </c:pt>
                <c:pt idx="1400">
                  <c:v>1806336</c:v>
                </c:pt>
                <c:pt idx="1401">
                  <c:v>1806336</c:v>
                </c:pt>
                <c:pt idx="1402">
                  <c:v>1806336</c:v>
                </c:pt>
                <c:pt idx="1403">
                  <c:v>1806336</c:v>
                </c:pt>
                <c:pt idx="1404">
                  <c:v>1806336</c:v>
                </c:pt>
                <c:pt idx="1405">
                  <c:v>1806336</c:v>
                </c:pt>
                <c:pt idx="1406">
                  <c:v>1806336</c:v>
                </c:pt>
                <c:pt idx="1407">
                  <c:v>1806336</c:v>
                </c:pt>
                <c:pt idx="1408">
                  <c:v>1806336</c:v>
                </c:pt>
                <c:pt idx="1409">
                  <c:v>1806336</c:v>
                </c:pt>
                <c:pt idx="1410">
                  <c:v>1806336</c:v>
                </c:pt>
                <c:pt idx="1411">
                  <c:v>1806336</c:v>
                </c:pt>
                <c:pt idx="1412">
                  <c:v>1806336</c:v>
                </c:pt>
                <c:pt idx="1413">
                  <c:v>1806336</c:v>
                </c:pt>
                <c:pt idx="1414">
                  <c:v>1806336</c:v>
                </c:pt>
                <c:pt idx="1415">
                  <c:v>1806336</c:v>
                </c:pt>
                <c:pt idx="1416">
                  <c:v>1806336</c:v>
                </c:pt>
                <c:pt idx="1417">
                  <c:v>1806336</c:v>
                </c:pt>
                <c:pt idx="1418">
                  <c:v>1806336</c:v>
                </c:pt>
                <c:pt idx="1419">
                  <c:v>1806336</c:v>
                </c:pt>
                <c:pt idx="1420">
                  <c:v>1806336</c:v>
                </c:pt>
                <c:pt idx="1421">
                  <c:v>1806336</c:v>
                </c:pt>
                <c:pt idx="1422">
                  <c:v>1806336</c:v>
                </c:pt>
                <c:pt idx="1423">
                  <c:v>1806336</c:v>
                </c:pt>
                <c:pt idx="1424">
                  <c:v>1806336</c:v>
                </c:pt>
                <c:pt idx="1425">
                  <c:v>1806336</c:v>
                </c:pt>
                <c:pt idx="1426">
                  <c:v>1806336</c:v>
                </c:pt>
                <c:pt idx="1427">
                  <c:v>1806336</c:v>
                </c:pt>
                <c:pt idx="1428">
                  <c:v>1806336</c:v>
                </c:pt>
                <c:pt idx="1429">
                  <c:v>1806336</c:v>
                </c:pt>
                <c:pt idx="1430">
                  <c:v>1806336</c:v>
                </c:pt>
                <c:pt idx="1431">
                  <c:v>1806336</c:v>
                </c:pt>
                <c:pt idx="1432">
                  <c:v>1806336</c:v>
                </c:pt>
                <c:pt idx="1433">
                  <c:v>1806336</c:v>
                </c:pt>
                <c:pt idx="1434">
                  <c:v>1806336</c:v>
                </c:pt>
                <c:pt idx="1435">
                  <c:v>1806336</c:v>
                </c:pt>
                <c:pt idx="1436">
                  <c:v>1806336</c:v>
                </c:pt>
                <c:pt idx="1437">
                  <c:v>1806336</c:v>
                </c:pt>
                <c:pt idx="1438">
                  <c:v>1806336</c:v>
                </c:pt>
                <c:pt idx="1439">
                  <c:v>1806336</c:v>
                </c:pt>
                <c:pt idx="1440">
                  <c:v>1806336</c:v>
                </c:pt>
                <c:pt idx="1441">
                  <c:v>1806336</c:v>
                </c:pt>
                <c:pt idx="1442">
                  <c:v>1806336</c:v>
                </c:pt>
                <c:pt idx="1443">
                  <c:v>1806336</c:v>
                </c:pt>
                <c:pt idx="1444">
                  <c:v>1806336</c:v>
                </c:pt>
                <c:pt idx="1445">
                  <c:v>1806336</c:v>
                </c:pt>
                <c:pt idx="1446">
                  <c:v>1806336</c:v>
                </c:pt>
                <c:pt idx="1447">
                  <c:v>1806336</c:v>
                </c:pt>
                <c:pt idx="1448">
                  <c:v>1806336</c:v>
                </c:pt>
                <c:pt idx="1449">
                  <c:v>1806336</c:v>
                </c:pt>
                <c:pt idx="1450">
                  <c:v>1806336</c:v>
                </c:pt>
                <c:pt idx="1451">
                  <c:v>1806336</c:v>
                </c:pt>
                <c:pt idx="1452">
                  <c:v>1806336</c:v>
                </c:pt>
                <c:pt idx="1453">
                  <c:v>1806336</c:v>
                </c:pt>
                <c:pt idx="1454">
                  <c:v>1806336</c:v>
                </c:pt>
                <c:pt idx="1455">
                  <c:v>1806336</c:v>
                </c:pt>
                <c:pt idx="1456">
                  <c:v>1806336</c:v>
                </c:pt>
                <c:pt idx="1457">
                  <c:v>1806336</c:v>
                </c:pt>
                <c:pt idx="1458">
                  <c:v>1806336</c:v>
                </c:pt>
                <c:pt idx="1459">
                  <c:v>1806336</c:v>
                </c:pt>
                <c:pt idx="1460">
                  <c:v>1806336</c:v>
                </c:pt>
                <c:pt idx="1461">
                  <c:v>1806336</c:v>
                </c:pt>
                <c:pt idx="1462">
                  <c:v>1806336</c:v>
                </c:pt>
                <c:pt idx="1463">
                  <c:v>1806336</c:v>
                </c:pt>
                <c:pt idx="1464">
                  <c:v>1806336</c:v>
                </c:pt>
                <c:pt idx="1465">
                  <c:v>1806336</c:v>
                </c:pt>
                <c:pt idx="1466">
                  <c:v>1806336</c:v>
                </c:pt>
                <c:pt idx="1467">
                  <c:v>1806336</c:v>
                </c:pt>
                <c:pt idx="1468">
                  <c:v>1806336</c:v>
                </c:pt>
                <c:pt idx="1469">
                  <c:v>1806336</c:v>
                </c:pt>
                <c:pt idx="1470">
                  <c:v>1806336</c:v>
                </c:pt>
                <c:pt idx="1471">
                  <c:v>1806336</c:v>
                </c:pt>
                <c:pt idx="1472">
                  <c:v>1806336</c:v>
                </c:pt>
                <c:pt idx="1473">
                  <c:v>1806336</c:v>
                </c:pt>
                <c:pt idx="1474">
                  <c:v>1806336</c:v>
                </c:pt>
                <c:pt idx="1475">
                  <c:v>1806336</c:v>
                </c:pt>
                <c:pt idx="1476">
                  <c:v>1806336</c:v>
                </c:pt>
                <c:pt idx="1477">
                  <c:v>1806336</c:v>
                </c:pt>
                <c:pt idx="1478">
                  <c:v>1806336</c:v>
                </c:pt>
                <c:pt idx="1479">
                  <c:v>1806336</c:v>
                </c:pt>
                <c:pt idx="1480">
                  <c:v>1806336</c:v>
                </c:pt>
                <c:pt idx="1481">
                  <c:v>1806336</c:v>
                </c:pt>
                <c:pt idx="1482">
                  <c:v>1806336</c:v>
                </c:pt>
                <c:pt idx="1483">
                  <c:v>1806336</c:v>
                </c:pt>
                <c:pt idx="1484">
                  <c:v>1806336</c:v>
                </c:pt>
                <c:pt idx="1485">
                  <c:v>1806336</c:v>
                </c:pt>
                <c:pt idx="1486">
                  <c:v>1806336</c:v>
                </c:pt>
                <c:pt idx="1487">
                  <c:v>1806336</c:v>
                </c:pt>
                <c:pt idx="1488">
                  <c:v>1806336</c:v>
                </c:pt>
                <c:pt idx="1489">
                  <c:v>1806336</c:v>
                </c:pt>
                <c:pt idx="1490">
                  <c:v>1806336</c:v>
                </c:pt>
                <c:pt idx="1491">
                  <c:v>1806336</c:v>
                </c:pt>
                <c:pt idx="1492">
                  <c:v>1806336</c:v>
                </c:pt>
                <c:pt idx="1493">
                  <c:v>1806336</c:v>
                </c:pt>
                <c:pt idx="1494">
                  <c:v>1806336</c:v>
                </c:pt>
                <c:pt idx="1495">
                  <c:v>1806336</c:v>
                </c:pt>
                <c:pt idx="1496">
                  <c:v>1806336</c:v>
                </c:pt>
                <c:pt idx="1497">
                  <c:v>1806336</c:v>
                </c:pt>
                <c:pt idx="1498">
                  <c:v>1806336</c:v>
                </c:pt>
                <c:pt idx="1499">
                  <c:v>1806336</c:v>
                </c:pt>
                <c:pt idx="1500">
                  <c:v>1806336</c:v>
                </c:pt>
                <c:pt idx="1501">
                  <c:v>1806336</c:v>
                </c:pt>
                <c:pt idx="1502">
                  <c:v>1806336</c:v>
                </c:pt>
                <c:pt idx="1503">
                  <c:v>1806336</c:v>
                </c:pt>
                <c:pt idx="1504">
                  <c:v>1806336</c:v>
                </c:pt>
                <c:pt idx="1505">
                  <c:v>1806336</c:v>
                </c:pt>
                <c:pt idx="1506">
                  <c:v>1806336</c:v>
                </c:pt>
                <c:pt idx="1507">
                  <c:v>1806336</c:v>
                </c:pt>
                <c:pt idx="1508">
                  <c:v>1806336</c:v>
                </c:pt>
                <c:pt idx="1509">
                  <c:v>1806336</c:v>
                </c:pt>
                <c:pt idx="1510">
                  <c:v>1806336</c:v>
                </c:pt>
                <c:pt idx="1511">
                  <c:v>1806336</c:v>
                </c:pt>
                <c:pt idx="1512">
                  <c:v>1806336</c:v>
                </c:pt>
                <c:pt idx="1513">
                  <c:v>1806336</c:v>
                </c:pt>
                <c:pt idx="1514">
                  <c:v>1806336</c:v>
                </c:pt>
                <c:pt idx="1515">
                  <c:v>1806336</c:v>
                </c:pt>
                <c:pt idx="1516">
                  <c:v>1806336</c:v>
                </c:pt>
                <c:pt idx="1517">
                  <c:v>1806336</c:v>
                </c:pt>
                <c:pt idx="1518">
                  <c:v>1806336</c:v>
                </c:pt>
                <c:pt idx="1519">
                  <c:v>1806336</c:v>
                </c:pt>
                <c:pt idx="1520">
                  <c:v>1806336</c:v>
                </c:pt>
                <c:pt idx="1521">
                  <c:v>1806336</c:v>
                </c:pt>
                <c:pt idx="1522">
                  <c:v>1806336</c:v>
                </c:pt>
                <c:pt idx="1523">
                  <c:v>1806336</c:v>
                </c:pt>
                <c:pt idx="1524">
                  <c:v>1806336</c:v>
                </c:pt>
                <c:pt idx="1525">
                  <c:v>1806336</c:v>
                </c:pt>
                <c:pt idx="1526">
                  <c:v>1806336</c:v>
                </c:pt>
                <c:pt idx="1527">
                  <c:v>1806336</c:v>
                </c:pt>
                <c:pt idx="1528">
                  <c:v>1806336</c:v>
                </c:pt>
                <c:pt idx="1529">
                  <c:v>1806336</c:v>
                </c:pt>
                <c:pt idx="1530">
                  <c:v>1806336</c:v>
                </c:pt>
                <c:pt idx="1531">
                  <c:v>1806336</c:v>
                </c:pt>
                <c:pt idx="1532">
                  <c:v>1806336</c:v>
                </c:pt>
                <c:pt idx="1533">
                  <c:v>1806336</c:v>
                </c:pt>
                <c:pt idx="1534">
                  <c:v>1806336</c:v>
                </c:pt>
                <c:pt idx="1535">
                  <c:v>1806336</c:v>
                </c:pt>
                <c:pt idx="1536">
                  <c:v>1806336</c:v>
                </c:pt>
                <c:pt idx="1537">
                  <c:v>1806336</c:v>
                </c:pt>
                <c:pt idx="1538">
                  <c:v>1806336</c:v>
                </c:pt>
                <c:pt idx="1539">
                  <c:v>1806336</c:v>
                </c:pt>
                <c:pt idx="1540">
                  <c:v>1806336</c:v>
                </c:pt>
                <c:pt idx="1541">
                  <c:v>1806336</c:v>
                </c:pt>
                <c:pt idx="1542">
                  <c:v>1806336</c:v>
                </c:pt>
                <c:pt idx="1543">
                  <c:v>1806336</c:v>
                </c:pt>
                <c:pt idx="1544">
                  <c:v>1806336</c:v>
                </c:pt>
                <c:pt idx="1545">
                  <c:v>1806336</c:v>
                </c:pt>
                <c:pt idx="1546">
                  <c:v>1806336</c:v>
                </c:pt>
                <c:pt idx="1547">
                  <c:v>1806336</c:v>
                </c:pt>
                <c:pt idx="1548">
                  <c:v>1806336</c:v>
                </c:pt>
                <c:pt idx="1549">
                  <c:v>1806336</c:v>
                </c:pt>
                <c:pt idx="1550">
                  <c:v>1806336</c:v>
                </c:pt>
                <c:pt idx="1551">
                  <c:v>1806336</c:v>
                </c:pt>
                <c:pt idx="1552">
                  <c:v>1806336</c:v>
                </c:pt>
                <c:pt idx="1553">
                  <c:v>1806336</c:v>
                </c:pt>
                <c:pt idx="1554">
                  <c:v>1806336</c:v>
                </c:pt>
                <c:pt idx="1555">
                  <c:v>1806336</c:v>
                </c:pt>
                <c:pt idx="1556">
                  <c:v>1806336</c:v>
                </c:pt>
                <c:pt idx="1557">
                  <c:v>1806336</c:v>
                </c:pt>
                <c:pt idx="1558">
                  <c:v>1806336</c:v>
                </c:pt>
                <c:pt idx="1559">
                  <c:v>1806336</c:v>
                </c:pt>
                <c:pt idx="1560">
                  <c:v>1806336</c:v>
                </c:pt>
                <c:pt idx="1561">
                  <c:v>1806336</c:v>
                </c:pt>
                <c:pt idx="1562">
                  <c:v>1806336</c:v>
                </c:pt>
                <c:pt idx="1563">
                  <c:v>1806336</c:v>
                </c:pt>
                <c:pt idx="1564">
                  <c:v>1806336</c:v>
                </c:pt>
                <c:pt idx="1565">
                  <c:v>1806336</c:v>
                </c:pt>
                <c:pt idx="1566">
                  <c:v>1806336</c:v>
                </c:pt>
                <c:pt idx="1567">
                  <c:v>1806336</c:v>
                </c:pt>
                <c:pt idx="1568">
                  <c:v>1806336</c:v>
                </c:pt>
                <c:pt idx="1569">
                  <c:v>1806336</c:v>
                </c:pt>
                <c:pt idx="1570">
                  <c:v>1806336</c:v>
                </c:pt>
                <c:pt idx="1571">
                  <c:v>1806336</c:v>
                </c:pt>
                <c:pt idx="1572">
                  <c:v>1806336</c:v>
                </c:pt>
                <c:pt idx="1573">
                  <c:v>1806336</c:v>
                </c:pt>
                <c:pt idx="1574">
                  <c:v>1806336</c:v>
                </c:pt>
                <c:pt idx="1575">
                  <c:v>1806336</c:v>
                </c:pt>
                <c:pt idx="1576">
                  <c:v>1806336</c:v>
                </c:pt>
                <c:pt idx="1577">
                  <c:v>1806336</c:v>
                </c:pt>
                <c:pt idx="1578">
                  <c:v>1806336</c:v>
                </c:pt>
                <c:pt idx="1579">
                  <c:v>1806336</c:v>
                </c:pt>
                <c:pt idx="1580">
                  <c:v>1806336</c:v>
                </c:pt>
                <c:pt idx="1581">
                  <c:v>1806336</c:v>
                </c:pt>
                <c:pt idx="1582">
                  <c:v>1806336</c:v>
                </c:pt>
                <c:pt idx="1583">
                  <c:v>1806336</c:v>
                </c:pt>
                <c:pt idx="1584">
                  <c:v>1806336</c:v>
                </c:pt>
                <c:pt idx="1585">
                  <c:v>1806336</c:v>
                </c:pt>
                <c:pt idx="1586">
                  <c:v>1806336</c:v>
                </c:pt>
                <c:pt idx="1587">
                  <c:v>1806336</c:v>
                </c:pt>
                <c:pt idx="1588">
                  <c:v>1806336</c:v>
                </c:pt>
                <c:pt idx="1589">
                  <c:v>1806336</c:v>
                </c:pt>
                <c:pt idx="1590">
                  <c:v>1806336</c:v>
                </c:pt>
                <c:pt idx="1591">
                  <c:v>1806336</c:v>
                </c:pt>
                <c:pt idx="1592">
                  <c:v>1806336</c:v>
                </c:pt>
                <c:pt idx="1593">
                  <c:v>1806336</c:v>
                </c:pt>
                <c:pt idx="1594">
                  <c:v>1806336</c:v>
                </c:pt>
                <c:pt idx="1595">
                  <c:v>1806336</c:v>
                </c:pt>
                <c:pt idx="1596">
                  <c:v>1806336</c:v>
                </c:pt>
                <c:pt idx="1597">
                  <c:v>1806336</c:v>
                </c:pt>
                <c:pt idx="1598">
                  <c:v>1806336</c:v>
                </c:pt>
                <c:pt idx="1599">
                  <c:v>1806336</c:v>
                </c:pt>
                <c:pt idx="1600">
                  <c:v>1806336</c:v>
                </c:pt>
                <c:pt idx="1601">
                  <c:v>1806336</c:v>
                </c:pt>
                <c:pt idx="1602">
                  <c:v>1806336</c:v>
                </c:pt>
                <c:pt idx="1603">
                  <c:v>1806336</c:v>
                </c:pt>
                <c:pt idx="1604">
                  <c:v>1806336</c:v>
                </c:pt>
                <c:pt idx="1605">
                  <c:v>1806336</c:v>
                </c:pt>
                <c:pt idx="1606">
                  <c:v>1806336</c:v>
                </c:pt>
                <c:pt idx="1607">
                  <c:v>1806336</c:v>
                </c:pt>
                <c:pt idx="1608">
                  <c:v>1806336</c:v>
                </c:pt>
                <c:pt idx="1609">
                  <c:v>1806336</c:v>
                </c:pt>
                <c:pt idx="1610">
                  <c:v>1806336</c:v>
                </c:pt>
                <c:pt idx="1611">
                  <c:v>1806336</c:v>
                </c:pt>
                <c:pt idx="1612">
                  <c:v>1806336</c:v>
                </c:pt>
                <c:pt idx="1613">
                  <c:v>1806336</c:v>
                </c:pt>
                <c:pt idx="1614">
                  <c:v>1806336</c:v>
                </c:pt>
                <c:pt idx="1615">
                  <c:v>1806336</c:v>
                </c:pt>
                <c:pt idx="1616">
                  <c:v>1806336</c:v>
                </c:pt>
                <c:pt idx="1617">
                  <c:v>1806336</c:v>
                </c:pt>
                <c:pt idx="1618">
                  <c:v>1806336</c:v>
                </c:pt>
                <c:pt idx="1619">
                  <c:v>1806336</c:v>
                </c:pt>
                <c:pt idx="1620">
                  <c:v>1806336</c:v>
                </c:pt>
                <c:pt idx="1621">
                  <c:v>1806336</c:v>
                </c:pt>
                <c:pt idx="1622">
                  <c:v>1806336</c:v>
                </c:pt>
                <c:pt idx="1623">
                  <c:v>1806336</c:v>
                </c:pt>
                <c:pt idx="1624">
                  <c:v>1806336</c:v>
                </c:pt>
                <c:pt idx="1625">
                  <c:v>1806336</c:v>
                </c:pt>
                <c:pt idx="1626">
                  <c:v>1806336</c:v>
                </c:pt>
                <c:pt idx="1627">
                  <c:v>1806336</c:v>
                </c:pt>
                <c:pt idx="1628">
                  <c:v>1806336</c:v>
                </c:pt>
                <c:pt idx="1629">
                  <c:v>1806336</c:v>
                </c:pt>
                <c:pt idx="1630">
                  <c:v>1806336</c:v>
                </c:pt>
                <c:pt idx="1631">
                  <c:v>1806336</c:v>
                </c:pt>
                <c:pt idx="1632">
                  <c:v>1806336</c:v>
                </c:pt>
                <c:pt idx="1633">
                  <c:v>1806336</c:v>
                </c:pt>
                <c:pt idx="1634">
                  <c:v>1806336</c:v>
                </c:pt>
                <c:pt idx="1635">
                  <c:v>1806336</c:v>
                </c:pt>
                <c:pt idx="1636">
                  <c:v>1806336</c:v>
                </c:pt>
                <c:pt idx="1637">
                  <c:v>1806336</c:v>
                </c:pt>
                <c:pt idx="1638">
                  <c:v>1806336</c:v>
                </c:pt>
                <c:pt idx="1639">
                  <c:v>1806336</c:v>
                </c:pt>
                <c:pt idx="1640">
                  <c:v>1806336</c:v>
                </c:pt>
                <c:pt idx="1641">
                  <c:v>1806336</c:v>
                </c:pt>
                <c:pt idx="1642">
                  <c:v>1806336</c:v>
                </c:pt>
                <c:pt idx="1643">
                  <c:v>1806336</c:v>
                </c:pt>
                <c:pt idx="1644">
                  <c:v>1806336</c:v>
                </c:pt>
                <c:pt idx="1645">
                  <c:v>1806336</c:v>
                </c:pt>
                <c:pt idx="1646">
                  <c:v>1806336</c:v>
                </c:pt>
                <c:pt idx="1647">
                  <c:v>1806336</c:v>
                </c:pt>
                <c:pt idx="1648">
                  <c:v>1806336</c:v>
                </c:pt>
                <c:pt idx="1649">
                  <c:v>1806336</c:v>
                </c:pt>
                <c:pt idx="1650">
                  <c:v>1806336</c:v>
                </c:pt>
                <c:pt idx="1651">
                  <c:v>1806336</c:v>
                </c:pt>
                <c:pt idx="1652">
                  <c:v>1806336</c:v>
                </c:pt>
                <c:pt idx="1653">
                  <c:v>1806336</c:v>
                </c:pt>
                <c:pt idx="1654">
                  <c:v>1806336</c:v>
                </c:pt>
                <c:pt idx="1655">
                  <c:v>1806336</c:v>
                </c:pt>
                <c:pt idx="1656">
                  <c:v>1806336</c:v>
                </c:pt>
                <c:pt idx="1657">
                  <c:v>1806336</c:v>
                </c:pt>
                <c:pt idx="1658">
                  <c:v>1806336</c:v>
                </c:pt>
                <c:pt idx="1659">
                  <c:v>1806336</c:v>
                </c:pt>
                <c:pt idx="1660">
                  <c:v>1806336</c:v>
                </c:pt>
                <c:pt idx="1661">
                  <c:v>1806336</c:v>
                </c:pt>
                <c:pt idx="1662">
                  <c:v>1806336</c:v>
                </c:pt>
                <c:pt idx="1663">
                  <c:v>1806336</c:v>
                </c:pt>
                <c:pt idx="1664">
                  <c:v>1806336</c:v>
                </c:pt>
                <c:pt idx="1665">
                  <c:v>1806336</c:v>
                </c:pt>
                <c:pt idx="1666">
                  <c:v>1806336</c:v>
                </c:pt>
                <c:pt idx="1667">
                  <c:v>1806336</c:v>
                </c:pt>
                <c:pt idx="1668">
                  <c:v>1806336</c:v>
                </c:pt>
                <c:pt idx="1669">
                  <c:v>1806336</c:v>
                </c:pt>
                <c:pt idx="1670">
                  <c:v>1806336</c:v>
                </c:pt>
                <c:pt idx="1671">
                  <c:v>1806336</c:v>
                </c:pt>
                <c:pt idx="1672">
                  <c:v>1806336</c:v>
                </c:pt>
                <c:pt idx="1673">
                  <c:v>1806336</c:v>
                </c:pt>
                <c:pt idx="1674">
                  <c:v>1806336</c:v>
                </c:pt>
                <c:pt idx="1675">
                  <c:v>1806336</c:v>
                </c:pt>
                <c:pt idx="1676">
                  <c:v>1806336</c:v>
                </c:pt>
                <c:pt idx="1677">
                  <c:v>1806336</c:v>
                </c:pt>
                <c:pt idx="1678">
                  <c:v>1806336</c:v>
                </c:pt>
                <c:pt idx="1679">
                  <c:v>1806336</c:v>
                </c:pt>
                <c:pt idx="1680">
                  <c:v>1806336</c:v>
                </c:pt>
                <c:pt idx="1681">
                  <c:v>1806336</c:v>
                </c:pt>
                <c:pt idx="1682">
                  <c:v>1806336</c:v>
                </c:pt>
                <c:pt idx="1683">
                  <c:v>1806336</c:v>
                </c:pt>
                <c:pt idx="1684">
                  <c:v>1806336</c:v>
                </c:pt>
                <c:pt idx="1685">
                  <c:v>1806336</c:v>
                </c:pt>
                <c:pt idx="1686">
                  <c:v>1806336</c:v>
                </c:pt>
                <c:pt idx="1687">
                  <c:v>1806336</c:v>
                </c:pt>
                <c:pt idx="1688">
                  <c:v>1806336</c:v>
                </c:pt>
                <c:pt idx="1689">
                  <c:v>1806336</c:v>
                </c:pt>
                <c:pt idx="1690">
                  <c:v>1622016</c:v>
                </c:pt>
                <c:pt idx="1691">
                  <c:v>1806336</c:v>
                </c:pt>
                <c:pt idx="1692">
                  <c:v>1806336</c:v>
                </c:pt>
                <c:pt idx="1693">
                  <c:v>1806336</c:v>
                </c:pt>
                <c:pt idx="1694">
                  <c:v>1806336</c:v>
                </c:pt>
                <c:pt idx="1695">
                  <c:v>1806336</c:v>
                </c:pt>
                <c:pt idx="1696">
                  <c:v>1806336</c:v>
                </c:pt>
                <c:pt idx="1697">
                  <c:v>1806336</c:v>
                </c:pt>
                <c:pt idx="1698">
                  <c:v>1806336</c:v>
                </c:pt>
                <c:pt idx="1699">
                  <c:v>1806336</c:v>
                </c:pt>
                <c:pt idx="1700">
                  <c:v>1806336</c:v>
                </c:pt>
                <c:pt idx="1701">
                  <c:v>1806336</c:v>
                </c:pt>
                <c:pt idx="1702">
                  <c:v>1806336</c:v>
                </c:pt>
                <c:pt idx="1703">
                  <c:v>1622016</c:v>
                </c:pt>
                <c:pt idx="1704">
                  <c:v>1806336</c:v>
                </c:pt>
                <c:pt idx="1705">
                  <c:v>1806336</c:v>
                </c:pt>
                <c:pt idx="1706">
                  <c:v>1806336</c:v>
                </c:pt>
                <c:pt idx="1707">
                  <c:v>1806336</c:v>
                </c:pt>
                <c:pt idx="1708">
                  <c:v>1806336</c:v>
                </c:pt>
                <c:pt idx="1709">
                  <c:v>1806336</c:v>
                </c:pt>
                <c:pt idx="1710">
                  <c:v>1806336</c:v>
                </c:pt>
                <c:pt idx="1711">
                  <c:v>1806336</c:v>
                </c:pt>
                <c:pt idx="1712">
                  <c:v>1806336</c:v>
                </c:pt>
                <c:pt idx="1713">
                  <c:v>1806336</c:v>
                </c:pt>
                <c:pt idx="1714">
                  <c:v>1806336</c:v>
                </c:pt>
                <c:pt idx="1715">
                  <c:v>1806336</c:v>
                </c:pt>
                <c:pt idx="1716">
                  <c:v>1622016</c:v>
                </c:pt>
                <c:pt idx="1717">
                  <c:v>1806336</c:v>
                </c:pt>
                <c:pt idx="1718">
                  <c:v>1806336</c:v>
                </c:pt>
                <c:pt idx="1719">
                  <c:v>1806336</c:v>
                </c:pt>
                <c:pt idx="1720">
                  <c:v>1806336</c:v>
                </c:pt>
                <c:pt idx="1721">
                  <c:v>1806336</c:v>
                </c:pt>
                <c:pt idx="1722">
                  <c:v>1806336</c:v>
                </c:pt>
                <c:pt idx="1723">
                  <c:v>1806336</c:v>
                </c:pt>
                <c:pt idx="1724">
                  <c:v>1806336</c:v>
                </c:pt>
                <c:pt idx="1725">
                  <c:v>1806336</c:v>
                </c:pt>
                <c:pt idx="1726">
                  <c:v>1806336</c:v>
                </c:pt>
                <c:pt idx="1727">
                  <c:v>1806336</c:v>
                </c:pt>
                <c:pt idx="1728">
                  <c:v>1806336</c:v>
                </c:pt>
                <c:pt idx="1729">
                  <c:v>1806336</c:v>
                </c:pt>
                <c:pt idx="1730">
                  <c:v>1806336</c:v>
                </c:pt>
                <c:pt idx="1731">
                  <c:v>1806336</c:v>
                </c:pt>
                <c:pt idx="1732">
                  <c:v>1806336</c:v>
                </c:pt>
                <c:pt idx="1733">
                  <c:v>1806336</c:v>
                </c:pt>
                <c:pt idx="1734">
                  <c:v>1806336</c:v>
                </c:pt>
                <c:pt idx="1735">
                  <c:v>1806336</c:v>
                </c:pt>
                <c:pt idx="1736">
                  <c:v>1806336</c:v>
                </c:pt>
                <c:pt idx="1737">
                  <c:v>1806336</c:v>
                </c:pt>
                <c:pt idx="1738">
                  <c:v>1806336</c:v>
                </c:pt>
                <c:pt idx="1739">
                  <c:v>1806336</c:v>
                </c:pt>
                <c:pt idx="1740">
                  <c:v>1806336</c:v>
                </c:pt>
                <c:pt idx="1741">
                  <c:v>1806336</c:v>
                </c:pt>
                <c:pt idx="1742">
                  <c:v>1806336</c:v>
                </c:pt>
                <c:pt idx="1743">
                  <c:v>1806336</c:v>
                </c:pt>
                <c:pt idx="1744">
                  <c:v>1806336</c:v>
                </c:pt>
                <c:pt idx="1745">
                  <c:v>1806336</c:v>
                </c:pt>
                <c:pt idx="1746">
                  <c:v>1806336</c:v>
                </c:pt>
                <c:pt idx="1747">
                  <c:v>1806336</c:v>
                </c:pt>
                <c:pt idx="1748">
                  <c:v>1806336</c:v>
                </c:pt>
                <c:pt idx="1749">
                  <c:v>1806336</c:v>
                </c:pt>
                <c:pt idx="1750">
                  <c:v>1806336</c:v>
                </c:pt>
                <c:pt idx="1751">
                  <c:v>1806336</c:v>
                </c:pt>
                <c:pt idx="1752">
                  <c:v>1806336</c:v>
                </c:pt>
                <c:pt idx="1753">
                  <c:v>1806336</c:v>
                </c:pt>
                <c:pt idx="1754">
                  <c:v>1806336</c:v>
                </c:pt>
                <c:pt idx="1755">
                  <c:v>1806336</c:v>
                </c:pt>
                <c:pt idx="1756">
                  <c:v>1806336</c:v>
                </c:pt>
                <c:pt idx="1757">
                  <c:v>1806336</c:v>
                </c:pt>
                <c:pt idx="1758">
                  <c:v>1806336</c:v>
                </c:pt>
                <c:pt idx="1759">
                  <c:v>1806336</c:v>
                </c:pt>
                <c:pt idx="1760">
                  <c:v>1806336</c:v>
                </c:pt>
                <c:pt idx="1761">
                  <c:v>1806336</c:v>
                </c:pt>
                <c:pt idx="1762">
                  <c:v>1806336</c:v>
                </c:pt>
                <c:pt idx="1763">
                  <c:v>1806336</c:v>
                </c:pt>
                <c:pt idx="1764">
                  <c:v>1806336</c:v>
                </c:pt>
                <c:pt idx="1765">
                  <c:v>1806336</c:v>
                </c:pt>
                <c:pt idx="1766">
                  <c:v>1806336</c:v>
                </c:pt>
                <c:pt idx="1767">
                  <c:v>1806336</c:v>
                </c:pt>
                <c:pt idx="1768">
                  <c:v>1806336</c:v>
                </c:pt>
                <c:pt idx="1769">
                  <c:v>1806336</c:v>
                </c:pt>
                <c:pt idx="1770">
                  <c:v>1806336</c:v>
                </c:pt>
                <c:pt idx="1771">
                  <c:v>1806336</c:v>
                </c:pt>
                <c:pt idx="1772">
                  <c:v>1806336</c:v>
                </c:pt>
                <c:pt idx="1773">
                  <c:v>1806336</c:v>
                </c:pt>
                <c:pt idx="1774">
                  <c:v>1806336</c:v>
                </c:pt>
                <c:pt idx="1775">
                  <c:v>1806336</c:v>
                </c:pt>
                <c:pt idx="1776">
                  <c:v>1806336</c:v>
                </c:pt>
                <c:pt idx="1777">
                  <c:v>1806336</c:v>
                </c:pt>
                <c:pt idx="1778">
                  <c:v>1806336</c:v>
                </c:pt>
                <c:pt idx="1779">
                  <c:v>1806336</c:v>
                </c:pt>
                <c:pt idx="1780">
                  <c:v>1806336</c:v>
                </c:pt>
                <c:pt idx="1781">
                  <c:v>1806336</c:v>
                </c:pt>
                <c:pt idx="1782">
                  <c:v>1806336</c:v>
                </c:pt>
                <c:pt idx="1783">
                  <c:v>1806336</c:v>
                </c:pt>
                <c:pt idx="1784">
                  <c:v>1806336</c:v>
                </c:pt>
                <c:pt idx="1785">
                  <c:v>1806336</c:v>
                </c:pt>
                <c:pt idx="1786">
                  <c:v>1806336</c:v>
                </c:pt>
                <c:pt idx="1787">
                  <c:v>1806336</c:v>
                </c:pt>
                <c:pt idx="1788">
                  <c:v>1806336</c:v>
                </c:pt>
                <c:pt idx="1789">
                  <c:v>1806336</c:v>
                </c:pt>
                <c:pt idx="1790">
                  <c:v>1806336</c:v>
                </c:pt>
                <c:pt idx="1791">
                  <c:v>1806336</c:v>
                </c:pt>
                <c:pt idx="1792">
                  <c:v>1806336</c:v>
                </c:pt>
                <c:pt idx="1793">
                  <c:v>1806336</c:v>
                </c:pt>
                <c:pt idx="1794">
                  <c:v>1806336</c:v>
                </c:pt>
                <c:pt idx="1795">
                  <c:v>1806336</c:v>
                </c:pt>
                <c:pt idx="1796">
                  <c:v>1806336</c:v>
                </c:pt>
                <c:pt idx="1797">
                  <c:v>1806336</c:v>
                </c:pt>
                <c:pt idx="1798">
                  <c:v>1806336</c:v>
                </c:pt>
                <c:pt idx="1799">
                  <c:v>1806336</c:v>
                </c:pt>
                <c:pt idx="1800">
                  <c:v>1806336</c:v>
                </c:pt>
                <c:pt idx="1801">
                  <c:v>1806336</c:v>
                </c:pt>
                <c:pt idx="1802">
                  <c:v>1806336</c:v>
                </c:pt>
                <c:pt idx="1803">
                  <c:v>1806336</c:v>
                </c:pt>
                <c:pt idx="1804">
                  <c:v>1806336</c:v>
                </c:pt>
                <c:pt idx="1805">
                  <c:v>1806336</c:v>
                </c:pt>
                <c:pt idx="1806">
                  <c:v>1806336</c:v>
                </c:pt>
                <c:pt idx="1807">
                  <c:v>1806336</c:v>
                </c:pt>
                <c:pt idx="1808">
                  <c:v>1806336</c:v>
                </c:pt>
                <c:pt idx="1809">
                  <c:v>1806336</c:v>
                </c:pt>
                <c:pt idx="1810">
                  <c:v>1806336</c:v>
                </c:pt>
                <c:pt idx="1811">
                  <c:v>1806336</c:v>
                </c:pt>
                <c:pt idx="1812">
                  <c:v>1806336</c:v>
                </c:pt>
                <c:pt idx="1813">
                  <c:v>1806336</c:v>
                </c:pt>
                <c:pt idx="1814">
                  <c:v>1806336</c:v>
                </c:pt>
                <c:pt idx="1815">
                  <c:v>1806336</c:v>
                </c:pt>
                <c:pt idx="1816">
                  <c:v>1806336</c:v>
                </c:pt>
                <c:pt idx="1817">
                  <c:v>1806336</c:v>
                </c:pt>
                <c:pt idx="1818">
                  <c:v>1806336</c:v>
                </c:pt>
                <c:pt idx="1819">
                  <c:v>1806336</c:v>
                </c:pt>
                <c:pt idx="1820">
                  <c:v>1806336</c:v>
                </c:pt>
                <c:pt idx="1821">
                  <c:v>1806336</c:v>
                </c:pt>
                <c:pt idx="1822">
                  <c:v>1806336</c:v>
                </c:pt>
                <c:pt idx="1823">
                  <c:v>1806336</c:v>
                </c:pt>
                <c:pt idx="1824">
                  <c:v>1806336</c:v>
                </c:pt>
                <c:pt idx="1825">
                  <c:v>1806336</c:v>
                </c:pt>
                <c:pt idx="1826">
                  <c:v>1806336</c:v>
                </c:pt>
                <c:pt idx="1827">
                  <c:v>1806336</c:v>
                </c:pt>
                <c:pt idx="1828">
                  <c:v>1806336</c:v>
                </c:pt>
                <c:pt idx="1829">
                  <c:v>1806336</c:v>
                </c:pt>
                <c:pt idx="1830">
                  <c:v>1806336</c:v>
                </c:pt>
                <c:pt idx="1831">
                  <c:v>1806336</c:v>
                </c:pt>
                <c:pt idx="1832">
                  <c:v>1806336</c:v>
                </c:pt>
                <c:pt idx="1833">
                  <c:v>1806336</c:v>
                </c:pt>
                <c:pt idx="1834">
                  <c:v>1806336</c:v>
                </c:pt>
                <c:pt idx="1835">
                  <c:v>1806336</c:v>
                </c:pt>
                <c:pt idx="1836">
                  <c:v>1806336</c:v>
                </c:pt>
                <c:pt idx="1837">
                  <c:v>1806336</c:v>
                </c:pt>
                <c:pt idx="1838">
                  <c:v>1806336</c:v>
                </c:pt>
                <c:pt idx="1839">
                  <c:v>1806336</c:v>
                </c:pt>
                <c:pt idx="1840">
                  <c:v>1806336</c:v>
                </c:pt>
                <c:pt idx="1841">
                  <c:v>1806336</c:v>
                </c:pt>
                <c:pt idx="1842">
                  <c:v>1806336</c:v>
                </c:pt>
                <c:pt idx="1843">
                  <c:v>1806336</c:v>
                </c:pt>
                <c:pt idx="1844">
                  <c:v>1806336</c:v>
                </c:pt>
                <c:pt idx="1845">
                  <c:v>1806336</c:v>
                </c:pt>
                <c:pt idx="1846">
                  <c:v>1806336</c:v>
                </c:pt>
                <c:pt idx="1847">
                  <c:v>1806336</c:v>
                </c:pt>
                <c:pt idx="1848">
                  <c:v>1806336</c:v>
                </c:pt>
                <c:pt idx="1849">
                  <c:v>1806336</c:v>
                </c:pt>
                <c:pt idx="1850">
                  <c:v>1806336</c:v>
                </c:pt>
                <c:pt idx="1851">
                  <c:v>1806336</c:v>
                </c:pt>
                <c:pt idx="1852">
                  <c:v>1806336</c:v>
                </c:pt>
                <c:pt idx="1853">
                  <c:v>1806336</c:v>
                </c:pt>
                <c:pt idx="1854">
                  <c:v>1806336</c:v>
                </c:pt>
                <c:pt idx="1855">
                  <c:v>1806336</c:v>
                </c:pt>
                <c:pt idx="1856">
                  <c:v>1806336</c:v>
                </c:pt>
                <c:pt idx="1857">
                  <c:v>1806336</c:v>
                </c:pt>
                <c:pt idx="1858">
                  <c:v>1806336</c:v>
                </c:pt>
                <c:pt idx="1859">
                  <c:v>1806336</c:v>
                </c:pt>
                <c:pt idx="1860">
                  <c:v>1806336</c:v>
                </c:pt>
                <c:pt idx="1861">
                  <c:v>1806336</c:v>
                </c:pt>
                <c:pt idx="1862">
                  <c:v>1806336</c:v>
                </c:pt>
                <c:pt idx="1863">
                  <c:v>1806336</c:v>
                </c:pt>
                <c:pt idx="1864">
                  <c:v>1806336</c:v>
                </c:pt>
                <c:pt idx="1865">
                  <c:v>1806336</c:v>
                </c:pt>
                <c:pt idx="1866">
                  <c:v>1806336</c:v>
                </c:pt>
                <c:pt idx="1867">
                  <c:v>1806336</c:v>
                </c:pt>
                <c:pt idx="1868">
                  <c:v>1806336</c:v>
                </c:pt>
                <c:pt idx="1869">
                  <c:v>1806336</c:v>
                </c:pt>
                <c:pt idx="1870">
                  <c:v>1806336</c:v>
                </c:pt>
                <c:pt idx="1871">
                  <c:v>1806336</c:v>
                </c:pt>
                <c:pt idx="1872">
                  <c:v>1806336</c:v>
                </c:pt>
                <c:pt idx="1873">
                  <c:v>1806336</c:v>
                </c:pt>
                <c:pt idx="1874">
                  <c:v>1806336</c:v>
                </c:pt>
                <c:pt idx="1875">
                  <c:v>1806336</c:v>
                </c:pt>
                <c:pt idx="1876">
                  <c:v>1806336</c:v>
                </c:pt>
                <c:pt idx="1877">
                  <c:v>1806336</c:v>
                </c:pt>
                <c:pt idx="1878">
                  <c:v>1806336</c:v>
                </c:pt>
                <c:pt idx="1879">
                  <c:v>1806336</c:v>
                </c:pt>
                <c:pt idx="1880">
                  <c:v>1806336</c:v>
                </c:pt>
                <c:pt idx="1881">
                  <c:v>1806336</c:v>
                </c:pt>
                <c:pt idx="1882">
                  <c:v>1806336</c:v>
                </c:pt>
                <c:pt idx="1883">
                  <c:v>1806336</c:v>
                </c:pt>
                <c:pt idx="1884">
                  <c:v>1806336</c:v>
                </c:pt>
                <c:pt idx="1885">
                  <c:v>1806336</c:v>
                </c:pt>
                <c:pt idx="1886">
                  <c:v>1806336</c:v>
                </c:pt>
                <c:pt idx="1887">
                  <c:v>1806336</c:v>
                </c:pt>
                <c:pt idx="1888">
                  <c:v>1806336</c:v>
                </c:pt>
                <c:pt idx="1889">
                  <c:v>1806336</c:v>
                </c:pt>
                <c:pt idx="1890">
                  <c:v>1806336</c:v>
                </c:pt>
                <c:pt idx="1891">
                  <c:v>1806336</c:v>
                </c:pt>
                <c:pt idx="1892">
                  <c:v>1806336</c:v>
                </c:pt>
                <c:pt idx="1893">
                  <c:v>1806336</c:v>
                </c:pt>
                <c:pt idx="1894">
                  <c:v>1806336</c:v>
                </c:pt>
                <c:pt idx="1895">
                  <c:v>1806336</c:v>
                </c:pt>
                <c:pt idx="1896">
                  <c:v>1806336</c:v>
                </c:pt>
                <c:pt idx="1897">
                  <c:v>1806336</c:v>
                </c:pt>
                <c:pt idx="1898">
                  <c:v>1806336</c:v>
                </c:pt>
                <c:pt idx="1899">
                  <c:v>1806336</c:v>
                </c:pt>
                <c:pt idx="1900">
                  <c:v>1806336</c:v>
                </c:pt>
                <c:pt idx="1901">
                  <c:v>1806336</c:v>
                </c:pt>
                <c:pt idx="1902">
                  <c:v>1806336</c:v>
                </c:pt>
                <c:pt idx="1903">
                  <c:v>1806336</c:v>
                </c:pt>
                <c:pt idx="1904">
                  <c:v>1806336</c:v>
                </c:pt>
                <c:pt idx="1905">
                  <c:v>1806336</c:v>
                </c:pt>
                <c:pt idx="1906">
                  <c:v>1806336</c:v>
                </c:pt>
                <c:pt idx="1907">
                  <c:v>1806336</c:v>
                </c:pt>
                <c:pt idx="1908">
                  <c:v>1806336</c:v>
                </c:pt>
                <c:pt idx="1909">
                  <c:v>1806336</c:v>
                </c:pt>
                <c:pt idx="1910">
                  <c:v>1806336</c:v>
                </c:pt>
                <c:pt idx="1911">
                  <c:v>1806336</c:v>
                </c:pt>
                <c:pt idx="1912">
                  <c:v>1806336</c:v>
                </c:pt>
                <c:pt idx="1913">
                  <c:v>1806336</c:v>
                </c:pt>
                <c:pt idx="1914">
                  <c:v>1806336</c:v>
                </c:pt>
                <c:pt idx="1915">
                  <c:v>1806336</c:v>
                </c:pt>
                <c:pt idx="1916">
                  <c:v>1806336</c:v>
                </c:pt>
                <c:pt idx="1917">
                  <c:v>1806336</c:v>
                </c:pt>
                <c:pt idx="1918">
                  <c:v>1806336</c:v>
                </c:pt>
                <c:pt idx="1919">
                  <c:v>1806336</c:v>
                </c:pt>
                <c:pt idx="1920">
                  <c:v>1806336</c:v>
                </c:pt>
                <c:pt idx="1921">
                  <c:v>1806336</c:v>
                </c:pt>
                <c:pt idx="1922">
                  <c:v>1806336</c:v>
                </c:pt>
                <c:pt idx="1923">
                  <c:v>1806336</c:v>
                </c:pt>
                <c:pt idx="1924">
                  <c:v>1806336</c:v>
                </c:pt>
                <c:pt idx="1925">
                  <c:v>1806336</c:v>
                </c:pt>
                <c:pt idx="1926">
                  <c:v>1806336</c:v>
                </c:pt>
                <c:pt idx="1927">
                  <c:v>1806336</c:v>
                </c:pt>
                <c:pt idx="1928">
                  <c:v>1806336</c:v>
                </c:pt>
                <c:pt idx="1929">
                  <c:v>1806336</c:v>
                </c:pt>
                <c:pt idx="1930">
                  <c:v>1806336</c:v>
                </c:pt>
                <c:pt idx="1931">
                  <c:v>1806336</c:v>
                </c:pt>
                <c:pt idx="1932">
                  <c:v>1806336</c:v>
                </c:pt>
                <c:pt idx="1933">
                  <c:v>1806336</c:v>
                </c:pt>
                <c:pt idx="1934">
                  <c:v>1806336</c:v>
                </c:pt>
                <c:pt idx="1935">
                  <c:v>1806336</c:v>
                </c:pt>
                <c:pt idx="1936">
                  <c:v>1806336</c:v>
                </c:pt>
                <c:pt idx="1937">
                  <c:v>1806336</c:v>
                </c:pt>
                <c:pt idx="1938">
                  <c:v>1806336</c:v>
                </c:pt>
                <c:pt idx="1939">
                  <c:v>1806336</c:v>
                </c:pt>
                <c:pt idx="1940">
                  <c:v>1806336</c:v>
                </c:pt>
                <c:pt idx="1941">
                  <c:v>1806336</c:v>
                </c:pt>
                <c:pt idx="1942">
                  <c:v>1806336</c:v>
                </c:pt>
                <c:pt idx="1943">
                  <c:v>1806336</c:v>
                </c:pt>
                <c:pt idx="1944">
                  <c:v>1806336</c:v>
                </c:pt>
                <c:pt idx="1945">
                  <c:v>1806336</c:v>
                </c:pt>
                <c:pt idx="1946">
                  <c:v>1806336</c:v>
                </c:pt>
                <c:pt idx="1947">
                  <c:v>1806336</c:v>
                </c:pt>
                <c:pt idx="1948">
                  <c:v>1806336</c:v>
                </c:pt>
                <c:pt idx="1949">
                  <c:v>1806336</c:v>
                </c:pt>
                <c:pt idx="1950">
                  <c:v>1806336</c:v>
                </c:pt>
                <c:pt idx="1951">
                  <c:v>1806336</c:v>
                </c:pt>
                <c:pt idx="1952">
                  <c:v>1806336</c:v>
                </c:pt>
                <c:pt idx="1953">
                  <c:v>1806336</c:v>
                </c:pt>
                <c:pt idx="1954">
                  <c:v>1806336</c:v>
                </c:pt>
                <c:pt idx="1955">
                  <c:v>1806336</c:v>
                </c:pt>
                <c:pt idx="1956">
                  <c:v>1806336</c:v>
                </c:pt>
                <c:pt idx="1957">
                  <c:v>1806336</c:v>
                </c:pt>
                <c:pt idx="1958">
                  <c:v>1806336</c:v>
                </c:pt>
                <c:pt idx="1959">
                  <c:v>1806336</c:v>
                </c:pt>
                <c:pt idx="1960">
                  <c:v>1806336</c:v>
                </c:pt>
                <c:pt idx="1961">
                  <c:v>1806336</c:v>
                </c:pt>
                <c:pt idx="1962">
                  <c:v>1806336</c:v>
                </c:pt>
                <c:pt idx="1963">
                  <c:v>1806336</c:v>
                </c:pt>
                <c:pt idx="1964">
                  <c:v>1622016</c:v>
                </c:pt>
                <c:pt idx="1965">
                  <c:v>1806336</c:v>
                </c:pt>
                <c:pt idx="1966">
                  <c:v>1806336</c:v>
                </c:pt>
                <c:pt idx="1967">
                  <c:v>1806336</c:v>
                </c:pt>
                <c:pt idx="1968">
                  <c:v>1806336</c:v>
                </c:pt>
                <c:pt idx="1969">
                  <c:v>1806336</c:v>
                </c:pt>
                <c:pt idx="1970">
                  <c:v>1806336</c:v>
                </c:pt>
                <c:pt idx="1971">
                  <c:v>1806336</c:v>
                </c:pt>
                <c:pt idx="1972">
                  <c:v>1806336</c:v>
                </c:pt>
                <c:pt idx="1973">
                  <c:v>1806336</c:v>
                </c:pt>
                <c:pt idx="1974">
                  <c:v>1806336</c:v>
                </c:pt>
                <c:pt idx="1975">
                  <c:v>1806336</c:v>
                </c:pt>
                <c:pt idx="1976">
                  <c:v>1806336</c:v>
                </c:pt>
                <c:pt idx="1977">
                  <c:v>1622016</c:v>
                </c:pt>
                <c:pt idx="1978">
                  <c:v>1806336</c:v>
                </c:pt>
                <c:pt idx="1979">
                  <c:v>1806336</c:v>
                </c:pt>
                <c:pt idx="1980">
                  <c:v>1806336</c:v>
                </c:pt>
                <c:pt idx="1981">
                  <c:v>1806336</c:v>
                </c:pt>
                <c:pt idx="1982">
                  <c:v>1806336</c:v>
                </c:pt>
                <c:pt idx="1983">
                  <c:v>1806336</c:v>
                </c:pt>
                <c:pt idx="1984">
                  <c:v>1806336</c:v>
                </c:pt>
                <c:pt idx="1985">
                  <c:v>1806336</c:v>
                </c:pt>
                <c:pt idx="1986">
                  <c:v>1806336</c:v>
                </c:pt>
                <c:pt idx="1987">
                  <c:v>1806336</c:v>
                </c:pt>
                <c:pt idx="1988">
                  <c:v>1806336</c:v>
                </c:pt>
                <c:pt idx="1989">
                  <c:v>1806336</c:v>
                </c:pt>
                <c:pt idx="1990">
                  <c:v>1622016</c:v>
                </c:pt>
                <c:pt idx="1991">
                  <c:v>1806336</c:v>
                </c:pt>
                <c:pt idx="1992">
                  <c:v>1806336</c:v>
                </c:pt>
                <c:pt idx="1993">
                  <c:v>1806336</c:v>
                </c:pt>
                <c:pt idx="1994">
                  <c:v>1806336</c:v>
                </c:pt>
                <c:pt idx="1995">
                  <c:v>1806336</c:v>
                </c:pt>
                <c:pt idx="1996">
                  <c:v>1806336</c:v>
                </c:pt>
                <c:pt idx="1997">
                  <c:v>1806336</c:v>
                </c:pt>
                <c:pt idx="1998">
                  <c:v>1806336</c:v>
                </c:pt>
                <c:pt idx="1999">
                  <c:v>1806336</c:v>
                </c:pt>
                <c:pt idx="2000">
                  <c:v>1806336</c:v>
                </c:pt>
                <c:pt idx="2001">
                  <c:v>1806336</c:v>
                </c:pt>
                <c:pt idx="2002">
                  <c:v>1806336</c:v>
                </c:pt>
                <c:pt idx="2003">
                  <c:v>1806336</c:v>
                </c:pt>
                <c:pt idx="2004">
                  <c:v>1806336</c:v>
                </c:pt>
                <c:pt idx="2005">
                  <c:v>1806336</c:v>
                </c:pt>
                <c:pt idx="2006">
                  <c:v>1806336</c:v>
                </c:pt>
                <c:pt idx="2007">
                  <c:v>1806336</c:v>
                </c:pt>
                <c:pt idx="2008">
                  <c:v>1806336</c:v>
                </c:pt>
                <c:pt idx="2009">
                  <c:v>1806336</c:v>
                </c:pt>
                <c:pt idx="2010">
                  <c:v>1806336</c:v>
                </c:pt>
                <c:pt idx="2011">
                  <c:v>1806336</c:v>
                </c:pt>
                <c:pt idx="2012">
                  <c:v>1806336</c:v>
                </c:pt>
                <c:pt idx="2013">
                  <c:v>1806336</c:v>
                </c:pt>
                <c:pt idx="2014">
                  <c:v>1806336</c:v>
                </c:pt>
                <c:pt idx="2015">
                  <c:v>1806336</c:v>
                </c:pt>
                <c:pt idx="2016">
                  <c:v>1806336</c:v>
                </c:pt>
                <c:pt idx="2017">
                  <c:v>1806336</c:v>
                </c:pt>
                <c:pt idx="2018">
                  <c:v>1806336</c:v>
                </c:pt>
                <c:pt idx="2019">
                  <c:v>1806336</c:v>
                </c:pt>
                <c:pt idx="2020">
                  <c:v>1806336</c:v>
                </c:pt>
                <c:pt idx="2021">
                  <c:v>1806336</c:v>
                </c:pt>
                <c:pt idx="2022">
                  <c:v>1806336</c:v>
                </c:pt>
                <c:pt idx="2023">
                  <c:v>1806336</c:v>
                </c:pt>
                <c:pt idx="2024">
                  <c:v>1806336</c:v>
                </c:pt>
                <c:pt idx="2025">
                  <c:v>1806336</c:v>
                </c:pt>
                <c:pt idx="2026">
                  <c:v>1806336</c:v>
                </c:pt>
                <c:pt idx="2027">
                  <c:v>1806336</c:v>
                </c:pt>
                <c:pt idx="2028">
                  <c:v>1806336</c:v>
                </c:pt>
                <c:pt idx="2029">
                  <c:v>1806336</c:v>
                </c:pt>
                <c:pt idx="2030">
                  <c:v>1806336</c:v>
                </c:pt>
                <c:pt idx="2031">
                  <c:v>1806336</c:v>
                </c:pt>
                <c:pt idx="2032">
                  <c:v>1806336</c:v>
                </c:pt>
                <c:pt idx="2033">
                  <c:v>1806336</c:v>
                </c:pt>
                <c:pt idx="2034">
                  <c:v>1806336</c:v>
                </c:pt>
                <c:pt idx="2035">
                  <c:v>1806336</c:v>
                </c:pt>
                <c:pt idx="2036">
                  <c:v>1806336</c:v>
                </c:pt>
                <c:pt idx="2037">
                  <c:v>1806336</c:v>
                </c:pt>
                <c:pt idx="2038">
                  <c:v>1806336</c:v>
                </c:pt>
                <c:pt idx="2039">
                  <c:v>1806336</c:v>
                </c:pt>
                <c:pt idx="2040">
                  <c:v>1806336</c:v>
                </c:pt>
                <c:pt idx="2041">
                  <c:v>1806336</c:v>
                </c:pt>
                <c:pt idx="2042">
                  <c:v>1806336</c:v>
                </c:pt>
                <c:pt idx="2043">
                  <c:v>1806336</c:v>
                </c:pt>
                <c:pt idx="2044">
                  <c:v>1806336</c:v>
                </c:pt>
                <c:pt idx="2045">
                  <c:v>1806336</c:v>
                </c:pt>
                <c:pt idx="2046">
                  <c:v>1806336</c:v>
                </c:pt>
                <c:pt idx="2047">
                  <c:v>1806336</c:v>
                </c:pt>
                <c:pt idx="2048">
                  <c:v>1806336</c:v>
                </c:pt>
                <c:pt idx="2049">
                  <c:v>1806336</c:v>
                </c:pt>
                <c:pt idx="2050">
                  <c:v>1806336</c:v>
                </c:pt>
                <c:pt idx="2051">
                  <c:v>1806336</c:v>
                </c:pt>
                <c:pt idx="2052">
                  <c:v>1806336</c:v>
                </c:pt>
                <c:pt idx="2053">
                  <c:v>1806336</c:v>
                </c:pt>
                <c:pt idx="2054">
                  <c:v>1806336</c:v>
                </c:pt>
                <c:pt idx="2055">
                  <c:v>1806336</c:v>
                </c:pt>
                <c:pt idx="2056">
                  <c:v>1806336</c:v>
                </c:pt>
                <c:pt idx="2057">
                  <c:v>1806336</c:v>
                </c:pt>
                <c:pt idx="2058">
                  <c:v>1806336</c:v>
                </c:pt>
                <c:pt idx="2059">
                  <c:v>1806336</c:v>
                </c:pt>
                <c:pt idx="2060">
                  <c:v>1806336</c:v>
                </c:pt>
                <c:pt idx="2061">
                  <c:v>1806336</c:v>
                </c:pt>
                <c:pt idx="2062">
                  <c:v>1806336</c:v>
                </c:pt>
                <c:pt idx="2063">
                  <c:v>1806336</c:v>
                </c:pt>
                <c:pt idx="2064">
                  <c:v>1806336</c:v>
                </c:pt>
                <c:pt idx="2065">
                  <c:v>1806336</c:v>
                </c:pt>
                <c:pt idx="2066">
                  <c:v>1806336</c:v>
                </c:pt>
                <c:pt idx="2067">
                  <c:v>1806336</c:v>
                </c:pt>
                <c:pt idx="2068">
                  <c:v>1806336</c:v>
                </c:pt>
                <c:pt idx="2069">
                  <c:v>1806336</c:v>
                </c:pt>
                <c:pt idx="2070">
                  <c:v>1806336</c:v>
                </c:pt>
                <c:pt idx="2071">
                  <c:v>1806336</c:v>
                </c:pt>
                <c:pt idx="2072">
                  <c:v>1806336</c:v>
                </c:pt>
                <c:pt idx="2073">
                  <c:v>1806336</c:v>
                </c:pt>
                <c:pt idx="2074">
                  <c:v>1806336</c:v>
                </c:pt>
                <c:pt idx="2075">
                  <c:v>1806336</c:v>
                </c:pt>
                <c:pt idx="2076">
                  <c:v>1806336</c:v>
                </c:pt>
                <c:pt idx="2077">
                  <c:v>1806336</c:v>
                </c:pt>
                <c:pt idx="2078">
                  <c:v>1806336</c:v>
                </c:pt>
                <c:pt idx="2079">
                  <c:v>1806336</c:v>
                </c:pt>
                <c:pt idx="2080">
                  <c:v>1806336</c:v>
                </c:pt>
                <c:pt idx="2081">
                  <c:v>1806336</c:v>
                </c:pt>
                <c:pt idx="2082">
                  <c:v>1806336</c:v>
                </c:pt>
                <c:pt idx="2083">
                  <c:v>1806336</c:v>
                </c:pt>
                <c:pt idx="2084">
                  <c:v>1806336</c:v>
                </c:pt>
                <c:pt idx="2085">
                  <c:v>1806336</c:v>
                </c:pt>
                <c:pt idx="2086">
                  <c:v>1806336</c:v>
                </c:pt>
                <c:pt idx="2087">
                  <c:v>1806336</c:v>
                </c:pt>
                <c:pt idx="2088">
                  <c:v>1806336</c:v>
                </c:pt>
                <c:pt idx="2089">
                  <c:v>1806336</c:v>
                </c:pt>
                <c:pt idx="2090">
                  <c:v>1806336</c:v>
                </c:pt>
                <c:pt idx="2091">
                  <c:v>1806336</c:v>
                </c:pt>
                <c:pt idx="2092">
                  <c:v>1806336</c:v>
                </c:pt>
                <c:pt idx="2093">
                  <c:v>1806336</c:v>
                </c:pt>
                <c:pt idx="2094">
                  <c:v>1806336</c:v>
                </c:pt>
                <c:pt idx="2095">
                  <c:v>1806336</c:v>
                </c:pt>
                <c:pt idx="2096">
                  <c:v>1806336</c:v>
                </c:pt>
                <c:pt idx="2097">
                  <c:v>1806336</c:v>
                </c:pt>
                <c:pt idx="2098">
                  <c:v>1806336</c:v>
                </c:pt>
                <c:pt idx="2099">
                  <c:v>1806336</c:v>
                </c:pt>
                <c:pt idx="2100">
                  <c:v>1806336</c:v>
                </c:pt>
                <c:pt idx="2101">
                  <c:v>1806336</c:v>
                </c:pt>
                <c:pt idx="2102">
                  <c:v>1806336</c:v>
                </c:pt>
                <c:pt idx="2103">
                  <c:v>1806336</c:v>
                </c:pt>
                <c:pt idx="2104">
                  <c:v>1806336</c:v>
                </c:pt>
                <c:pt idx="2105">
                  <c:v>1806336</c:v>
                </c:pt>
                <c:pt idx="2106">
                  <c:v>1806336</c:v>
                </c:pt>
                <c:pt idx="2107">
                  <c:v>1806336</c:v>
                </c:pt>
                <c:pt idx="2108">
                  <c:v>1806336</c:v>
                </c:pt>
                <c:pt idx="2109">
                  <c:v>1806336</c:v>
                </c:pt>
                <c:pt idx="2110">
                  <c:v>1806336</c:v>
                </c:pt>
                <c:pt idx="2111">
                  <c:v>1806336</c:v>
                </c:pt>
                <c:pt idx="2112">
                  <c:v>1806336</c:v>
                </c:pt>
                <c:pt idx="2113">
                  <c:v>1806336</c:v>
                </c:pt>
                <c:pt idx="2114">
                  <c:v>1806336</c:v>
                </c:pt>
                <c:pt idx="2115">
                  <c:v>1806336</c:v>
                </c:pt>
                <c:pt idx="2116">
                  <c:v>1806336</c:v>
                </c:pt>
                <c:pt idx="2117">
                  <c:v>1806336</c:v>
                </c:pt>
                <c:pt idx="2118">
                  <c:v>1806336</c:v>
                </c:pt>
                <c:pt idx="2119">
                  <c:v>1806336</c:v>
                </c:pt>
                <c:pt idx="2120">
                  <c:v>1806336</c:v>
                </c:pt>
                <c:pt idx="2121">
                  <c:v>1806336</c:v>
                </c:pt>
                <c:pt idx="2122">
                  <c:v>1806336</c:v>
                </c:pt>
                <c:pt idx="2123">
                  <c:v>1806336</c:v>
                </c:pt>
                <c:pt idx="2124">
                  <c:v>1806336</c:v>
                </c:pt>
                <c:pt idx="2125">
                  <c:v>1806336</c:v>
                </c:pt>
                <c:pt idx="2126">
                  <c:v>1806336</c:v>
                </c:pt>
                <c:pt idx="2127">
                  <c:v>1806336</c:v>
                </c:pt>
                <c:pt idx="2128">
                  <c:v>1806336</c:v>
                </c:pt>
                <c:pt idx="2129">
                  <c:v>1806336</c:v>
                </c:pt>
                <c:pt idx="2130">
                  <c:v>1806336</c:v>
                </c:pt>
                <c:pt idx="2131">
                  <c:v>1806336</c:v>
                </c:pt>
                <c:pt idx="2132">
                  <c:v>1806336</c:v>
                </c:pt>
                <c:pt idx="2133">
                  <c:v>1806336</c:v>
                </c:pt>
                <c:pt idx="2134">
                  <c:v>1806336</c:v>
                </c:pt>
                <c:pt idx="2135">
                  <c:v>1806336</c:v>
                </c:pt>
                <c:pt idx="2136">
                  <c:v>1806336</c:v>
                </c:pt>
                <c:pt idx="2137">
                  <c:v>1806336</c:v>
                </c:pt>
                <c:pt idx="2138">
                  <c:v>1806336</c:v>
                </c:pt>
                <c:pt idx="2139">
                  <c:v>1806336</c:v>
                </c:pt>
                <c:pt idx="2140">
                  <c:v>1806336</c:v>
                </c:pt>
                <c:pt idx="2141">
                  <c:v>1806336</c:v>
                </c:pt>
                <c:pt idx="2142">
                  <c:v>1806336</c:v>
                </c:pt>
                <c:pt idx="2143">
                  <c:v>1806336</c:v>
                </c:pt>
                <c:pt idx="2144">
                  <c:v>1806336</c:v>
                </c:pt>
                <c:pt idx="2145">
                  <c:v>1806336</c:v>
                </c:pt>
                <c:pt idx="2146">
                  <c:v>1806336</c:v>
                </c:pt>
                <c:pt idx="2147">
                  <c:v>1806336</c:v>
                </c:pt>
                <c:pt idx="2148">
                  <c:v>1806336</c:v>
                </c:pt>
                <c:pt idx="2149">
                  <c:v>1806336</c:v>
                </c:pt>
                <c:pt idx="2150">
                  <c:v>1806336</c:v>
                </c:pt>
                <c:pt idx="2151">
                  <c:v>1806336</c:v>
                </c:pt>
                <c:pt idx="2152">
                  <c:v>1806336</c:v>
                </c:pt>
                <c:pt idx="2153">
                  <c:v>1806336</c:v>
                </c:pt>
                <c:pt idx="2154">
                  <c:v>1806336</c:v>
                </c:pt>
                <c:pt idx="2155">
                  <c:v>1806336</c:v>
                </c:pt>
                <c:pt idx="2156">
                  <c:v>1806336</c:v>
                </c:pt>
                <c:pt idx="2157">
                  <c:v>1806336</c:v>
                </c:pt>
                <c:pt idx="2158">
                  <c:v>1806336</c:v>
                </c:pt>
                <c:pt idx="2159">
                  <c:v>1806336</c:v>
                </c:pt>
                <c:pt idx="2160">
                  <c:v>1806336</c:v>
                </c:pt>
                <c:pt idx="2161">
                  <c:v>1806336</c:v>
                </c:pt>
                <c:pt idx="2162">
                  <c:v>1806336</c:v>
                </c:pt>
                <c:pt idx="2163">
                  <c:v>1806336</c:v>
                </c:pt>
                <c:pt idx="2164">
                  <c:v>1806336</c:v>
                </c:pt>
                <c:pt idx="2165">
                  <c:v>1806336</c:v>
                </c:pt>
                <c:pt idx="2166">
                  <c:v>1806336</c:v>
                </c:pt>
                <c:pt idx="2167">
                  <c:v>1806336</c:v>
                </c:pt>
                <c:pt idx="2168">
                  <c:v>1806336</c:v>
                </c:pt>
                <c:pt idx="2169">
                  <c:v>1806336</c:v>
                </c:pt>
                <c:pt idx="2170">
                  <c:v>1806336</c:v>
                </c:pt>
                <c:pt idx="2171">
                  <c:v>1806336</c:v>
                </c:pt>
                <c:pt idx="2172">
                  <c:v>1806336</c:v>
                </c:pt>
                <c:pt idx="2173">
                  <c:v>1806336</c:v>
                </c:pt>
                <c:pt idx="2174">
                  <c:v>1806336</c:v>
                </c:pt>
                <c:pt idx="2175">
                  <c:v>1806336</c:v>
                </c:pt>
                <c:pt idx="2176">
                  <c:v>1806336</c:v>
                </c:pt>
                <c:pt idx="2177">
                  <c:v>1806336</c:v>
                </c:pt>
                <c:pt idx="2178">
                  <c:v>1806336</c:v>
                </c:pt>
                <c:pt idx="2179">
                  <c:v>1806336</c:v>
                </c:pt>
                <c:pt idx="2180">
                  <c:v>1806336</c:v>
                </c:pt>
                <c:pt idx="2181">
                  <c:v>1806336</c:v>
                </c:pt>
                <c:pt idx="2182">
                  <c:v>1806336</c:v>
                </c:pt>
                <c:pt idx="2183">
                  <c:v>1806336</c:v>
                </c:pt>
                <c:pt idx="2184">
                  <c:v>1806336</c:v>
                </c:pt>
                <c:pt idx="2185">
                  <c:v>1806336</c:v>
                </c:pt>
                <c:pt idx="2186">
                  <c:v>1806336</c:v>
                </c:pt>
                <c:pt idx="2187">
                  <c:v>1806336</c:v>
                </c:pt>
                <c:pt idx="2188">
                  <c:v>1806336</c:v>
                </c:pt>
                <c:pt idx="2189">
                  <c:v>1806336</c:v>
                </c:pt>
                <c:pt idx="2190">
                  <c:v>1806336</c:v>
                </c:pt>
                <c:pt idx="2191">
                  <c:v>1806336</c:v>
                </c:pt>
                <c:pt idx="2192">
                  <c:v>1806336</c:v>
                </c:pt>
                <c:pt idx="2193">
                  <c:v>1806336</c:v>
                </c:pt>
                <c:pt idx="2194">
                  <c:v>1806336</c:v>
                </c:pt>
                <c:pt idx="2195">
                  <c:v>1806336</c:v>
                </c:pt>
                <c:pt idx="2196">
                  <c:v>1806336</c:v>
                </c:pt>
                <c:pt idx="2197">
                  <c:v>1806336</c:v>
                </c:pt>
                <c:pt idx="2198">
                  <c:v>1806336</c:v>
                </c:pt>
                <c:pt idx="2199">
                  <c:v>1806336</c:v>
                </c:pt>
                <c:pt idx="2200">
                  <c:v>1806336</c:v>
                </c:pt>
                <c:pt idx="2201">
                  <c:v>1806336</c:v>
                </c:pt>
                <c:pt idx="2202">
                  <c:v>1806336</c:v>
                </c:pt>
                <c:pt idx="2203">
                  <c:v>1806336</c:v>
                </c:pt>
                <c:pt idx="2204">
                  <c:v>1806336</c:v>
                </c:pt>
                <c:pt idx="2205">
                  <c:v>1806336</c:v>
                </c:pt>
                <c:pt idx="2206">
                  <c:v>1806336</c:v>
                </c:pt>
                <c:pt idx="2207">
                  <c:v>1806336</c:v>
                </c:pt>
                <c:pt idx="2208">
                  <c:v>1806336</c:v>
                </c:pt>
                <c:pt idx="2209">
                  <c:v>1806336</c:v>
                </c:pt>
                <c:pt idx="2210">
                  <c:v>1806336</c:v>
                </c:pt>
                <c:pt idx="2211">
                  <c:v>1806336</c:v>
                </c:pt>
                <c:pt idx="2212">
                  <c:v>1806336</c:v>
                </c:pt>
                <c:pt idx="2213">
                  <c:v>1806336</c:v>
                </c:pt>
                <c:pt idx="2214">
                  <c:v>1806336</c:v>
                </c:pt>
                <c:pt idx="2215">
                  <c:v>1806336</c:v>
                </c:pt>
                <c:pt idx="2216">
                  <c:v>1806336</c:v>
                </c:pt>
                <c:pt idx="2217">
                  <c:v>1806336</c:v>
                </c:pt>
                <c:pt idx="2218">
                  <c:v>1806336</c:v>
                </c:pt>
                <c:pt idx="2219">
                  <c:v>1806336</c:v>
                </c:pt>
                <c:pt idx="2220">
                  <c:v>1806336</c:v>
                </c:pt>
                <c:pt idx="2221">
                  <c:v>1806336</c:v>
                </c:pt>
                <c:pt idx="2222">
                  <c:v>1806336</c:v>
                </c:pt>
                <c:pt idx="2223">
                  <c:v>1806336</c:v>
                </c:pt>
                <c:pt idx="2224">
                  <c:v>1806336</c:v>
                </c:pt>
                <c:pt idx="2225">
                  <c:v>1806336</c:v>
                </c:pt>
                <c:pt idx="2226">
                  <c:v>1806336</c:v>
                </c:pt>
                <c:pt idx="2227">
                  <c:v>1806336</c:v>
                </c:pt>
                <c:pt idx="2228">
                  <c:v>1806336</c:v>
                </c:pt>
                <c:pt idx="2229">
                  <c:v>1806336</c:v>
                </c:pt>
                <c:pt idx="2230">
                  <c:v>1806336</c:v>
                </c:pt>
                <c:pt idx="2231">
                  <c:v>1806336</c:v>
                </c:pt>
                <c:pt idx="2232">
                  <c:v>1806336</c:v>
                </c:pt>
                <c:pt idx="2233">
                  <c:v>1806336</c:v>
                </c:pt>
                <c:pt idx="2234">
                  <c:v>1806336</c:v>
                </c:pt>
                <c:pt idx="2235">
                  <c:v>1806336</c:v>
                </c:pt>
                <c:pt idx="2236">
                  <c:v>1806336</c:v>
                </c:pt>
                <c:pt idx="2237">
                  <c:v>1806336</c:v>
                </c:pt>
                <c:pt idx="2238">
                  <c:v>1806336</c:v>
                </c:pt>
                <c:pt idx="2239">
                  <c:v>1806336</c:v>
                </c:pt>
                <c:pt idx="2240">
                  <c:v>1806336</c:v>
                </c:pt>
                <c:pt idx="2241">
                  <c:v>1806336</c:v>
                </c:pt>
                <c:pt idx="2242">
                  <c:v>1806336</c:v>
                </c:pt>
                <c:pt idx="2243">
                  <c:v>1806336</c:v>
                </c:pt>
                <c:pt idx="2244">
                  <c:v>1806336</c:v>
                </c:pt>
                <c:pt idx="2245">
                  <c:v>1806336</c:v>
                </c:pt>
                <c:pt idx="2246">
                  <c:v>1806336</c:v>
                </c:pt>
                <c:pt idx="2247">
                  <c:v>1806336</c:v>
                </c:pt>
                <c:pt idx="2248">
                  <c:v>1806336</c:v>
                </c:pt>
                <c:pt idx="2249">
                  <c:v>1806336</c:v>
                </c:pt>
                <c:pt idx="2250">
                  <c:v>1806336</c:v>
                </c:pt>
                <c:pt idx="2251">
                  <c:v>1622016</c:v>
                </c:pt>
                <c:pt idx="2252">
                  <c:v>1806336</c:v>
                </c:pt>
                <c:pt idx="2253">
                  <c:v>1806336</c:v>
                </c:pt>
                <c:pt idx="2254">
                  <c:v>1806336</c:v>
                </c:pt>
                <c:pt idx="2255">
                  <c:v>1806336</c:v>
                </c:pt>
                <c:pt idx="2256">
                  <c:v>1806336</c:v>
                </c:pt>
                <c:pt idx="2257">
                  <c:v>1806336</c:v>
                </c:pt>
                <c:pt idx="2258">
                  <c:v>1806336</c:v>
                </c:pt>
                <c:pt idx="2259">
                  <c:v>1806336</c:v>
                </c:pt>
                <c:pt idx="2260">
                  <c:v>1806336</c:v>
                </c:pt>
                <c:pt idx="2261">
                  <c:v>1806336</c:v>
                </c:pt>
                <c:pt idx="2262">
                  <c:v>1806336</c:v>
                </c:pt>
                <c:pt idx="2263">
                  <c:v>1806336</c:v>
                </c:pt>
                <c:pt idx="2264">
                  <c:v>1622016</c:v>
                </c:pt>
                <c:pt idx="2265">
                  <c:v>1806336</c:v>
                </c:pt>
                <c:pt idx="2266">
                  <c:v>1806336</c:v>
                </c:pt>
                <c:pt idx="2267">
                  <c:v>1806336</c:v>
                </c:pt>
                <c:pt idx="2268">
                  <c:v>1806336</c:v>
                </c:pt>
                <c:pt idx="2269">
                  <c:v>1806336</c:v>
                </c:pt>
                <c:pt idx="2270">
                  <c:v>1806336</c:v>
                </c:pt>
                <c:pt idx="2271">
                  <c:v>1806336</c:v>
                </c:pt>
                <c:pt idx="2272">
                  <c:v>1806336</c:v>
                </c:pt>
                <c:pt idx="2273">
                  <c:v>1806336</c:v>
                </c:pt>
                <c:pt idx="2274">
                  <c:v>1806336</c:v>
                </c:pt>
                <c:pt idx="2275">
                  <c:v>1806336</c:v>
                </c:pt>
                <c:pt idx="2276">
                  <c:v>1806336</c:v>
                </c:pt>
                <c:pt idx="2277">
                  <c:v>1622016</c:v>
                </c:pt>
                <c:pt idx="2278">
                  <c:v>1806336</c:v>
                </c:pt>
                <c:pt idx="2279">
                  <c:v>1806336</c:v>
                </c:pt>
                <c:pt idx="2280">
                  <c:v>1806336</c:v>
                </c:pt>
                <c:pt idx="2281">
                  <c:v>1806336</c:v>
                </c:pt>
                <c:pt idx="2282">
                  <c:v>1806336</c:v>
                </c:pt>
                <c:pt idx="2283">
                  <c:v>1806336</c:v>
                </c:pt>
                <c:pt idx="2284">
                  <c:v>1806336</c:v>
                </c:pt>
                <c:pt idx="2285">
                  <c:v>1806336</c:v>
                </c:pt>
                <c:pt idx="2286">
                  <c:v>1806336</c:v>
                </c:pt>
                <c:pt idx="2287">
                  <c:v>1806336</c:v>
                </c:pt>
                <c:pt idx="2288">
                  <c:v>1806336</c:v>
                </c:pt>
                <c:pt idx="2289">
                  <c:v>1806336</c:v>
                </c:pt>
                <c:pt idx="2290">
                  <c:v>1806336</c:v>
                </c:pt>
                <c:pt idx="2291">
                  <c:v>1806336</c:v>
                </c:pt>
                <c:pt idx="2292">
                  <c:v>1806336</c:v>
                </c:pt>
                <c:pt idx="2293">
                  <c:v>1806336</c:v>
                </c:pt>
                <c:pt idx="2294">
                  <c:v>1806336</c:v>
                </c:pt>
                <c:pt idx="2295">
                  <c:v>1806336</c:v>
                </c:pt>
                <c:pt idx="2296">
                  <c:v>1806336</c:v>
                </c:pt>
                <c:pt idx="2297">
                  <c:v>1806336</c:v>
                </c:pt>
                <c:pt idx="2298">
                  <c:v>1806336</c:v>
                </c:pt>
                <c:pt idx="2299">
                  <c:v>1806336</c:v>
                </c:pt>
                <c:pt idx="2300">
                  <c:v>1806336</c:v>
                </c:pt>
                <c:pt idx="2301">
                  <c:v>1806336</c:v>
                </c:pt>
                <c:pt idx="2302">
                  <c:v>1806336</c:v>
                </c:pt>
                <c:pt idx="2303">
                  <c:v>1806336</c:v>
                </c:pt>
                <c:pt idx="2304">
                  <c:v>1806336</c:v>
                </c:pt>
                <c:pt idx="2305">
                  <c:v>1806336</c:v>
                </c:pt>
                <c:pt idx="2306">
                  <c:v>1806336</c:v>
                </c:pt>
                <c:pt idx="2307">
                  <c:v>1806336</c:v>
                </c:pt>
                <c:pt idx="2308">
                  <c:v>1806336</c:v>
                </c:pt>
                <c:pt idx="2309">
                  <c:v>1806336</c:v>
                </c:pt>
                <c:pt idx="2310">
                  <c:v>1806336</c:v>
                </c:pt>
                <c:pt idx="2311">
                  <c:v>1806336</c:v>
                </c:pt>
                <c:pt idx="2312">
                  <c:v>1806336</c:v>
                </c:pt>
                <c:pt idx="2313">
                  <c:v>1806336</c:v>
                </c:pt>
                <c:pt idx="2314">
                  <c:v>1806336</c:v>
                </c:pt>
                <c:pt idx="2315">
                  <c:v>1806336</c:v>
                </c:pt>
                <c:pt idx="2316">
                  <c:v>1806336</c:v>
                </c:pt>
                <c:pt idx="2317">
                  <c:v>1806336</c:v>
                </c:pt>
                <c:pt idx="2318">
                  <c:v>1806336</c:v>
                </c:pt>
                <c:pt idx="2319">
                  <c:v>1806336</c:v>
                </c:pt>
                <c:pt idx="2320">
                  <c:v>1806336</c:v>
                </c:pt>
                <c:pt idx="2321">
                  <c:v>1806336</c:v>
                </c:pt>
                <c:pt idx="2322">
                  <c:v>1806336</c:v>
                </c:pt>
                <c:pt idx="2323">
                  <c:v>1806336</c:v>
                </c:pt>
                <c:pt idx="2324">
                  <c:v>1806336</c:v>
                </c:pt>
                <c:pt idx="2325">
                  <c:v>1806336</c:v>
                </c:pt>
                <c:pt idx="2326">
                  <c:v>1806336</c:v>
                </c:pt>
                <c:pt idx="2327">
                  <c:v>1806336</c:v>
                </c:pt>
                <c:pt idx="2328">
                  <c:v>1806336</c:v>
                </c:pt>
                <c:pt idx="2329">
                  <c:v>1806336</c:v>
                </c:pt>
                <c:pt idx="2330">
                  <c:v>1806336</c:v>
                </c:pt>
                <c:pt idx="2331">
                  <c:v>1806336</c:v>
                </c:pt>
                <c:pt idx="2332">
                  <c:v>1806336</c:v>
                </c:pt>
                <c:pt idx="2333">
                  <c:v>1806336</c:v>
                </c:pt>
                <c:pt idx="2334">
                  <c:v>1806336</c:v>
                </c:pt>
                <c:pt idx="2335">
                  <c:v>1806336</c:v>
                </c:pt>
                <c:pt idx="2336">
                  <c:v>1806336</c:v>
                </c:pt>
                <c:pt idx="2337">
                  <c:v>1806336</c:v>
                </c:pt>
                <c:pt idx="2338">
                  <c:v>1806336</c:v>
                </c:pt>
                <c:pt idx="2339">
                  <c:v>1806336</c:v>
                </c:pt>
                <c:pt idx="2340">
                  <c:v>1806336</c:v>
                </c:pt>
                <c:pt idx="2341">
                  <c:v>1806336</c:v>
                </c:pt>
                <c:pt idx="2342">
                  <c:v>1806336</c:v>
                </c:pt>
                <c:pt idx="2343">
                  <c:v>1806336</c:v>
                </c:pt>
                <c:pt idx="2344">
                  <c:v>1806336</c:v>
                </c:pt>
                <c:pt idx="2345">
                  <c:v>1806336</c:v>
                </c:pt>
                <c:pt idx="2346">
                  <c:v>1806336</c:v>
                </c:pt>
                <c:pt idx="2347">
                  <c:v>1806336</c:v>
                </c:pt>
                <c:pt idx="2348">
                  <c:v>1806336</c:v>
                </c:pt>
                <c:pt idx="2349">
                  <c:v>1806336</c:v>
                </c:pt>
                <c:pt idx="2350">
                  <c:v>1806336</c:v>
                </c:pt>
                <c:pt idx="2351">
                  <c:v>1806336</c:v>
                </c:pt>
                <c:pt idx="2352">
                  <c:v>1806336</c:v>
                </c:pt>
                <c:pt idx="2353">
                  <c:v>1806336</c:v>
                </c:pt>
                <c:pt idx="2354">
                  <c:v>1806336</c:v>
                </c:pt>
                <c:pt idx="2355">
                  <c:v>1806336</c:v>
                </c:pt>
                <c:pt idx="2356">
                  <c:v>1806336</c:v>
                </c:pt>
                <c:pt idx="2357">
                  <c:v>1806336</c:v>
                </c:pt>
                <c:pt idx="2358">
                  <c:v>1806336</c:v>
                </c:pt>
                <c:pt idx="2359">
                  <c:v>1806336</c:v>
                </c:pt>
                <c:pt idx="2360">
                  <c:v>1806336</c:v>
                </c:pt>
                <c:pt idx="2361">
                  <c:v>1806336</c:v>
                </c:pt>
                <c:pt idx="2362">
                  <c:v>1806336</c:v>
                </c:pt>
                <c:pt idx="2363">
                  <c:v>1806336</c:v>
                </c:pt>
                <c:pt idx="2364">
                  <c:v>1806336</c:v>
                </c:pt>
                <c:pt idx="2365">
                  <c:v>1806336</c:v>
                </c:pt>
                <c:pt idx="2366">
                  <c:v>1806336</c:v>
                </c:pt>
                <c:pt idx="2367">
                  <c:v>1806336</c:v>
                </c:pt>
                <c:pt idx="2368">
                  <c:v>1806336</c:v>
                </c:pt>
                <c:pt idx="2369">
                  <c:v>1806336</c:v>
                </c:pt>
                <c:pt idx="2370">
                  <c:v>1806336</c:v>
                </c:pt>
                <c:pt idx="2371">
                  <c:v>1806336</c:v>
                </c:pt>
                <c:pt idx="2372">
                  <c:v>1806336</c:v>
                </c:pt>
                <c:pt idx="2373">
                  <c:v>1806336</c:v>
                </c:pt>
                <c:pt idx="2374">
                  <c:v>1806336</c:v>
                </c:pt>
                <c:pt idx="2375">
                  <c:v>1806336</c:v>
                </c:pt>
                <c:pt idx="2376">
                  <c:v>1806336</c:v>
                </c:pt>
                <c:pt idx="2377">
                  <c:v>1806336</c:v>
                </c:pt>
                <c:pt idx="2378">
                  <c:v>1806336</c:v>
                </c:pt>
                <c:pt idx="2379">
                  <c:v>1806336</c:v>
                </c:pt>
                <c:pt idx="2380">
                  <c:v>1806336</c:v>
                </c:pt>
                <c:pt idx="2381">
                  <c:v>1806336</c:v>
                </c:pt>
                <c:pt idx="2382">
                  <c:v>1806336</c:v>
                </c:pt>
                <c:pt idx="2383">
                  <c:v>1806336</c:v>
                </c:pt>
                <c:pt idx="2384">
                  <c:v>1806336</c:v>
                </c:pt>
                <c:pt idx="2385">
                  <c:v>1806336</c:v>
                </c:pt>
                <c:pt idx="2386">
                  <c:v>1806336</c:v>
                </c:pt>
                <c:pt idx="2387">
                  <c:v>1806336</c:v>
                </c:pt>
                <c:pt idx="2388">
                  <c:v>1806336</c:v>
                </c:pt>
                <c:pt idx="2389">
                  <c:v>1806336</c:v>
                </c:pt>
                <c:pt idx="2390">
                  <c:v>1806336</c:v>
                </c:pt>
                <c:pt idx="2391">
                  <c:v>1806336</c:v>
                </c:pt>
                <c:pt idx="2392">
                  <c:v>1806336</c:v>
                </c:pt>
                <c:pt idx="2393">
                  <c:v>1806336</c:v>
                </c:pt>
                <c:pt idx="2394">
                  <c:v>1806336</c:v>
                </c:pt>
                <c:pt idx="2395">
                  <c:v>1806336</c:v>
                </c:pt>
                <c:pt idx="2396">
                  <c:v>1806336</c:v>
                </c:pt>
                <c:pt idx="2397">
                  <c:v>1806336</c:v>
                </c:pt>
                <c:pt idx="2398">
                  <c:v>1806336</c:v>
                </c:pt>
                <c:pt idx="2399">
                  <c:v>1806336</c:v>
                </c:pt>
                <c:pt idx="2400">
                  <c:v>1806336</c:v>
                </c:pt>
                <c:pt idx="2401">
                  <c:v>1806336</c:v>
                </c:pt>
                <c:pt idx="2402">
                  <c:v>1806336</c:v>
                </c:pt>
                <c:pt idx="2403">
                  <c:v>1806336</c:v>
                </c:pt>
                <c:pt idx="2404">
                  <c:v>1806336</c:v>
                </c:pt>
                <c:pt idx="2405">
                  <c:v>1806336</c:v>
                </c:pt>
                <c:pt idx="2406">
                  <c:v>1806336</c:v>
                </c:pt>
                <c:pt idx="2407">
                  <c:v>1806336</c:v>
                </c:pt>
                <c:pt idx="2408">
                  <c:v>1806336</c:v>
                </c:pt>
                <c:pt idx="2409">
                  <c:v>1806336</c:v>
                </c:pt>
                <c:pt idx="2410">
                  <c:v>1806336</c:v>
                </c:pt>
                <c:pt idx="2411">
                  <c:v>1806336</c:v>
                </c:pt>
                <c:pt idx="2412">
                  <c:v>1806336</c:v>
                </c:pt>
                <c:pt idx="2413">
                  <c:v>1806336</c:v>
                </c:pt>
                <c:pt idx="2414">
                  <c:v>1806336</c:v>
                </c:pt>
                <c:pt idx="2415">
                  <c:v>1806336</c:v>
                </c:pt>
                <c:pt idx="2416">
                  <c:v>1806336</c:v>
                </c:pt>
                <c:pt idx="2417">
                  <c:v>1806336</c:v>
                </c:pt>
                <c:pt idx="2418">
                  <c:v>1806336</c:v>
                </c:pt>
                <c:pt idx="2419">
                  <c:v>1806336</c:v>
                </c:pt>
                <c:pt idx="2420">
                  <c:v>1806336</c:v>
                </c:pt>
                <c:pt idx="2421">
                  <c:v>1806336</c:v>
                </c:pt>
                <c:pt idx="2422">
                  <c:v>1806336</c:v>
                </c:pt>
                <c:pt idx="2423">
                  <c:v>1806336</c:v>
                </c:pt>
                <c:pt idx="2424">
                  <c:v>1806336</c:v>
                </c:pt>
                <c:pt idx="2425">
                  <c:v>1806336</c:v>
                </c:pt>
                <c:pt idx="2426">
                  <c:v>1806336</c:v>
                </c:pt>
                <c:pt idx="2427">
                  <c:v>1806336</c:v>
                </c:pt>
                <c:pt idx="2428">
                  <c:v>1806336</c:v>
                </c:pt>
                <c:pt idx="2429">
                  <c:v>1806336</c:v>
                </c:pt>
                <c:pt idx="2430">
                  <c:v>1806336</c:v>
                </c:pt>
                <c:pt idx="2431">
                  <c:v>1806336</c:v>
                </c:pt>
                <c:pt idx="2432">
                  <c:v>1806336</c:v>
                </c:pt>
                <c:pt idx="2433">
                  <c:v>1806336</c:v>
                </c:pt>
                <c:pt idx="2434">
                  <c:v>1806336</c:v>
                </c:pt>
                <c:pt idx="2435">
                  <c:v>1806336</c:v>
                </c:pt>
                <c:pt idx="2436">
                  <c:v>1806336</c:v>
                </c:pt>
                <c:pt idx="2437">
                  <c:v>1806336</c:v>
                </c:pt>
                <c:pt idx="2438">
                  <c:v>1806336</c:v>
                </c:pt>
                <c:pt idx="2439">
                  <c:v>1806336</c:v>
                </c:pt>
                <c:pt idx="2440">
                  <c:v>1806336</c:v>
                </c:pt>
                <c:pt idx="2441">
                  <c:v>1806336</c:v>
                </c:pt>
                <c:pt idx="2442">
                  <c:v>1806336</c:v>
                </c:pt>
                <c:pt idx="2443">
                  <c:v>1806336</c:v>
                </c:pt>
                <c:pt idx="2444">
                  <c:v>1806336</c:v>
                </c:pt>
                <c:pt idx="2445">
                  <c:v>1806336</c:v>
                </c:pt>
                <c:pt idx="2446">
                  <c:v>1806336</c:v>
                </c:pt>
                <c:pt idx="2447">
                  <c:v>1806336</c:v>
                </c:pt>
                <c:pt idx="2448">
                  <c:v>1806336</c:v>
                </c:pt>
                <c:pt idx="2449">
                  <c:v>1806336</c:v>
                </c:pt>
                <c:pt idx="2450">
                  <c:v>1806336</c:v>
                </c:pt>
                <c:pt idx="2451">
                  <c:v>1806336</c:v>
                </c:pt>
                <c:pt idx="2452">
                  <c:v>1806336</c:v>
                </c:pt>
                <c:pt idx="2453">
                  <c:v>1806336</c:v>
                </c:pt>
                <c:pt idx="2454">
                  <c:v>1806336</c:v>
                </c:pt>
                <c:pt idx="2455">
                  <c:v>1806336</c:v>
                </c:pt>
                <c:pt idx="2456">
                  <c:v>1806336</c:v>
                </c:pt>
                <c:pt idx="2457">
                  <c:v>1806336</c:v>
                </c:pt>
                <c:pt idx="2458">
                  <c:v>1806336</c:v>
                </c:pt>
                <c:pt idx="2459">
                  <c:v>1806336</c:v>
                </c:pt>
                <c:pt idx="2460">
                  <c:v>1806336</c:v>
                </c:pt>
                <c:pt idx="2461">
                  <c:v>1806336</c:v>
                </c:pt>
                <c:pt idx="2462">
                  <c:v>1806336</c:v>
                </c:pt>
                <c:pt idx="2463">
                  <c:v>1806336</c:v>
                </c:pt>
                <c:pt idx="2464">
                  <c:v>1806336</c:v>
                </c:pt>
                <c:pt idx="2465">
                  <c:v>1806336</c:v>
                </c:pt>
                <c:pt idx="2466">
                  <c:v>1806336</c:v>
                </c:pt>
                <c:pt idx="2467">
                  <c:v>1806336</c:v>
                </c:pt>
                <c:pt idx="2468">
                  <c:v>1806336</c:v>
                </c:pt>
                <c:pt idx="2469">
                  <c:v>1806336</c:v>
                </c:pt>
                <c:pt idx="2470">
                  <c:v>1806336</c:v>
                </c:pt>
                <c:pt idx="2471">
                  <c:v>1806336</c:v>
                </c:pt>
                <c:pt idx="2472">
                  <c:v>1806336</c:v>
                </c:pt>
                <c:pt idx="2473">
                  <c:v>1806336</c:v>
                </c:pt>
                <c:pt idx="2474">
                  <c:v>1806336</c:v>
                </c:pt>
                <c:pt idx="2475">
                  <c:v>1806336</c:v>
                </c:pt>
                <c:pt idx="2476">
                  <c:v>1806336</c:v>
                </c:pt>
                <c:pt idx="2477">
                  <c:v>1806336</c:v>
                </c:pt>
                <c:pt idx="2478">
                  <c:v>1806336</c:v>
                </c:pt>
                <c:pt idx="2479">
                  <c:v>1806336</c:v>
                </c:pt>
                <c:pt idx="2480">
                  <c:v>1806336</c:v>
                </c:pt>
                <c:pt idx="2481">
                  <c:v>1806336</c:v>
                </c:pt>
                <c:pt idx="2482">
                  <c:v>1806336</c:v>
                </c:pt>
                <c:pt idx="2483">
                  <c:v>1806336</c:v>
                </c:pt>
                <c:pt idx="2484">
                  <c:v>1806336</c:v>
                </c:pt>
                <c:pt idx="2485">
                  <c:v>1806336</c:v>
                </c:pt>
                <c:pt idx="2486">
                  <c:v>1806336</c:v>
                </c:pt>
                <c:pt idx="2487">
                  <c:v>1806336</c:v>
                </c:pt>
                <c:pt idx="2488">
                  <c:v>1806336</c:v>
                </c:pt>
                <c:pt idx="2489">
                  <c:v>1806336</c:v>
                </c:pt>
                <c:pt idx="2490">
                  <c:v>1806336</c:v>
                </c:pt>
                <c:pt idx="2491">
                  <c:v>1806336</c:v>
                </c:pt>
                <c:pt idx="2492">
                  <c:v>1806336</c:v>
                </c:pt>
                <c:pt idx="2493">
                  <c:v>1806336</c:v>
                </c:pt>
                <c:pt idx="2494">
                  <c:v>1806336</c:v>
                </c:pt>
                <c:pt idx="2495">
                  <c:v>1806336</c:v>
                </c:pt>
                <c:pt idx="2496">
                  <c:v>1806336</c:v>
                </c:pt>
                <c:pt idx="2497">
                  <c:v>1806336</c:v>
                </c:pt>
                <c:pt idx="2498">
                  <c:v>1806336</c:v>
                </c:pt>
                <c:pt idx="2499">
                  <c:v>1806336</c:v>
                </c:pt>
                <c:pt idx="2500">
                  <c:v>1806336</c:v>
                </c:pt>
                <c:pt idx="2501">
                  <c:v>1806336</c:v>
                </c:pt>
                <c:pt idx="2502">
                  <c:v>1806336</c:v>
                </c:pt>
                <c:pt idx="2503">
                  <c:v>1806336</c:v>
                </c:pt>
                <c:pt idx="2504">
                  <c:v>1806336</c:v>
                </c:pt>
                <c:pt idx="2505">
                  <c:v>1806336</c:v>
                </c:pt>
                <c:pt idx="2506">
                  <c:v>1806336</c:v>
                </c:pt>
                <c:pt idx="2507">
                  <c:v>1806336</c:v>
                </c:pt>
                <c:pt idx="2508">
                  <c:v>1806336</c:v>
                </c:pt>
                <c:pt idx="2509">
                  <c:v>1806336</c:v>
                </c:pt>
                <c:pt idx="2510">
                  <c:v>1806336</c:v>
                </c:pt>
                <c:pt idx="2511">
                  <c:v>1806336</c:v>
                </c:pt>
                <c:pt idx="2512">
                  <c:v>1806336</c:v>
                </c:pt>
                <c:pt idx="2513">
                  <c:v>1806336</c:v>
                </c:pt>
                <c:pt idx="2514">
                  <c:v>1806336</c:v>
                </c:pt>
                <c:pt idx="2515">
                  <c:v>1806336</c:v>
                </c:pt>
                <c:pt idx="2516">
                  <c:v>1806336</c:v>
                </c:pt>
                <c:pt idx="2517">
                  <c:v>1806336</c:v>
                </c:pt>
                <c:pt idx="2518">
                  <c:v>1806336</c:v>
                </c:pt>
                <c:pt idx="2519">
                  <c:v>1806336</c:v>
                </c:pt>
                <c:pt idx="2520">
                  <c:v>1806336</c:v>
                </c:pt>
                <c:pt idx="2521">
                  <c:v>1806336</c:v>
                </c:pt>
                <c:pt idx="2522">
                  <c:v>1806336</c:v>
                </c:pt>
                <c:pt idx="2523">
                  <c:v>1806336</c:v>
                </c:pt>
                <c:pt idx="2524">
                  <c:v>1806336</c:v>
                </c:pt>
                <c:pt idx="2525">
                  <c:v>1806336</c:v>
                </c:pt>
                <c:pt idx="2526">
                  <c:v>1806336</c:v>
                </c:pt>
                <c:pt idx="2527">
                  <c:v>1806336</c:v>
                </c:pt>
                <c:pt idx="2528">
                  <c:v>1806336</c:v>
                </c:pt>
                <c:pt idx="2529">
                  <c:v>1806336</c:v>
                </c:pt>
                <c:pt idx="2530">
                  <c:v>1806336</c:v>
                </c:pt>
                <c:pt idx="2531">
                  <c:v>1806336</c:v>
                </c:pt>
                <c:pt idx="2532">
                  <c:v>1806336</c:v>
                </c:pt>
                <c:pt idx="2533">
                  <c:v>1806336</c:v>
                </c:pt>
                <c:pt idx="2534">
                  <c:v>1806336</c:v>
                </c:pt>
                <c:pt idx="2535">
                  <c:v>1806336</c:v>
                </c:pt>
                <c:pt idx="2536">
                  <c:v>1806336</c:v>
                </c:pt>
                <c:pt idx="2537">
                  <c:v>1806336</c:v>
                </c:pt>
                <c:pt idx="2538">
                  <c:v>1806336</c:v>
                </c:pt>
                <c:pt idx="2539">
                  <c:v>1806336</c:v>
                </c:pt>
                <c:pt idx="2540">
                  <c:v>1806336</c:v>
                </c:pt>
                <c:pt idx="2541">
                  <c:v>1806336</c:v>
                </c:pt>
                <c:pt idx="2542">
                  <c:v>1806336</c:v>
                </c:pt>
                <c:pt idx="2543">
                  <c:v>1806336</c:v>
                </c:pt>
                <c:pt idx="2544">
                  <c:v>1806336</c:v>
                </c:pt>
                <c:pt idx="2545">
                  <c:v>1806336</c:v>
                </c:pt>
                <c:pt idx="2546">
                  <c:v>1806336</c:v>
                </c:pt>
                <c:pt idx="2547">
                  <c:v>1806336</c:v>
                </c:pt>
                <c:pt idx="2548">
                  <c:v>1806336</c:v>
                </c:pt>
                <c:pt idx="2549">
                  <c:v>1806336</c:v>
                </c:pt>
                <c:pt idx="2550">
                  <c:v>1806336</c:v>
                </c:pt>
                <c:pt idx="2551">
                  <c:v>1806336</c:v>
                </c:pt>
                <c:pt idx="2552">
                  <c:v>1806336</c:v>
                </c:pt>
                <c:pt idx="2553">
                  <c:v>1806336</c:v>
                </c:pt>
                <c:pt idx="2554">
                  <c:v>1806336</c:v>
                </c:pt>
                <c:pt idx="2555">
                  <c:v>1806336</c:v>
                </c:pt>
                <c:pt idx="2556">
                  <c:v>1806336</c:v>
                </c:pt>
                <c:pt idx="2557">
                  <c:v>1806336</c:v>
                </c:pt>
                <c:pt idx="2558">
                  <c:v>1806336</c:v>
                </c:pt>
                <c:pt idx="2559">
                  <c:v>1806336</c:v>
                </c:pt>
                <c:pt idx="2560">
                  <c:v>1806336</c:v>
                </c:pt>
                <c:pt idx="2561">
                  <c:v>1806336</c:v>
                </c:pt>
                <c:pt idx="2562">
                  <c:v>1806336</c:v>
                </c:pt>
                <c:pt idx="2563">
                  <c:v>1806336</c:v>
                </c:pt>
                <c:pt idx="2564">
                  <c:v>1806336</c:v>
                </c:pt>
                <c:pt idx="2565">
                  <c:v>1806336</c:v>
                </c:pt>
                <c:pt idx="2566">
                  <c:v>1806336</c:v>
                </c:pt>
                <c:pt idx="2567">
                  <c:v>1806336</c:v>
                </c:pt>
                <c:pt idx="2568">
                  <c:v>1806336</c:v>
                </c:pt>
                <c:pt idx="2569">
                  <c:v>1806336</c:v>
                </c:pt>
                <c:pt idx="2570">
                  <c:v>1806336</c:v>
                </c:pt>
                <c:pt idx="2571">
                  <c:v>1806336</c:v>
                </c:pt>
                <c:pt idx="2572">
                  <c:v>1806336</c:v>
                </c:pt>
                <c:pt idx="2573">
                  <c:v>1806336</c:v>
                </c:pt>
                <c:pt idx="2574">
                  <c:v>1806336</c:v>
                </c:pt>
                <c:pt idx="2575">
                  <c:v>1806336</c:v>
                </c:pt>
                <c:pt idx="2576">
                  <c:v>1806336</c:v>
                </c:pt>
                <c:pt idx="2577">
                  <c:v>1806336</c:v>
                </c:pt>
                <c:pt idx="2578">
                  <c:v>1806336</c:v>
                </c:pt>
                <c:pt idx="2579">
                  <c:v>1806336</c:v>
                </c:pt>
                <c:pt idx="2580">
                  <c:v>1806336</c:v>
                </c:pt>
                <c:pt idx="2581">
                  <c:v>1806336</c:v>
                </c:pt>
                <c:pt idx="2582">
                  <c:v>1806336</c:v>
                </c:pt>
                <c:pt idx="2583">
                  <c:v>1806336</c:v>
                </c:pt>
                <c:pt idx="2584">
                  <c:v>1806336</c:v>
                </c:pt>
                <c:pt idx="2585">
                  <c:v>1806336</c:v>
                </c:pt>
                <c:pt idx="2586">
                  <c:v>1806336</c:v>
                </c:pt>
                <c:pt idx="2587">
                  <c:v>1806336</c:v>
                </c:pt>
                <c:pt idx="2588">
                  <c:v>1806336</c:v>
                </c:pt>
                <c:pt idx="2589">
                  <c:v>1806336</c:v>
                </c:pt>
                <c:pt idx="2590">
                  <c:v>1806336</c:v>
                </c:pt>
                <c:pt idx="2591">
                  <c:v>1806336</c:v>
                </c:pt>
                <c:pt idx="2592">
                  <c:v>1806336</c:v>
                </c:pt>
                <c:pt idx="2593">
                  <c:v>1806336</c:v>
                </c:pt>
                <c:pt idx="2594">
                  <c:v>1806336</c:v>
                </c:pt>
                <c:pt idx="2595">
                  <c:v>1806336</c:v>
                </c:pt>
                <c:pt idx="2596">
                  <c:v>1806336</c:v>
                </c:pt>
                <c:pt idx="2597">
                  <c:v>1806336</c:v>
                </c:pt>
                <c:pt idx="2598">
                  <c:v>1806336</c:v>
                </c:pt>
                <c:pt idx="2599">
                  <c:v>1806336</c:v>
                </c:pt>
                <c:pt idx="2600">
                  <c:v>1806336</c:v>
                </c:pt>
                <c:pt idx="2601">
                  <c:v>1806336</c:v>
                </c:pt>
                <c:pt idx="2602">
                  <c:v>1806336</c:v>
                </c:pt>
                <c:pt idx="2603">
                  <c:v>1806336</c:v>
                </c:pt>
                <c:pt idx="2604">
                  <c:v>1806336</c:v>
                </c:pt>
                <c:pt idx="2605">
                  <c:v>1806336</c:v>
                </c:pt>
                <c:pt idx="2606">
                  <c:v>1806336</c:v>
                </c:pt>
                <c:pt idx="2607">
                  <c:v>1806336</c:v>
                </c:pt>
                <c:pt idx="2608">
                  <c:v>1806336</c:v>
                </c:pt>
                <c:pt idx="2609">
                  <c:v>1806336</c:v>
                </c:pt>
                <c:pt idx="2610">
                  <c:v>1806336</c:v>
                </c:pt>
                <c:pt idx="2611">
                  <c:v>1806336</c:v>
                </c:pt>
                <c:pt idx="2612">
                  <c:v>1806336</c:v>
                </c:pt>
                <c:pt idx="2613">
                  <c:v>1806336</c:v>
                </c:pt>
                <c:pt idx="2614">
                  <c:v>1806336</c:v>
                </c:pt>
                <c:pt idx="2615">
                  <c:v>1806336</c:v>
                </c:pt>
                <c:pt idx="2616">
                  <c:v>1806336</c:v>
                </c:pt>
                <c:pt idx="2617">
                  <c:v>1806336</c:v>
                </c:pt>
                <c:pt idx="2618">
                  <c:v>1806336</c:v>
                </c:pt>
                <c:pt idx="2619">
                  <c:v>1806336</c:v>
                </c:pt>
                <c:pt idx="2620">
                  <c:v>1806336</c:v>
                </c:pt>
                <c:pt idx="2621">
                  <c:v>1806336</c:v>
                </c:pt>
                <c:pt idx="2622">
                  <c:v>1806336</c:v>
                </c:pt>
                <c:pt idx="2623">
                  <c:v>1806336</c:v>
                </c:pt>
                <c:pt idx="2624">
                  <c:v>1806336</c:v>
                </c:pt>
                <c:pt idx="2625">
                  <c:v>1806336</c:v>
                </c:pt>
                <c:pt idx="2626">
                  <c:v>1806336</c:v>
                </c:pt>
                <c:pt idx="2627">
                  <c:v>1806336</c:v>
                </c:pt>
                <c:pt idx="2628">
                  <c:v>1806336</c:v>
                </c:pt>
                <c:pt idx="2629">
                  <c:v>1622016</c:v>
                </c:pt>
                <c:pt idx="2630">
                  <c:v>1806336</c:v>
                </c:pt>
                <c:pt idx="2631">
                  <c:v>1806336</c:v>
                </c:pt>
                <c:pt idx="2632">
                  <c:v>1806336</c:v>
                </c:pt>
                <c:pt idx="2633">
                  <c:v>1806336</c:v>
                </c:pt>
                <c:pt idx="2634">
                  <c:v>1806336</c:v>
                </c:pt>
                <c:pt idx="2635">
                  <c:v>1806336</c:v>
                </c:pt>
                <c:pt idx="2636">
                  <c:v>1806336</c:v>
                </c:pt>
                <c:pt idx="2637">
                  <c:v>1806336</c:v>
                </c:pt>
                <c:pt idx="2638">
                  <c:v>1806336</c:v>
                </c:pt>
                <c:pt idx="2639">
                  <c:v>1806336</c:v>
                </c:pt>
                <c:pt idx="2640">
                  <c:v>1806336</c:v>
                </c:pt>
                <c:pt idx="2641">
                  <c:v>1806336</c:v>
                </c:pt>
                <c:pt idx="2642">
                  <c:v>1622016</c:v>
                </c:pt>
                <c:pt idx="2643">
                  <c:v>1806336</c:v>
                </c:pt>
                <c:pt idx="2644">
                  <c:v>1806336</c:v>
                </c:pt>
                <c:pt idx="2645">
                  <c:v>1806336</c:v>
                </c:pt>
                <c:pt idx="2646">
                  <c:v>1806336</c:v>
                </c:pt>
                <c:pt idx="2647">
                  <c:v>1806336</c:v>
                </c:pt>
                <c:pt idx="2648">
                  <c:v>1806336</c:v>
                </c:pt>
                <c:pt idx="2649">
                  <c:v>1806336</c:v>
                </c:pt>
                <c:pt idx="2650">
                  <c:v>1806336</c:v>
                </c:pt>
                <c:pt idx="2651">
                  <c:v>1806336</c:v>
                </c:pt>
                <c:pt idx="2652">
                  <c:v>1806336</c:v>
                </c:pt>
                <c:pt idx="2653">
                  <c:v>1806336</c:v>
                </c:pt>
                <c:pt idx="2654">
                  <c:v>1806336</c:v>
                </c:pt>
                <c:pt idx="2655">
                  <c:v>1622016</c:v>
                </c:pt>
                <c:pt idx="2656">
                  <c:v>1806336</c:v>
                </c:pt>
                <c:pt idx="2657">
                  <c:v>1806336</c:v>
                </c:pt>
                <c:pt idx="2658">
                  <c:v>1806336</c:v>
                </c:pt>
                <c:pt idx="2659">
                  <c:v>1806336</c:v>
                </c:pt>
                <c:pt idx="2660">
                  <c:v>1806336</c:v>
                </c:pt>
                <c:pt idx="2661">
                  <c:v>1806336</c:v>
                </c:pt>
                <c:pt idx="2662">
                  <c:v>1806336</c:v>
                </c:pt>
                <c:pt idx="2663">
                  <c:v>1806336</c:v>
                </c:pt>
                <c:pt idx="2664">
                  <c:v>1806336</c:v>
                </c:pt>
                <c:pt idx="2665">
                  <c:v>1806336</c:v>
                </c:pt>
                <c:pt idx="2666">
                  <c:v>1806336</c:v>
                </c:pt>
                <c:pt idx="2667">
                  <c:v>1806336</c:v>
                </c:pt>
                <c:pt idx="2668">
                  <c:v>1622016</c:v>
                </c:pt>
                <c:pt idx="2669">
                  <c:v>1806336</c:v>
                </c:pt>
                <c:pt idx="2670">
                  <c:v>1806336</c:v>
                </c:pt>
                <c:pt idx="2671">
                  <c:v>1806336</c:v>
                </c:pt>
                <c:pt idx="2672">
                  <c:v>1806336</c:v>
                </c:pt>
                <c:pt idx="2673">
                  <c:v>1806336</c:v>
                </c:pt>
                <c:pt idx="2674">
                  <c:v>1806336</c:v>
                </c:pt>
                <c:pt idx="2675">
                  <c:v>1806336</c:v>
                </c:pt>
                <c:pt idx="2676">
                  <c:v>1806336</c:v>
                </c:pt>
                <c:pt idx="2677">
                  <c:v>1806336</c:v>
                </c:pt>
                <c:pt idx="2678">
                  <c:v>1806336</c:v>
                </c:pt>
                <c:pt idx="2679">
                  <c:v>1806336</c:v>
                </c:pt>
                <c:pt idx="2680">
                  <c:v>1806336</c:v>
                </c:pt>
                <c:pt idx="2681">
                  <c:v>1806336</c:v>
                </c:pt>
                <c:pt idx="2682">
                  <c:v>1806336</c:v>
                </c:pt>
                <c:pt idx="2683">
                  <c:v>1806336</c:v>
                </c:pt>
                <c:pt idx="2684">
                  <c:v>1806336</c:v>
                </c:pt>
                <c:pt idx="2685">
                  <c:v>1806336</c:v>
                </c:pt>
                <c:pt idx="2686">
                  <c:v>1806336</c:v>
                </c:pt>
                <c:pt idx="2687">
                  <c:v>1806336</c:v>
                </c:pt>
                <c:pt idx="2688">
                  <c:v>1806336</c:v>
                </c:pt>
                <c:pt idx="2689">
                  <c:v>1806336</c:v>
                </c:pt>
                <c:pt idx="2690">
                  <c:v>1806336</c:v>
                </c:pt>
                <c:pt idx="2691">
                  <c:v>1806336</c:v>
                </c:pt>
                <c:pt idx="2692">
                  <c:v>1806336</c:v>
                </c:pt>
                <c:pt idx="2693">
                  <c:v>1806336</c:v>
                </c:pt>
                <c:pt idx="2694">
                  <c:v>1806336</c:v>
                </c:pt>
                <c:pt idx="2695">
                  <c:v>1806336</c:v>
                </c:pt>
                <c:pt idx="2696">
                  <c:v>1806336</c:v>
                </c:pt>
                <c:pt idx="2697">
                  <c:v>1806336</c:v>
                </c:pt>
                <c:pt idx="2698">
                  <c:v>1806336</c:v>
                </c:pt>
                <c:pt idx="2699">
                  <c:v>1806336</c:v>
                </c:pt>
                <c:pt idx="2700">
                  <c:v>1806336</c:v>
                </c:pt>
                <c:pt idx="2701">
                  <c:v>1806336</c:v>
                </c:pt>
                <c:pt idx="2702">
                  <c:v>1806336</c:v>
                </c:pt>
                <c:pt idx="2703">
                  <c:v>1806336</c:v>
                </c:pt>
                <c:pt idx="2704">
                  <c:v>1806336</c:v>
                </c:pt>
                <c:pt idx="2705">
                  <c:v>1806336</c:v>
                </c:pt>
                <c:pt idx="2706">
                  <c:v>1806336</c:v>
                </c:pt>
                <c:pt idx="2707">
                  <c:v>1806336</c:v>
                </c:pt>
                <c:pt idx="2708">
                  <c:v>1806336</c:v>
                </c:pt>
                <c:pt idx="2709">
                  <c:v>1806336</c:v>
                </c:pt>
                <c:pt idx="2710">
                  <c:v>1806336</c:v>
                </c:pt>
                <c:pt idx="2711">
                  <c:v>1806336</c:v>
                </c:pt>
                <c:pt idx="2712">
                  <c:v>1806336</c:v>
                </c:pt>
                <c:pt idx="2713">
                  <c:v>1806336</c:v>
                </c:pt>
                <c:pt idx="2714">
                  <c:v>1806336</c:v>
                </c:pt>
                <c:pt idx="2715">
                  <c:v>1806336</c:v>
                </c:pt>
                <c:pt idx="2716">
                  <c:v>1806336</c:v>
                </c:pt>
                <c:pt idx="2717">
                  <c:v>1806336</c:v>
                </c:pt>
                <c:pt idx="2718">
                  <c:v>1806336</c:v>
                </c:pt>
                <c:pt idx="2719">
                  <c:v>1806336</c:v>
                </c:pt>
                <c:pt idx="2720">
                  <c:v>1806336</c:v>
                </c:pt>
                <c:pt idx="2721">
                  <c:v>1806336</c:v>
                </c:pt>
                <c:pt idx="2722">
                  <c:v>1806336</c:v>
                </c:pt>
                <c:pt idx="2723">
                  <c:v>1806336</c:v>
                </c:pt>
                <c:pt idx="2724">
                  <c:v>1806336</c:v>
                </c:pt>
                <c:pt idx="2725">
                  <c:v>1806336</c:v>
                </c:pt>
                <c:pt idx="2726">
                  <c:v>1806336</c:v>
                </c:pt>
                <c:pt idx="2727">
                  <c:v>1806336</c:v>
                </c:pt>
                <c:pt idx="2728">
                  <c:v>1806336</c:v>
                </c:pt>
                <c:pt idx="2729">
                  <c:v>1806336</c:v>
                </c:pt>
                <c:pt idx="2730">
                  <c:v>1806336</c:v>
                </c:pt>
                <c:pt idx="2731">
                  <c:v>1806336</c:v>
                </c:pt>
                <c:pt idx="2732">
                  <c:v>1806336</c:v>
                </c:pt>
                <c:pt idx="2733">
                  <c:v>1806336</c:v>
                </c:pt>
                <c:pt idx="2734">
                  <c:v>1806336</c:v>
                </c:pt>
                <c:pt idx="2735">
                  <c:v>1806336</c:v>
                </c:pt>
                <c:pt idx="2736">
                  <c:v>1806336</c:v>
                </c:pt>
                <c:pt idx="2737">
                  <c:v>1806336</c:v>
                </c:pt>
                <c:pt idx="2738">
                  <c:v>1806336</c:v>
                </c:pt>
                <c:pt idx="2739">
                  <c:v>1806336</c:v>
                </c:pt>
                <c:pt idx="2740">
                  <c:v>1806336</c:v>
                </c:pt>
                <c:pt idx="2741">
                  <c:v>1806336</c:v>
                </c:pt>
                <c:pt idx="2742">
                  <c:v>1806336</c:v>
                </c:pt>
                <c:pt idx="2743">
                  <c:v>1806336</c:v>
                </c:pt>
                <c:pt idx="2744">
                  <c:v>1806336</c:v>
                </c:pt>
                <c:pt idx="2745">
                  <c:v>1806336</c:v>
                </c:pt>
                <c:pt idx="2746">
                  <c:v>1806336</c:v>
                </c:pt>
                <c:pt idx="2747">
                  <c:v>1806336</c:v>
                </c:pt>
                <c:pt idx="2748">
                  <c:v>1806336</c:v>
                </c:pt>
                <c:pt idx="2749">
                  <c:v>1806336</c:v>
                </c:pt>
                <c:pt idx="2750">
                  <c:v>1806336</c:v>
                </c:pt>
                <c:pt idx="2751">
                  <c:v>1806336</c:v>
                </c:pt>
                <c:pt idx="2752">
                  <c:v>1806336</c:v>
                </c:pt>
                <c:pt idx="2753">
                  <c:v>1806336</c:v>
                </c:pt>
                <c:pt idx="2754">
                  <c:v>1806336</c:v>
                </c:pt>
                <c:pt idx="2755">
                  <c:v>1806336</c:v>
                </c:pt>
                <c:pt idx="2756">
                  <c:v>1806336</c:v>
                </c:pt>
                <c:pt idx="2757">
                  <c:v>1806336</c:v>
                </c:pt>
                <c:pt idx="2758">
                  <c:v>1806336</c:v>
                </c:pt>
                <c:pt idx="2759">
                  <c:v>1806336</c:v>
                </c:pt>
                <c:pt idx="2760">
                  <c:v>1806336</c:v>
                </c:pt>
                <c:pt idx="2761">
                  <c:v>1806336</c:v>
                </c:pt>
                <c:pt idx="2762">
                  <c:v>1806336</c:v>
                </c:pt>
                <c:pt idx="2763">
                  <c:v>1806336</c:v>
                </c:pt>
                <c:pt idx="2764">
                  <c:v>1806336</c:v>
                </c:pt>
                <c:pt idx="2765">
                  <c:v>1806336</c:v>
                </c:pt>
                <c:pt idx="2766">
                  <c:v>1806336</c:v>
                </c:pt>
                <c:pt idx="2767">
                  <c:v>1806336</c:v>
                </c:pt>
                <c:pt idx="2768">
                  <c:v>1806336</c:v>
                </c:pt>
                <c:pt idx="2769">
                  <c:v>1806336</c:v>
                </c:pt>
                <c:pt idx="2770">
                  <c:v>1806336</c:v>
                </c:pt>
                <c:pt idx="2771">
                  <c:v>1806336</c:v>
                </c:pt>
                <c:pt idx="2772">
                  <c:v>1806336</c:v>
                </c:pt>
                <c:pt idx="2773">
                  <c:v>1806336</c:v>
                </c:pt>
                <c:pt idx="2774">
                  <c:v>1806336</c:v>
                </c:pt>
                <c:pt idx="2775">
                  <c:v>1806336</c:v>
                </c:pt>
                <c:pt idx="2776">
                  <c:v>1806336</c:v>
                </c:pt>
                <c:pt idx="2777">
                  <c:v>1806336</c:v>
                </c:pt>
                <c:pt idx="2778">
                  <c:v>1806336</c:v>
                </c:pt>
                <c:pt idx="2779">
                  <c:v>1806336</c:v>
                </c:pt>
                <c:pt idx="2780">
                  <c:v>1806336</c:v>
                </c:pt>
                <c:pt idx="2781">
                  <c:v>1806336</c:v>
                </c:pt>
                <c:pt idx="2782">
                  <c:v>1806336</c:v>
                </c:pt>
                <c:pt idx="2783">
                  <c:v>1806336</c:v>
                </c:pt>
                <c:pt idx="2784">
                  <c:v>1806336</c:v>
                </c:pt>
                <c:pt idx="2785">
                  <c:v>1806336</c:v>
                </c:pt>
                <c:pt idx="2786">
                  <c:v>1806336</c:v>
                </c:pt>
                <c:pt idx="2787">
                  <c:v>1806336</c:v>
                </c:pt>
                <c:pt idx="2788">
                  <c:v>1806336</c:v>
                </c:pt>
                <c:pt idx="2789">
                  <c:v>1806336</c:v>
                </c:pt>
                <c:pt idx="2790">
                  <c:v>1806336</c:v>
                </c:pt>
                <c:pt idx="2791">
                  <c:v>1806336</c:v>
                </c:pt>
                <c:pt idx="2792">
                  <c:v>1806336</c:v>
                </c:pt>
                <c:pt idx="2793">
                  <c:v>1806336</c:v>
                </c:pt>
                <c:pt idx="2794">
                  <c:v>1806336</c:v>
                </c:pt>
                <c:pt idx="2795">
                  <c:v>1806336</c:v>
                </c:pt>
                <c:pt idx="2796">
                  <c:v>1806336</c:v>
                </c:pt>
                <c:pt idx="2797">
                  <c:v>1806336</c:v>
                </c:pt>
                <c:pt idx="2798">
                  <c:v>1806336</c:v>
                </c:pt>
                <c:pt idx="2799">
                  <c:v>1806336</c:v>
                </c:pt>
                <c:pt idx="2800">
                  <c:v>1806336</c:v>
                </c:pt>
                <c:pt idx="2801">
                  <c:v>1806336</c:v>
                </c:pt>
                <c:pt idx="2802">
                  <c:v>1806336</c:v>
                </c:pt>
                <c:pt idx="2803">
                  <c:v>1806336</c:v>
                </c:pt>
                <c:pt idx="2804">
                  <c:v>1806336</c:v>
                </c:pt>
                <c:pt idx="2805">
                  <c:v>1806336</c:v>
                </c:pt>
                <c:pt idx="2806">
                  <c:v>1806336</c:v>
                </c:pt>
                <c:pt idx="2807">
                  <c:v>1806336</c:v>
                </c:pt>
                <c:pt idx="2808">
                  <c:v>1806336</c:v>
                </c:pt>
                <c:pt idx="2809">
                  <c:v>1806336</c:v>
                </c:pt>
                <c:pt idx="2810">
                  <c:v>1806336</c:v>
                </c:pt>
                <c:pt idx="2811">
                  <c:v>1806336</c:v>
                </c:pt>
                <c:pt idx="2812">
                  <c:v>1806336</c:v>
                </c:pt>
                <c:pt idx="2813">
                  <c:v>1806336</c:v>
                </c:pt>
                <c:pt idx="2814">
                  <c:v>1806336</c:v>
                </c:pt>
                <c:pt idx="2815">
                  <c:v>1806336</c:v>
                </c:pt>
                <c:pt idx="2816">
                  <c:v>1806336</c:v>
                </c:pt>
                <c:pt idx="2817">
                  <c:v>1806336</c:v>
                </c:pt>
                <c:pt idx="2818">
                  <c:v>1806336</c:v>
                </c:pt>
                <c:pt idx="2819">
                  <c:v>1806336</c:v>
                </c:pt>
                <c:pt idx="2820">
                  <c:v>1806336</c:v>
                </c:pt>
                <c:pt idx="2821">
                  <c:v>1806336</c:v>
                </c:pt>
                <c:pt idx="2822">
                  <c:v>1806336</c:v>
                </c:pt>
                <c:pt idx="2823">
                  <c:v>1806336</c:v>
                </c:pt>
                <c:pt idx="2824">
                  <c:v>1806336</c:v>
                </c:pt>
                <c:pt idx="2825">
                  <c:v>1806336</c:v>
                </c:pt>
                <c:pt idx="2826">
                  <c:v>1806336</c:v>
                </c:pt>
                <c:pt idx="2827">
                  <c:v>1806336</c:v>
                </c:pt>
                <c:pt idx="2828">
                  <c:v>1806336</c:v>
                </c:pt>
                <c:pt idx="2829">
                  <c:v>1806336</c:v>
                </c:pt>
                <c:pt idx="2830">
                  <c:v>1806336</c:v>
                </c:pt>
                <c:pt idx="2831">
                  <c:v>1806336</c:v>
                </c:pt>
                <c:pt idx="2832">
                  <c:v>1806336</c:v>
                </c:pt>
                <c:pt idx="2833">
                  <c:v>1806336</c:v>
                </c:pt>
                <c:pt idx="2834">
                  <c:v>1806336</c:v>
                </c:pt>
                <c:pt idx="2835">
                  <c:v>1806336</c:v>
                </c:pt>
                <c:pt idx="2836">
                  <c:v>1806336</c:v>
                </c:pt>
                <c:pt idx="2837">
                  <c:v>1806336</c:v>
                </c:pt>
                <c:pt idx="2838">
                  <c:v>1806336</c:v>
                </c:pt>
                <c:pt idx="2839">
                  <c:v>1806336</c:v>
                </c:pt>
                <c:pt idx="2840">
                  <c:v>1806336</c:v>
                </c:pt>
                <c:pt idx="2841">
                  <c:v>1806336</c:v>
                </c:pt>
                <c:pt idx="2842">
                  <c:v>1806336</c:v>
                </c:pt>
                <c:pt idx="2843">
                  <c:v>1806336</c:v>
                </c:pt>
                <c:pt idx="2844">
                  <c:v>1806336</c:v>
                </c:pt>
                <c:pt idx="2845">
                  <c:v>1806336</c:v>
                </c:pt>
                <c:pt idx="2846">
                  <c:v>1806336</c:v>
                </c:pt>
                <c:pt idx="2847">
                  <c:v>1806336</c:v>
                </c:pt>
                <c:pt idx="2848">
                  <c:v>1806336</c:v>
                </c:pt>
                <c:pt idx="2849">
                  <c:v>1806336</c:v>
                </c:pt>
                <c:pt idx="2850">
                  <c:v>1806336</c:v>
                </c:pt>
                <c:pt idx="2851">
                  <c:v>1806336</c:v>
                </c:pt>
                <c:pt idx="2852">
                  <c:v>1806336</c:v>
                </c:pt>
                <c:pt idx="2853">
                  <c:v>1806336</c:v>
                </c:pt>
                <c:pt idx="2854">
                  <c:v>1806336</c:v>
                </c:pt>
                <c:pt idx="2855">
                  <c:v>1806336</c:v>
                </c:pt>
                <c:pt idx="2856">
                  <c:v>1806336</c:v>
                </c:pt>
                <c:pt idx="2857">
                  <c:v>1806336</c:v>
                </c:pt>
                <c:pt idx="2858">
                  <c:v>1806336</c:v>
                </c:pt>
                <c:pt idx="2859">
                  <c:v>1806336</c:v>
                </c:pt>
                <c:pt idx="2860">
                  <c:v>1806336</c:v>
                </c:pt>
                <c:pt idx="2861">
                  <c:v>1806336</c:v>
                </c:pt>
                <c:pt idx="2862">
                  <c:v>1806336</c:v>
                </c:pt>
                <c:pt idx="2863">
                  <c:v>1806336</c:v>
                </c:pt>
                <c:pt idx="2864">
                  <c:v>1806336</c:v>
                </c:pt>
                <c:pt idx="2865">
                  <c:v>1806336</c:v>
                </c:pt>
                <c:pt idx="2866">
                  <c:v>1806336</c:v>
                </c:pt>
                <c:pt idx="2867">
                  <c:v>1806336</c:v>
                </c:pt>
                <c:pt idx="2868">
                  <c:v>1806336</c:v>
                </c:pt>
                <c:pt idx="2869">
                  <c:v>1806336</c:v>
                </c:pt>
                <c:pt idx="2870">
                  <c:v>1806336</c:v>
                </c:pt>
                <c:pt idx="2871">
                  <c:v>1806336</c:v>
                </c:pt>
                <c:pt idx="2872">
                  <c:v>1806336</c:v>
                </c:pt>
                <c:pt idx="2873">
                  <c:v>1806336</c:v>
                </c:pt>
                <c:pt idx="2874">
                  <c:v>1806336</c:v>
                </c:pt>
                <c:pt idx="2875">
                  <c:v>1806336</c:v>
                </c:pt>
                <c:pt idx="2876">
                  <c:v>1806336</c:v>
                </c:pt>
                <c:pt idx="2877">
                  <c:v>1806336</c:v>
                </c:pt>
                <c:pt idx="2878">
                  <c:v>1806336</c:v>
                </c:pt>
                <c:pt idx="2879">
                  <c:v>1806336</c:v>
                </c:pt>
                <c:pt idx="2880">
                  <c:v>1806336</c:v>
                </c:pt>
                <c:pt idx="2881">
                  <c:v>1806336</c:v>
                </c:pt>
                <c:pt idx="2882">
                  <c:v>1806336</c:v>
                </c:pt>
                <c:pt idx="2883">
                  <c:v>1806336</c:v>
                </c:pt>
                <c:pt idx="2884">
                  <c:v>1806336</c:v>
                </c:pt>
                <c:pt idx="2885">
                  <c:v>1806336</c:v>
                </c:pt>
                <c:pt idx="2886">
                  <c:v>1806336</c:v>
                </c:pt>
                <c:pt idx="2887">
                  <c:v>1806336</c:v>
                </c:pt>
                <c:pt idx="2888">
                  <c:v>1806336</c:v>
                </c:pt>
                <c:pt idx="2889">
                  <c:v>1806336</c:v>
                </c:pt>
                <c:pt idx="2890">
                  <c:v>1806336</c:v>
                </c:pt>
                <c:pt idx="2891">
                  <c:v>1806336</c:v>
                </c:pt>
                <c:pt idx="2892">
                  <c:v>1806336</c:v>
                </c:pt>
                <c:pt idx="2893">
                  <c:v>1806336</c:v>
                </c:pt>
                <c:pt idx="2894">
                  <c:v>1806336</c:v>
                </c:pt>
                <c:pt idx="2895">
                  <c:v>1806336</c:v>
                </c:pt>
                <c:pt idx="2896">
                  <c:v>1806336</c:v>
                </c:pt>
                <c:pt idx="2897">
                  <c:v>1806336</c:v>
                </c:pt>
                <c:pt idx="2898">
                  <c:v>1806336</c:v>
                </c:pt>
                <c:pt idx="2899">
                  <c:v>1806336</c:v>
                </c:pt>
                <c:pt idx="2900">
                  <c:v>1806336</c:v>
                </c:pt>
                <c:pt idx="2901">
                  <c:v>1806336</c:v>
                </c:pt>
                <c:pt idx="2902">
                  <c:v>1806336</c:v>
                </c:pt>
                <c:pt idx="2903">
                  <c:v>1806336</c:v>
                </c:pt>
                <c:pt idx="2904">
                  <c:v>1806336</c:v>
                </c:pt>
                <c:pt idx="2905">
                  <c:v>1806336</c:v>
                </c:pt>
                <c:pt idx="2906">
                  <c:v>1806336</c:v>
                </c:pt>
                <c:pt idx="2907">
                  <c:v>1806336</c:v>
                </c:pt>
                <c:pt idx="2908">
                  <c:v>1806336</c:v>
                </c:pt>
                <c:pt idx="2909">
                  <c:v>1806336</c:v>
                </c:pt>
                <c:pt idx="2910">
                  <c:v>1806336</c:v>
                </c:pt>
                <c:pt idx="2911">
                  <c:v>1806336</c:v>
                </c:pt>
                <c:pt idx="2912">
                  <c:v>1806336</c:v>
                </c:pt>
                <c:pt idx="2913">
                  <c:v>1806336</c:v>
                </c:pt>
                <c:pt idx="2914">
                  <c:v>1806336</c:v>
                </c:pt>
                <c:pt idx="2915">
                  <c:v>1806336</c:v>
                </c:pt>
                <c:pt idx="2916">
                  <c:v>1806336</c:v>
                </c:pt>
                <c:pt idx="2917">
                  <c:v>1806336</c:v>
                </c:pt>
                <c:pt idx="2918">
                  <c:v>1806336</c:v>
                </c:pt>
                <c:pt idx="2919">
                  <c:v>1806336</c:v>
                </c:pt>
                <c:pt idx="2920">
                  <c:v>1806336</c:v>
                </c:pt>
                <c:pt idx="2921">
                  <c:v>1806336</c:v>
                </c:pt>
                <c:pt idx="2922">
                  <c:v>1806336</c:v>
                </c:pt>
                <c:pt idx="2923">
                  <c:v>1806336</c:v>
                </c:pt>
                <c:pt idx="2924">
                  <c:v>1806336</c:v>
                </c:pt>
                <c:pt idx="2925">
                  <c:v>1806336</c:v>
                </c:pt>
                <c:pt idx="2926">
                  <c:v>1806336</c:v>
                </c:pt>
                <c:pt idx="2927">
                  <c:v>1806336</c:v>
                </c:pt>
                <c:pt idx="2928">
                  <c:v>1806336</c:v>
                </c:pt>
                <c:pt idx="2929">
                  <c:v>1806336</c:v>
                </c:pt>
                <c:pt idx="2930">
                  <c:v>1806336</c:v>
                </c:pt>
                <c:pt idx="2931">
                  <c:v>1806336</c:v>
                </c:pt>
                <c:pt idx="2932">
                  <c:v>1806336</c:v>
                </c:pt>
                <c:pt idx="2933">
                  <c:v>1806336</c:v>
                </c:pt>
                <c:pt idx="2934">
                  <c:v>1806336</c:v>
                </c:pt>
                <c:pt idx="2935">
                  <c:v>1806336</c:v>
                </c:pt>
                <c:pt idx="2936">
                  <c:v>1806336</c:v>
                </c:pt>
                <c:pt idx="2937">
                  <c:v>1806336</c:v>
                </c:pt>
                <c:pt idx="2938">
                  <c:v>1806336</c:v>
                </c:pt>
                <c:pt idx="2939">
                  <c:v>1806336</c:v>
                </c:pt>
                <c:pt idx="2940">
                  <c:v>1806336</c:v>
                </c:pt>
                <c:pt idx="2941">
                  <c:v>1806336</c:v>
                </c:pt>
                <c:pt idx="2942">
                  <c:v>1806336</c:v>
                </c:pt>
                <c:pt idx="2943">
                  <c:v>1806336</c:v>
                </c:pt>
                <c:pt idx="2944">
                  <c:v>1806336</c:v>
                </c:pt>
                <c:pt idx="2945">
                  <c:v>1806336</c:v>
                </c:pt>
                <c:pt idx="2946">
                  <c:v>1806336</c:v>
                </c:pt>
                <c:pt idx="2947">
                  <c:v>1806336</c:v>
                </c:pt>
                <c:pt idx="2948">
                  <c:v>1806336</c:v>
                </c:pt>
                <c:pt idx="2949">
                  <c:v>1806336</c:v>
                </c:pt>
                <c:pt idx="2950">
                  <c:v>1806336</c:v>
                </c:pt>
                <c:pt idx="2951">
                  <c:v>1806336</c:v>
                </c:pt>
                <c:pt idx="2952">
                  <c:v>1806336</c:v>
                </c:pt>
                <c:pt idx="2953">
                  <c:v>1806336</c:v>
                </c:pt>
                <c:pt idx="2954">
                  <c:v>1806336</c:v>
                </c:pt>
                <c:pt idx="2955">
                  <c:v>1806336</c:v>
                </c:pt>
                <c:pt idx="2956">
                  <c:v>1806336</c:v>
                </c:pt>
                <c:pt idx="2957">
                  <c:v>1806336</c:v>
                </c:pt>
                <c:pt idx="2958">
                  <c:v>1806336</c:v>
                </c:pt>
                <c:pt idx="2959">
                  <c:v>1806336</c:v>
                </c:pt>
                <c:pt idx="2960">
                  <c:v>1806336</c:v>
                </c:pt>
                <c:pt idx="2961">
                  <c:v>1806336</c:v>
                </c:pt>
                <c:pt idx="2962">
                  <c:v>1806336</c:v>
                </c:pt>
                <c:pt idx="2963">
                  <c:v>1806336</c:v>
                </c:pt>
                <c:pt idx="2964">
                  <c:v>1806336</c:v>
                </c:pt>
                <c:pt idx="2965">
                  <c:v>1806336</c:v>
                </c:pt>
                <c:pt idx="2966">
                  <c:v>1806336</c:v>
                </c:pt>
                <c:pt idx="2967">
                  <c:v>1806336</c:v>
                </c:pt>
                <c:pt idx="2968">
                  <c:v>1806336</c:v>
                </c:pt>
                <c:pt idx="2969">
                  <c:v>1806336</c:v>
                </c:pt>
                <c:pt idx="2970">
                  <c:v>1806336</c:v>
                </c:pt>
                <c:pt idx="2971">
                  <c:v>1806336</c:v>
                </c:pt>
                <c:pt idx="2972">
                  <c:v>1806336</c:v>
                </c:pt>
                <c:pt idx="2973">
                  <c:v>1806336</c:v>
                </c:pt>
                <c:pt idx="2974">
                  <c:v>1806336</c:v>
                </c:pt>
                <c:pt idx="2975">
                  <c:v>1806336</c:v>
                </c:pt>
                <c:pt idx="2976">
                  <c:v>1806336</c:v>
                </c:pt>
                <c:pt idx="2977">
                  <c:v>1806336</c:v>
                </c:pt>
                <c:pt idx="2978">
                  <c:v>1806336</c:v>
                </c:pt>
                <c:pt idx="2979">
                  <c:v>1806336</c:v>
                </c:pt>
                <c:pt idx="2980">
                  <c:v>1806336</c:v>
                </c:pt>
                <c:pt idx="2981">
                  <c:v>1806336</c:v>
                </c:pt>
                <c:pt idx="2982">
                  <c:v>1806336</c:v>
                </c:pt>
                <c:pt idx="2983">
                  <c:v>1806336</c:v>
                </c:pt>
                <c:pt idx="2984">
                  <c:v>1806336</c:v>
                </c:pt>
                <c:pt idx="2985">
                  <c:v>1806336</c:v>
                </c:pt>
                <c:pt idx="2986">
                  <c:v>1806336</c:v>
                </c:pt>
                <c:pt idx="2987">
                  <c:v>1806336</c:v>
                </c:pt>
                <c:pt idx="2988">
                  <c:v>1806336</c:v>
                </c:pt>
                <c:pt idx="2989">
                  <c:v>1806336</c:v>
                </c:pt>
                <c:pt idx="2990">
                  <c:v>1806336</c:v>
                </c:pt>
                <c:pt idx="2991">
                  <c:v>1806336</c:v>
                </c:pt>
                <c:pt idx="2992">
                  <c:v>1806336</c:v>
                </c:pt>
                <c:pt idx="2993">
                  <c:v>1806336</c:v>
                </c:pt>
                <c:pt idx="2994">
                  <c:v>1806336</c:v>
                </c:pt>
                <c:pt idx="2995">
                  <c:v>1806336</c:v>
                </c:pt>
                <c:pt idx="2996">
                  <c:v>1806336</c:v>
                </c:pt>
                <c:pt idx="2997">
                  <c:v>1806336</c:v>
                </c:pt>
                <c:pt idx="2998">
                  <c:v>1806336</c:v>
                </c:pt>
                <c:pt idx="2999">
                  <c:v>1806336</c:v>
                </c:pt>
                <c:pt idx="3000">
                  <c:v>1806336</c:v>
                </c:pt>
                <c:pt idx="3001">
                  <c:v>1806336</c:v>
                </c:pt>
                <c:pt idx="3002">
                  <c:v>1806336</c:v>
                </c:pt>
                <c:pt idx="3003">
                  <c:v>1806336</c:v>
                </c:pt>
                <c:pt idx="3004">
                  <c:v>1806336</c:v>
                </c:pt>
                <c:pt idx="3005">
                  <c:v>1806336</c:v>
                </c:pt>
                <c:pt idx="3006">
                  <c:v>1806336</c:v>
                </c:pt>
                <c:pt idx="3007">
                  <c:v>1622016</c:v>
                </c:pt>
                <c:pt idx="3008">
                  <c:v>1806336</c:v>
                </c:pt>
                <c:pt idx="3009">
                  <c:v>1806336</c:v>
                </c:pt>
                <c:pt idx="3010">
                  <c:v>1806336</c:v>
                </c:pt>
                <c:pt idx="3011">
                  <c:v>1806336</c:v>
                </c:pt>
                <c:pt idx="3012">
                  <c:v>1806336</c:v>
                </c:pt>
                <c:pt idx="3013">
                  <c:v>1806336</c:v>
                </c:pt>
                <c:pt idx="3014">
                  <c:v>1806336</c:v>
                </c:pt>
                <c:pt idx="3015">
                  <c:v>1806336</c:v>
                </c:pt>
                <c:pt idx="3016">
                  <c:v>1806336</c:v>
                </c:pt>
                <c:pt idx="3017">
                  <c:v>1806336</c:v>
                </c:pt>
                <c:pt idx="3018">
                  <c:v>1806336</c:v>
                </c:pt>
                <c:pt idx="3019">
                  <c:v>1806336</c:v>
                </c:pt>
                <c:pt idx="3020">
                  <c:v>1622016</c:v>
                </c:pt>
                <c:pt idx="3021">
                  <c:v>1806336</c:v>
                </c:pt>
                <c:pt idx="3022">
                  <c:v>1806336</c:v>
                </c:pt>
                <c:pt idx="3023">
                  <c:v>1806336</c:v>
                </c:pt>
                <c:pt idx="3024">
                  <c:v>1806336</c:v>
                </c:pt>
                <c:pt idx="3025">
                  <c:v>1806336</c:v>
                </c:pt>
                <c:pt idx="3026">
                  <c:v>1806336</c:v>
                </c:pt>
                <c:pt idx="3027">
                  <c:v>1806336</c:v>
                </c:pt>
                <c:pt idx="3028">
                  <c:v>1806336</c:v>
                </c:pt>
                <c:pt idx="3029">
                  <c:v>1806336</c:v>
                </c:pt>
                <c:pt idx="3030">
                  <c:v>1806336</c:v>
                </c:pt>
                <c:pt idx="3031">
                  <c:v>1806336</c:v>
                </c:pt>
                <c:pt idx="3032">
                  <c:v>1806336</c:v>
                </c:pt>
                <c:pt idx="3033">
                  <c:v>1806336</c:v>
                </c:pt>
                <c:pt idx="3034">
                  <c:v>1806336</c:v>
                </c:pt>
                <c:pt idx="3035">
                  <c:v>1806336</c:v>
                </c:pt>
                <c:pt idx="3036">
                  <c:v>1806336</c:v>
                </c:pt>
                <c:pt idx="3037">
                  <c:v>1806336</c:v>
                </c:pt>
                <c:pt idx="3038">
                  <c:v>1806336</c:v>
                </c:pt>
                <c:pt idx="3039">
                  <c:v>1806336</c:v>
                </c:pt>
                <c:pt idx="3040">
                  <c:v>1806336</c:v>
                </c:pt>
                <c:pt idx="3041">
                  <c:v>1806336</c:v>
                </c:pt>
                <c:pt idx="3042">
                  <c:v>1806336</c:v>
                </c:pt>
                <c:pt idx="3043">
                  <c:v>1806336</c:v>
                </c:pt>
                <c:pt idx="3044">
                  <c:v>1806336</c:v>
                </c:pt>
                <c:pt idx="3045">
                  <c:v>1806336</c:v>
                </c:pt>
                <c:pt idx="3046">
                  <c:v>1806336</c:v>
                </c:pt>
                <c:pt idx="3047">
                  <c:v>1806336</c:v>
                </c:pt>
                <c:pt idx="3048">
                  <c:v>1806336</c:v>
                </c:pt>
                <c:pt idx="3049">
                  <c:v>1806336</c:v>
                </c:pt>
                <c:pt idx="3050">
                  <c:v>1806336</c:v>
                </c:pt>
                <c:pt idx="3051">
                  <c:v>1806336</c:v>
                </c:pt>
                <c:pt idx="3052">
                  <c:v>1806336</c:v>
                </c:pt>
                <c:pt idx="3053">
                  <c:v>1806336</c:v>
                </c:pt>
                <c:pt idx="3054">
                  <c:v>1806336</c:v>
                </c:pt>
                <c:pt idx="3055">
                  <c:v>1806336</c:v>
                </c:pt>
                <c:pt idx="3056">
                  <c:v>1806336</c:v>
                </c:pt>
                <c:pt idx="3057">
                  <c:v>1806336</c:v>
                </c:pt>
                <c:pt idx="3058">
                  <c:v>1806336</c:v>
                </c:pt>
                <c:pt idx="3059">
                  <c:v>1806336</c:v>
                </c:pt>
                <c:pt idx="3060">
                  <c:v>1806336</c:v>
                </c:pt>
                <c:pt idx="3061">
                  <c:v>1806336</c:v>
                </c:pt>
                <c:pt idx="3062">
                  <c:v>1806336</c:v>
                </c:pt>
                <c:pt idx="3063">
                  <c:v>1806336</c:v>
                </c:pt>
                <c:pt idx="3064">
                  <c:v>1806336</c:v>
                </c:pt>
                <c:pt idx="3065">
                  <c:v>1806336</c:v>
                </c:pt>
                <c:pt idx="3066">
                  <c:v>1806336</c:v>
                </c:pt>
                <c:pt idx="3067">
                  <c:v>1806336</c:v>
                </c:pt>
                <c:pt idx="3068">
                  <c:v>1806336</c:v>
                </c:pt>
                <c:pt idx="3069">
                  <c:v>1806336</c:v>
                </c:pt>
                <c:pt idx="3070">
                  <c:v>1806336</c:v>
                </c:pt>
                <c:pt idx="3071">
                  <c:v>1806336</c:v>
                </c:pt>
                <c:pt idx="3072">
                  <c:v>1806336</c:v>
                </c:pt>
                <c:pt idx="3073">
                  <c:v>1806336</c:v>
                </c:pt>
                <c:pt idx="3074">
                  <c:v>1806336</c:v>
                </c:pt>
                <c:pt idx="3075">
                  <c:v>1806336</c:v>
                </c:pt>
                <c:pt idx="3076">
                  <c:v>1806336</c:v>
                </c:pt>
                <c:pt idx="3077">
                  <c:v>1806336</c:v>
                </c:pt>
                <c:pt idx="3078">
                  <c:v>1806336</c:v>
                </c:pt>
                <c:pt idx="3079">
                  <c:v>1806336</c:v>
                </c:pt>
                <c:pt idx="3080">
                  <c:v>1806336</c:v>
                </c:pt>
                <c:pt idx="3081">
                  <c:v>1806336</c:v>
                </c:pt>
                <c:pt idx="3082">
                  <c:v>1806336</c:v>
                </c:pt>
                <c:pt idx="3083">
                  <c:v>1806336</c:v>
                </c:pt>
                <c:pt idx="3084">
                  <c:v>1806336</c:v>
                </c:pt>
                <c:pt idx="3085">
                  <c:v>1806336</c:v>
                </c:pt>
                <c:pt idx="3086">
                  <c:v>1806336</c:v>
                </c:pt>
                <c:pt idx="3087">
                  <c:v>1806336</c:v>
                </c:pt>
                <c:pt idx="3088">
                  <c:v>1806336</c:v>
                </c:pt>
                <c:pt idx="3089">
                  <c:v>1806336</c:v>
                </c:pt>
                <c:pt idx="3090">
                  <c:v>1806336</c:v>
                </c:pt>
                <c:pt idx="3091">
                  <c:v>1806336</c:v>
                </c:pt>
                <c:pt idx="3092">
                  <c:v>1806336</c:v>
                </c:pt>
                <c:pt idx="3093">
                  <c:v>1806336</c:v>
                </c:pt>
                <c:pt idx="3094">
                  <c:v>1806336</c:v>
                </c:pt>
                <c:pt idx="3095">
                  <c:v>1806336</c:v>
                </c:pt>
                <c:pt idx="3096">
                  <c:v>1806336</c:v>
                </c:pt>
                <c:pt idx="3097">
                  <c:v>1806336</c:v>
                </c:pt>
                <c:pt idx="3098">
                  <c:v>1806336</c:v>
                </c:pt>
                <c:pt idx="3099">
                  <c:v>1806336</c:v>
                </c:pt>
                <c:pt idx="3100">
                  <c:v>1806336</c:v>
                </c:pt>
                <c:pt idx="3101">
                  <c:v>1806336</c:v>
                </c:pt>
                <c:pt idx="3102">
                  <c:v>1806336</c:v>
                </c:pt>
                <c:pt idx="3103">
                  <c:v>1806336</c:v>
                </c:pt>
                <c:pt idx="3104">
                  <c:v>1806336</c:v>
                </c:pt>
                <c:pt idx="3105">
                  <c:v>1806336</c:v>
                </c:pt>
                <c:pt idx="3106">
                  <c:v>1806336</c:v>
                </c:pt>
                <c:pt idx="3107">
                  <c:v>1806336</c:v>
                </c:pt>
                <c:pt idx="3108">
                  <c:v>1806336</c:v>
                </c:pt>
                <c:pt idx="3109">
                  <c:v>1806336</c:v>
                </c:pt>
                <c:pt idx="3110">
                  <c:v>1806336</c:v>
                </c:pt>
                <c:pt idx="3111">
                  <c:v>1806336</c:v>
                </c:pt>
                <c:pt idx="3112">
                  <c:v>1806336</c:v>
                </c:pt>
                <c:pt idx="3113">
                  <c:v>1806336</c:v>
                </c:pt>
                <c:pt idx="3114">
                  <c:v>1806336</c:v>
                </c:pt>
                <c:pt idx="3115">
                  <c:v>1806336</c:v>
                </c:pt>
                <c:pt idx="3116">
                  <c:v>1806336</c:v>
                </c:pt>
                <c:pt idx="3117">
                  <c:v>1806336</c:v>
                </c:pt>
                <c:pt idx="3118">
                  <c:v>1806336</c:v>
                </c:pt>
                <c:pt idx="3119">
                  <c:v>1806336</c:v>
                </c:pt>
                <c:pt idx="3120">
                  <c:v>1806336</c:v>
                </c:pt>
                <c:pt idx="3121">
                  <c:v>1806336</c:v>
                </c:pt>
                <c:pt idx="3122">
                  <c:v>1806336</c:v>
                </c:pt>
                <c:pt idx="3123">
                  <c:v>1806336</c:v>
                </c:pt>
                <c:pt idx="3124">
                  <c:v>1806336</c:v>
                </c:pt>
                <c:pt idx="3125">
                  <c:v>1806336</c:v>
                </c:pt>
                <c:pt idx="3126">
                  <c:v>1806336</c:v>
                </c:pt>
                <c:pt idx="3127">
                  <c:v>1806336</c:v>
                </c:pt>
                <c:pt idx="3128">
                  <c:v>1806336</c:v>
                </c:pt>
                <c:pt idx="3129">
                  <c:v>1806336</c:v>
                </c:pt>
                <c:pt idx="3130">
                  <c:v>1806336</c:v>
                </c:pt>
                <c:pt idx="3131">
                  <c:v>1806336</c:v>
                </c:pt>
                <c:pt idx="3132">
                  <c:v>1806336</c:v>
                </c:pt>
                <c:pt idx="3133">
                  <c:v>1806336</c:v>
                </c:pt>
                <c:pt idx="3134">
                  <c:v>1806336</c:v>
                </c:pt>
                <c:pt idx="3135">
                  <c:v>1806336</c:v>
                </c:pt>
                <c:pt idx="3136">
                  <c:v>1806336</c:v>
                </c:pt>
                <c:pt idx="3137">
                  <c:v>1806336</c:v>
                </c:pt>
                <c:pt idx="3138">
                  <c:v>1806336</c:v>
                </c:pt>
                <c:pt idx="3139">
                  <c:v>1806336</c:v>
                </c:pt>
                <c:pt idx="3140">
                  <c:v>1806336</c:v>
                </c:pt>
                <c:pt idx="3141">
                  <c:v>1806336</c:v>
                </c:pt>
                <c:pt idx="3142">
                  <c:v>1806336</c:v>
                </c:pt>
                <c:pt idx="3143">
                  <c:v>1806336</c:v>
                </c:pt>
                <c:pt idx="3144">
                  <c:v>1806336</c:v>
                </c:pt>
                <c:pt idx="3145">
                  <c:v>1806336</c:v>
                </c:pt>
                <c:pt idx="3146">
                  <c:v>1806336</c:v>
                </c:pt>
                <c:pt idx="3147">
                  <c:v>1806336</c:v>
                </c:pt>
                <c:pt idx="3148">
                  <c:v>1806336</c:v>
                </c:pt>
                <c:pt idx="3149">
                  <c:v>1806336</c:v>
                </c:pt>
                <c:pt idx="3150">
                  <c:v>1806336</c:v>
                </c:pt>
                <c:pt idx="3151">
                  <c:v>1806336</c:v>
                </c:pt>
                <c:pt idx="3152">
                  <c:v>1806336</c:v>
                </c:pt>
                <c:pt idx="3153">
                  <c:v>1806336</c:v>
                </c:pt>
                <c:pt idx="3154">
                  <c:v>1806336</c:v>
                </c:pt>
                <c:pt idx="3155">
                  <c:v>1806336</c:v>
                </c:pt>
                <c:pt idx="3156">
                  <c:v>1806336</c:v>
                </c:pt>
                <c:pt idx="3157">
                  <c:v>1806336</c:v>
                </c:pt>
                <c:pt idx="3158">
                  <c:v>1806336</c:v>
                </c:pt>
                <c:pt idx="3159">
                  <c:v>1806336</c:v>
                </c:pt>
                <c:pt idx="3160">
                  <c:v>1806336</c:v>
                </c:pt>
                <c:pt idx="3161">
                  <c:v>1806336</c:v>
                </c:pt>
                <c:pt idx="3162">
                  <c:v>1806336</c:v>
                </c:pt>
                <c:pt idx="3163">
                  <c:v>1806336</c:v>
                </c:pt>
                <c:pt idx="3164">
                  <c:v>1806336</c:v>
                </c:pt>
                <c:pt idx="3165">
                  <c:v>1806336</c:v>
                </c:pt>
                <c:pt idx="3166">
                  <c:v>1806336</c:v>
                </c:pt>
                <c:pt idx="3167">
                  <c:v>1806336</c:v>
                </c:pt>
                <c:pt idx="3168">
                  <c:v>1806336</c:v>
                </c:pt>
                <c:pt idx="3169">
                  <c:v>1806336</c:v>
                </c:pt>
                <c:pt idx="3170">
                  <c:v>1806336</c:v>
                </c:pt>
                <c:pt idx="3171">
                  <c:v>1806336</c:v>
                </c:pt>
                <c:pt idx="3172">
                  <c:v>1806336</c:v>
                </c:pt>
                <c:pt idx="3173">
                  <c:v>1806336</c:v>
                </c:pt>
                <c:pt idx="3174">
                  <c:v>1806336</c:v>
                </c:pt>
                <c:pt idx="3175">
                  <c:v>1806336</c:v>
                </c:pt>
                <c:pt idx="3176">
                  <c:v>1806336</c:v>
                </c:pt>
                <c:pt idx="3177">
                  <c:v>1806336</c:v>
                </c:pt>
                <c:pt idx="3178">
                  <c:v>1806336</c:v>
                </c:pt>
                <c:pt idx="3179">
                  <c:v>1806336</c:v>
                </c:pt>
                <c:pt idx="3180">
                  <c:v>1806336</c:v>
                </c:pt>
                <c:pt idx="3181">
                  <c:v>1806336</c:v>
                </c:pt>
                <c:pt idx="3182">
                  <c:v>1806336</c:v>
                </c:pt>
                <c:pt idx="3183">
                  <c:v>1806336</c:v>
                </c:pt>
                <c:pt idx="3184">
                  <c:v>1806336</c:v>
                </c:pt>
                <c:pt idx="3185">
                  <c:v>1806336</c:v>
                </c:pt>
                <c:pt idx="3186">
                  <c:v>1806336</c:v>
                </c:pt>
                <c:pt idx="3187">
                  <c:v>1806336</c:v>
                </c:pt>
                <c:pt idx="3188">
                  <c:v>1806336</c:v>
                </c:pt>
                <c:pt idx="3189">
                  <c:v>1806336</c:v>
                </c:pt>
                <c:pt idx="3190">
                  <c:v>1806336</c:v>
                </c:pt>
                <c:pt idx="3191">
                  <c:v>1806336</c:v>
                </c:pt>
                <c:pt idx="3192">
                  <c:v>1806336</c:v>
                </c:pt>
                <c:pt idx="3193">
                  <c:v>1806336</c:v>
                </c:pt>
                <c:pt idx="3194">
                  <c:v>1806336</c:v>
                </c:pt>
                <c:pt idx="3195">
                  <c:v>1806336</c:v>
                </c:pt>
                <c:pt idx="3196">
                  <c:v>1806336</c:v>
                </c:pt>
                <c:pt idx="3197">
                  <c:v>1806336</c:v>
                </c:pt>
                <c:pt idx="3198">
                  <c:v>1806336</c:v>
                </c:pt>
                <c:pt idx="3199">
                  <c:v>1806336</c:v>
                </c:pt>
                <c:pt idx="3200">
                  <c:v>1806336</c:v>
                </c:pt>
                <c:pt idx="3201">
                  <c:v>1806336</c:v>
                </c:pt>
                <c:pt idx="3202">
                  <c:v>1806336</c:v>
                </c:pt>
                <c:pt idx="3203">
                  <c:v>1806336</c:v>
                </c:pt>
                <c:pt idx="3204">
                  <c:v>1806336</c:v>
                </c:pt>
                <c:pt idx="3205">
                  <c:v>1806336</c:v>
                </c:pt>
                <c:pt idx="3206">
                  <c:v>1806336</c:v>
                </c:pt>
                <c:pt idx="3207">
                  <c:v>1806336</c:v>
                </c:pt>
                <c:pt idx="3208">
                  <c:v>1806336</c:v>
                </c:pt>
                <c:pt idx="3209">
                  <c:v>1806336</c:v>
                </c:pt>
                <c:pt idx="3210">
                  <c:v>1806336</c:v>
                </c:pt>
                <c:pt idx="3211">
                  <c:v>1806336</c:v>
                </c:pt>
                <c:pt idx="3212">
                  <c:v>1806336</c:v>
                </c:pt>
                <c:pt idx="3213">
                  <c:v>1806336</c:v>
                </c:pt>
                <c:pt idx="3214">
                  <c:v>1806336</c:v>
                </c:pt>
                <c:pt idx="3215">
                  <c:v>1806336</c:v>
                </c:pt>
                <c:pt idx="3216">
                  <c:v>1806336</c:v>
                </c:pt>
                <c:pt idx="3217">
                  <c:v>1806336</c:v>
                </c:pt>
                <c:pt idx="3218">
                  <c:v>1806336</c:v>
                </c:pt>
                <c:pt idx="3219">
                  <c:v>1806336</c:v>
                </c:pt>
                <c:pt idx="3220">
                  <c:v>1806336</c:v>
                </c:pt>
                <c:pt idx="3221">
                  <c:v>1806336</c:v>
                </c:pt>
                <c:pt idx="3222">
                  <c:v>1806336</c:v>
                </c:pt>
                <c:pt idx="3223">
                  <c:v>1806336</c:v>
                </c:pt>
                <c:pt idx="3224">
                  <c:v>1806336</c:v>
                </c:pt>
                <c:pt idx="3225">
                  <c:v>1806336</c:v>
                </c:pt>
                <c:pt idx="3226">
                  <c:v>1806336</c:v>
                </c:pt>
                <c:pt idx="3227">
                  <c:v>1806336</c:v>
                </c:pt>
                <c:pt idx="3228">
                  <c:v>1806336</c:v>
                </c:pt>
                <c:pt idx="3229">
                  <c:v>1806336</c:v>
                </c:pt>
                <c:pt idx="3230">
                  <c:v>1806336</c:v>
                </c:pt>
                <c:pt idx="3231">
                  <c:v>1806336</c:v>
                </c:pt>
                <c:pt idx="3232">
                  <c:v>1806336</c:v>
                </c:pt>
                <c:pt idx="3233">
                  <c:v>1806336</c:v>
                </c:pt>
                <c:pt idx="3234">
                  <c:v>1806336</c:v>
                </c:pt>
                <c:pt idx="3235">
                  <c:v>1806336</c:v>
                </c:pt>
                <c:pt idx="3236">
                  <c:v>1806336</c:v>
                </c:pt>
                <c:pt idx="3237">
                  <c:v>1806336</c:v>
                </c:pt>
                <c:pt idx="3238">
                  <c:v>1806336</c:v>
                </c:pt>
                <c:pt idx="3239">
                  <c:v>1806336</c:v>
                </c:pt>
                <c:pt idx="3240">
                  <c:v>1806336</c:v>
                </c:pt>
                <c:pt idx="3241">
                  <c:v>1806336</c:v>
                </c:pt>
                <c:pt idx="3242">
                  <c:v>1806336</c:v>
                </c:pt>
                <c:pt idx="3243">
                  <c:v>1806336</c:v>
                </c:pt>
                <c:pt idx="3244">
                  <c:v>1806336</c:v>
                </c:pt>
                <c:pt idx="3245">
                  <c:v>1806336</c:v>
                </c:pt>
                <c:pt idx="3246">
                  <c:v>1806336</c:v>
                </c:pt>
                <c:pt idx="3247">
                  <c:v>1806336</c:v>
                </c:pt>
                <c:pt idx="3248">
                  <c:v>1806336</c:v>
                </c:pt>
                <c:pt idx="3249">
                  <c:v>1806336</c:v>
                </c:pt>
                <c:pt idx="3250">
                  <c:v>1806336</c:v>
                </c:pt>
                <c:pt idx="3251">
                  <c:v>1806336</c:v>
                </c:pt>
                <c:pt idx="3252">
                  <c:v>1806336</c:v>
                </c:pt>
                <c:pt idx="3253">
                  <c:v>1806336</c:v>
                </c:pt>
                <c:pt idx="3254">
                  <c:v>1806336</c:v>
                </c:pt>
                <c:pt idx="3255">
                  <c:v>1622016</c:v>
                </c:pt>
                <c:pt idx="3256">
                  <c:v>1806336</c:v>
                </c:pt>
                <c:pt idx="3257">
                  <c:v>1806336</c:v>
                </c:pt>
                <c:pt idx="3258">
                  <c:v>1806336</c:v>
                </c:pt>
                <c:pt idx="3259">
                  <c:v>1806336</c:v>
                </c:pt>
                <c:pt idx="3260">
                  <c:v>1806336</c:v>
                </c:pt>
                <c:pt idx="3261">
                  <c:v>1806336</c:v>
                </c:pt>
                <c:pt idx="3262">
                  <c:v>1806336</c:v>
                </c:pt>
                <c:pt idx="3263">
                  <c:v>1806336</c:v>
                </c:pt>
                <c:pt idx="3264">
                  <c:v>1806336</c:v>
                </c:pt>
                <c:pt idx="3265">
                  <c:v>1806336</c:v>
                </c:pt>
                <c:pt idx="3266">
                  <c:v>1806336</c:v>
                </c:pt>
                <c:pt idx="3267">
                  <c:v>1806336</c:v>
                </c:pt>
                <c:pt idx="3268">
                  <c:v>1806336</c:v>
                </c:pt>
                <c:pt idx="3269">
                  <c:v>1806336</c:v>
                </c:pt>
                <c:pt idx="3270">
                  <c:v>1806336</c:v>
                </c:pt>
                <c:pt idx="3271">
                  <c:v>1806336</c:v>
                </c:pt>
                <c:pt idx="3272">
                  <c:v>1806336</c:v>
                </c:pt>
                <c:pt idx="3273">
                  <c:v>1806336</c:v>
                </c:pt>
                <c:pt idx="3274">
                  <c:v>1806336</c:v>
                </c:pt>
                <c:pt idx="3275">
                  <c:v>1806336</c:v>
                </c:pt>
                <c:pt idx="3276">
                  <c:v>1806336</c:v>
                </c:pt>
                <c:pt idx="3277">
                  <c:v>1806336</c:v>
                </c:pt>
                <c:pt idx="3278">
                  <c:v>1806336</c:v>
                </c:pt>
                <c:pt idx="3279">
                  <c:v>1806336</c:v>
                </c:pt>
                <c:pt idx="3280">
                  <c:v>1806336</c:v>
                </c:pt>
                <c:pt idx="3281">
                  <c:v>1806336</c:v>
                </c:pt>
                <c:pt idx="3282">
                  <c:v>1806336</c:v>
                </c:pt>
                <c:pt idx="3283">
                  <c:v>1806336</c:v>
                </c:pt>
                <c:pt idx="3284">
                  <c:v>1806336</c:v>
                </c:pt>
                <c:pt idx="3285">
                  <c:v>1806336</c:v>
                </c:pt>
                <c:pt idx="3286">
                  <c:v>1806336</c:v>
                </c:pt>
                <c:pt idx="3287">
                  <c:v>1806336</c:v>
                </c:pt>
                <c:pt idx="3288">
                  <c:v>1806336</c:v>
                </c:pt>
                <c:pt idx="3289">
                  <c:v>1806336</c:v>
                </c:pt>
                <c:pt idx="3290">
                  <c:v>1806336</c:v>
                </c:pt>
                <c:pt idx="3291">
                  <c:v>1806336</c:v>
                </c:pt>
                <c:pt idx="3292">
                  <c:v>1806336</c:v>
                </c:pt>
                <c:pt idx="3293">
                  <c:v>1806336</c:v>
                </c:pt>
                <c:pt idx="3294">
                  <c:v>1806336</c:v>
                </c:pt>
                <c:pt idx="3295">
                  <c:v>1806336</c:v>
                </c:pt>
                <c:pt idx="3296">
                  <c:v>1806336</c:v>
                </c:pt>
                <c:pt idx="3297">
                  <c:v>1806336</c:v>
                </c:pt>
                <c:pt idx="3298">
                  <c:v>1806336</c:v>
                </c:pt>
                <c:pt idx="3299">
                  <c:v>1806336</c:v>
                </c:pt>
                <c:pt idx="3300">
                  <c:v>1806336</c:v>
                </c:pt>
                <c:pt idx="3301">
                  <c:v>1806336</c:v>
                </c:pt>
                <c:pt idx="3302">
                  <c:v>1806336</c:v>
                </c:pt>
                <c:pt idx="3303">
                  <c:v>1806336</c:v>
                </c:pt>
                <c:pt idx="3304">
                  <c:v>1806336</c:v>
                </c:pt>
                <c:pt idx="3305">
                  <c:v>1806336</c:v>
                </c:pt>
                <c:pt idx="3306">
                  <c:v>1806336</c:v>
                </c:pt>
                <c:pt idx="3307">
                  <c:v>1806336</c:v>
                </c:pt>
                <c:pt idx="3308">
                  <c:v>1806336</c:v>
                </c:pt>
                <c:pt idx="3309">
                  <c:v>1806336</c:v>
                </c:pt>
                <c:pt idx="3310">
                  <c:v>1806336</c:v>
                </c:pt>
                <c:pt idx="3311">
                  <c:v>1806336</c:v>
                </c:pt>
                <c:pt idx="3312">
                  <c:v>1806336</c:v>
                </c:pt>
                <c:pt idx="3313">
                  <c:v>1806336</c:v>
                </c:pt>
                <c:pt idx="3314">
                  <c:v>1806336</c:v>
                </c:pt>
                <c:pt idx="3315">
                  <c:v>1806336</c:v>
                </c:pt>
                <c:pt idx="3316">
                  <c:v>1806336</c:v>
                </c:pt>
                <c:pt idx="3317">
                  <c:v>1806336</c:v>
                </c:pt>
                <c:pt idx="3318">
                  <c:v>1806336</c:v>
                </c:pt>
                <c:pt idx="3319">
                  <c:v>1806336</c:v>
                </c:pt>
                <c:pt idx="3320">
                  <c:v>1806336</c:v>
                </c:pt>
                <c:pt idx="3321">
                  <c:v>1806336</c:v>
                </c:pt>
                <c:pt idx="3322">
                  <c:v>1806336</c:v>
                </c:pt>
                <c:pt idx="3323">
                  <c:v>1806336</c:v>
                </c:pt>
                <c:pt idx="3324">
                  <c:v>1806336</c:v>
                </c:pt>
                <c:pt idx="3325">
                  <c:v>1806336</c:v>
                </c:pt>
                <c:pt idx="3326">
                  <c:v>1806336</c:v>
                </c:pt>
                <c:pt idx="3327">
                  <c:v>1806336</c:v>
                </c:pt>
                <c:pt idx="3328">
                  <c:v>1806336</c:v>
                </c:pt>
                <c:pt idx="3329">
                  <c:v>1806336</c:v>
                </c:pt>
                <c:pt idx="3330">
                  <c:v>1806336</c:v>
                </c:pt>
                <c:pt idx="3331">
                  <c:v>1806336</c:v>
                </c:pt>
                <c:pt idx="3332">
                  <c:v>1806336</c:v>
                </c:pt>
                <c:pt idx="3333">
                  <c:v>1806336</c:v>
                </c:pt>
                <c:pt idx="3334">
                  <c:v>1806336</c:v>
                </c:pt>
                <c:pt idx="3335">
                  <c:v>1806336</c:v>
                </c:pt>
                <c:pt idx="3336">
                  <c:v>1806336</c:v>
                </c:pt>
                <c:pt idx="3337">
                  <c:v>1806336</c:v>
                </c:pt>
                <c:pt idx="3338">
                  <c:v>1806336</c:v>
                </c:pt>
                <c:pt idx="3339">
                  <c:v>1806336</c:v>
                </c:pt>
                <c:pt idx="3340">
                  <c:v>1806336</c:v>
                </c:pt>
                <c:pt idx="3341">
                  <c:v>1806336</c:v>
                </c:pt>
                <c:pt idx="3342">
                  <c:v>1806336</c:v>
                </c:pt>
                <c:pt idx="3343">
                  <c:v>1806336</c:v>
                </c:pt>
                <c:pt idx="3344">
                  <c:v>1806336</c:v>
                </c:pt>
                <c:pt idx="3345">
                  <c:v>1806336</c:v>
                </c:pt>
                <c:pt idx="3346">
                  <c:v>1806336</c:v>
                </c:pt>
                <c:pt idx="3347">
                  <c:v>1806336</c:v>
                </c:pt>
                <c:pt idx="3348">
                  <c:v>1806336</c:v>
                </c:pt>
                <c:pt idx="3349">
                  <c:v>1806336</c:v>
                </c:pt>
                <c:pt idx="3350">
                  <c:v>1806336</c:v>
                </c:pt>
                <c:pt idx="3351">
                  <c:v>1806336</c:v>
                </c:pt>
                <c:pt idx="3352">
                  <c:v>1806336</c:v>
                </c:pt>
                <c:pt idx="3353">
                  <c:v>1806336</c:v>
                </c:pt>
                <c:pt idx="3354">
                  <c:v>1806336</c:v>
                </c:pt>
                <c:pt idx="3355">
                  <c:v>1806336</c:v>
                </c:pt>
                <c:pt idx="3356">
                  <c:v>1806336</c:v>
                </c:pt>
                <c:pt idx="3357">
                  <c:v>1806336</c:v>
                </c:pt>
                <c:pt idx="3358">
                  <c:v>1806336</c:v>
                </c:pt>
                <c:pt idx="3359">
                  <c:v>1806336</c:v>
                </c:pt>
                <c:pt idx="3360">
                  <c:v>1806336</c:v>
                </c:pt>
                <c:pt idx="3361">
                  <c:v>1806336</c:v>
                </c:pt>
                <c:pt idx="3362">
                  <c:v>1806336</c:v>
                </c:pt>
                <c:pt idx="3363">
                  <c:v>1806336</c:v>
                </c:pt>
                <c:pt idx="3364">
                  <c:v>1806336</c:v>
                </c:pt>
                <c:pt idx="3365">
                  <c:v>1806336</c:v>
                </c:pt>
                <c:pt idx="3366">
                  <c:v>1806336</c:v>
                </c:pt>
                <c:pt idx="3367">
                  <c:v>1806336</c:v>
                </c:pt>
                <c:pt idx="3368">
                  <c:v>1806336</c:v>
                </c:pt>
                <c:pt idx="3369">
                  <c:v>1806336</c:v>
                </c:pt>
                <c:pt idx="3370">
                  <c:v>1806336</c:v>
                </c:pt>
                <c:pt idx="3371">
                  <c:v>1806336</c:v>
                </c:pt>
                <c:pt idx="3372">
                  <c:v>1806336</c:v>
                </c:pt>
                <c:pt idx="3373">
                  <c:v>1806336</c:v>
                </c:pt>
                <c:pt idx="3374">
                  <c:v>1806336</c:v>
                </c:pt>
                <c:pt idx="3375">
                  <c:v>1806336</c:v>
                </c:pt>
                <c:pt idx="3376">
                  <c:v>1806336</c:v>
                </c:pt>
                <c:pt idx="3377">
                  <c:v>1806336</c:v>
                </c:pt>
                <c:pt idx="3378">
                  <c:v>1806336</c:v>
                </c:pt>
                <c:pt idx="3379">
                  <c:v>1806336</c:v>
                </c:pt>
                <c:pt idx="3380">
                  <c:v>1806336</c:v>
                </c:pt>
                <c:pt idx="3381">
                  <c:v>1806336</c:v>
                </c:pt>
                <c:pt idx="3382">
                  <c:v>1806336</c:v>
                </c:pt>
                <c:pt idx="3383">
                  <c:v>1806336</c:v>
                </c:pt>
                <c:pt idx="3384">
                  <c:v>1806336</c:v>
                </c:pt>
                <c:pt idx="3385">
                  <c:v>1806336</c:v>
                </c:pt>
                <c:pt idx="3386">
                  <c:v>1806336</c:v>
                </c:pt>
                <c:pt idx="3387">
                  <c:v>1806336</c:v>
                </c:pt>
                <c:pt idx="3388">
                  <c:v>1806336</c:v>
                </c:pt>
                <c:pt idx="3389">
                  <c:v>1806336</c:v>
                </c:pt>
                <c:pt idx="3390">
                  <c:v>1806336</c:v>
                </c:pt>
                <c:pt idx="3391">
                  <c:v>1806336</c:v>
                </c:pt>
                <c:pt idx="3392">
                  <c:v>1806336</c:v>
                </c:pt>
                <c:pt idx="3393">
                  <c:v>1806336</c:v>
                </c:pt>
                <c:pt idx="3394">
                  <c:v>1806336</c:v>
                </c:pt>
                <c:pt idx="3395">
                  <c:v>1806336</c:v>
                </c:pt>
                <c:pt idx="3396">
                  <c:v>1806336</c:v>
                </c:pt>
                <c:pt idx="3397">
                  <c:v>1806336</c:v>
                </c:pt>
                <c:pt idx="3398">
                  <c:v>1806336</c:v>
                </c:pt>
                <c:pt idx="3399">
                  <c:v>1806336</c:v>
                </c:pt>
                <c:pt idx="3400">
                  <c:v>1806336</c:v>
                </c:pt>
                <c:pt idx="3401">
                  <c:v>1806336</c:v>
                </c:pt>
                <c:pt idx="3402">
                  <c:v>1806336</c:v>
                </c:pt>
                <c:pt idx="3403">
                  <c:v>1806336</c:v>
                </c:pt>
                <c:pt idx="3404">
                  <c:v>1806336</c:v>
                </c:pt>
                <c:pt idx="3405">
                  <c:v>1806336</c:v>
                </c:pt>
                <c:pt idx="3406">
                  <c:v>1806336</c:v>
                </c:pt>
                <c:pt idx="3407">
                  <c:v>1806336</c:v>
                </c:pt>
                <c:pt idx="3408">
                  <c:v>1806336</c:v>
                </c:pt>
                <c:pt idx="3409">
                  <c:v>1806336</c:v>
                </c:pt>
                <c:pt idx="3410">
                  <c:v>1806336</c:v>
                </c:pt>
                <c:pt idx="3411">
                  <c:v>1806336</c:v>
                </c:pt>
                <c:pt idx="3412">
                  <c:v>1806336</c:v>
                </c:pt>
                <c:pt idx="3413">
                  <c:v>1806336</c:v>
                </c:pt>
                <c:pt idx="3414">
                  <c:v>1806336</c:v>
                </c:pt>
                <c:pt idx="3415">
                  <c:v>1806336</c:v>
                </c:pt>
                <c:pt idx="3416">
                  <c:v>1806336</c:v>
                </c:pt>
                <c:pt idx="3417">
                  <c:v>1806336</c:v>
                </c:pt>
                <c:pt idx="3418">
                  <c:v>1806336</c:v>
                </c:pt>
                <c:pt idx="3419">
                  <c:v>1806336</c:v>
                </c:pt>
                <c:pt idx="3420">
                  <c:v>1806336</c:v>
                </c:pt>
                <c:pt idx="3421">
                  <c:v>1806336</c:v>
                </c:pt>
                <c:pt idx="3422">
                  <c:v>1806336</c:v>
                </c:pt>
                <c:pt idx="3423">
                  <c:v>1806336</c:v>
                </c:pt>
                <c:pt idx="3424">
                  <c:v>1806336</c:v>
                </c:pt>
                <c:pt idx="3425">
                  <c:v>1806336</c:v>
                </c:pt>
                <c:pt idx="3426">
                  <c:v>1806336</c:v>
                </c:pt>
                <c:pt idx="3427">
                  <c:v>1806336</c:v>
                </c:pt>
                <c:pt idx="3428">
                  <c:v>1806336</c:v>
                </c:pt>
                <c:pt idx="3429">
                  <c:v>1806336</c:v>
                </c:pt>
                <c:pt idx="3430">
                  <c:v>1806336</c:v>
                </c:pt>
                <c:pt idx="3431">
                  <c:v>1806336</c:v>
                </c:pt>
                <c:pt idx="3432">
                  <c:v>1806336</c:v>
                </c:pt>
                <c:pt idx="3433">
                  <c:v>1806336</c:v>
                </c:pt>
                <c:pt idx="3434">
                  <c:v>1806336</c:v>
                </c:pt>
                <c:pt idx="3435">
                  <c:v>1806336</c:v>
                </c:pt>
                <c:pt idx="3436">
                  <c:v>1806336</c:v>
                </c:pt>
                <c:pt idx="3437">
                  <c:v>1806336</c:v>
                </c:pt>
                <c:pt idx="3438">
                  <c:v>1806336</c:v>
                </c:pt>
                <c:pt idx="3439">
                  <c:v>1806336</c:v>
                </c:pt>
                <c:pt idx="3440">
                  <c:v>1806336</c:v>
                </c:pt>
                <c:pt idx="3441">
                  <c:v>1806336</c:v>
                </c:pt>
                <c:pt idx="3442">
                  <c:v>1806336</c:v>
                </c:pt>
                <c:pt idx="3443">
                  <c:v>1806336</c:v>
                </c:pt>
                <c:pt idx="3444">
                  <c:v>1806336</c:v>
                </c:pt>
                <c:pt idx="3445">
                  <c:v>1806336</c:v>
                </c:pt>
                <c:pt idx="3446">
                  <c:v>1806336</c:v>
                </c:pt>
                <c:pt idx="3447">
                  <c:v>1806336</c:v>
                </c:pt>
                <c:pt idx="3448">
                  <c:v>1806336</c:v>
                </c:pt>
                <c:pt idx="3449">
                  <c:v>1806336</c:v>
                </c:pt>
                <c:pt idx="3450">
                  <c:v>1806336</c:v>
                </c:pt>
                <c:pt idx="3451">
                  <c:v>1806336</c:v>
                </c:pt>
                <c:pt idx="3452">
                  <c:v>1806336</c:v>
                </c:pt>
                <c:pt idx="3453">
                  <c:v>1806336</c:v>
                </c:pt>
                <c:pt idx="3454">
                  <c:v>1806336</c:v>
                </c:pt>
                <c:pt idx="3455">
                  <c:v>1806336</c:v>
                </c:pt>
                <c:pt idx="3456">
                  <c:v>1806336</c:v>
                </c:pt>
                <c:pt idx="3457">
                  <c:v>1806336</c:v>
                </c:pt>
                <c:pt idx="3458">
                  <c:v>1806336</c:v>
                </c:pt>
                <c:pt idx="3459">
                  <c:v>1806336</c:v>
                </c:pt>
                <c:pt idx="3460">
                  <c:v>1806336</c:v>
                </c:pt>
                <c:pt idx="3461">
                  <c:v>1806336</c:v>
                </c:pt>
                <c:pt idx="3462">
                  <c:v>1806336</c:v>
                </c:pt>
                <c:pt idx="3463">
                  <c:v>1806336</c:v>
                </c:pt>
                <c:pt idx="3464">
                  <c:v>1806336</c:v>
                </c:pt>
                <c:pt idx="3465">
                  <c:v>1806336</c:v>
                </c:pt>
                <c:pt idx="3466">
                  <c:v>1806336</c:v>
                </c:pt>
                <c:pt idx="3467">
                  <c:v>1806336</c:v>
                </c:pt>
                <c:pt idx="3468">
                  <c:v>1806336</c:v>
                </c:pt>
                <c:pt idx="3469">
                  <c:v>1806336</c:v>
                </c:pt>
                <c:pt idx="3470">
                  <c:v>1806336</c:v>
                </c:pt>
                <c:pt idx="3471">
                  <c:v>1806336</c:v>
                </c:pt>
                <c:pt idx="3472">
                  <c:v>1806336</c:v>
                </c:pt>
                <c:pt idx="3473">
                  <c:v>1806336</c:v>
                </c:pt>
                <c:pt idx="3474">
                  <c:v>1806336</c:v>
                </c:pt>
                <c:pt idx="3475">
                  <c:v>1806336</c:v>
                </c:pt>
                <c:pt idx="3476">
                  <c:v>1806336</c:v>
                </c:pt>
                <c:pt idx="3477">
                  <c:v>1806336</c:v>
                </c:pt>
                <c:pt idx="3478">
                  <c:v>1806336</c:v>
                </c:pt>
                <c:pt idx="3479">
                  <c:v>1806336</c:v>
                </c:pt>
                <c:pt idx="3480">
                  <c:v>1806336</c:v>
                </c:pt>
                <c:pt idx="3481">
                  <c:v>1806336</c:v>
                </c:pt>
                <c:pt idx="3482">
                  <c:v>1806336</c:v>
                </c:pt>
                <c:pt idx="3483">
                  <c:v>1806336</c:v>
                </c:pt>
                <c:pt idx="3484">
                  <c:v>1806336</c:v>
                </c:pt>
                <c:pt idx="3485">
                  <c:v>1806336</c:v>
                </c:pt>
                <c:pt idx="3486">
                  <c:v>1806336</c:v>
                </c:pt>
                <c:pt idx="3487">
                  <c:v>1806336</c:v>
                </c:pt>
                <c:pt idx="3488">
                  <c:v>1806336</c:v>
                </c:pt>
                <c:pt idx="3489">
                  <c:v>1806336</c:v>
                </c:pt>
                <c:pt idx="3490">
                  <c:v>1806336</c:v>
                </c:pt>
                <c:pt idx="3491">
                  <c:v>1806336</c:v>
                </c:pt>
                <c:pt idx="3492">
                  <c:v>1806336</c:v>
                </c:pt>
                <c:pt idx="3493">
                  <c:v>1806336</c:v>
                </c:pt>
                <c:pt idx="3494">
                  <c:v>1806336</c:v>
                </c:pt>
                <c:pt idx="3495">
                  <c:v>1806336</c:v>
                </c:pt>
                <c:pt idx="3496">
                  <c:v>1806336</c:v>
                </c:pt>
                <c:pt idx="3497">
                  <c:v>1806336</c:v>
                </c:pt>
                <c:pt idx="3498">
                  <c:v>1806336</c:v>
                </c:pt>
                <c:pt idx="3499">
                  <c:v>1806336</c:v>
                </c:pt>
                <c:pt idx="3500">
                  <c:v>1806336</c:v>
                </c:pt>
                <c:pt idx="3501">
                  <c:v>1806336</c:v>
                </c:pt>
                <c:pt idx="3502">
                  <c:v>1806336</c:v>
                </c:pt>
                <c:pt idx="3503">
                  <c:v>1806336</c:v>
                </c:pt>
                <c:pt idx="3504">
                  <c:v>1806336</c:v>
                </c:pt>
                <c:pt idx="3505">
                  <c:v>1806336</c:v>
                </c:pt>
                <c:pt idx="3506">
                  <c:v>1806336</c:v>
                </c:pt>
                <c:pt idx="3507">
                  <c:v>1806336</c:v>
                </c:pt>
                <c:pt idx="3508">
                  <c:v>1806336</c:v>
                </c:pt>
                <c:pt idx="3509">
                  <c:v>1806336</c:v>
                </c:pt>
                <c:pt idx="3510">
                  <c:v>1806336</c:v>
                </c:pt>
                <c:pt idx="3511">
                  <c:v>1806336</c:v>
                </c:pt>
                <c:pt idx="3512">
                  <c:v>1806336</c:v>
                </c:pt>
                <c:pt idx="3513">
                  <c:v>1806336</c:v>
                </c:pt>
                <c:pt idx="3514">
                  <c:v>1806336</c:v>
                </c:pt>
                <c:pt idx="3515">
                  <c:v>1806336</c:v>
                </c:pt>
                <c:pt idx="3516">
                  <c:v>1622016</c:v>
                </c:pt>
                <c:pt idx="3517">
                  <c:v>1806336</c:v>
                </c:pt>
                <c:pt idx="3518">
                  <c:v>1806336</c:v>
                </c:pt>
                <c:pt idx="3519">
                  <c:v>1806336</c:v>
                </c:pt>
                <c:pt idx="3520">
                  <c:v>1806336</c:v>
                </c:pt>
                <c:pt idx="3521">
                  <c:v>1806336</c:v>
                </c:pt>
                <c:pt idx="3522">
                  <c:v>1806336</c:v>
                </c:pt>
                <c:pt idx="3523">
                  <c:v>1806336</c:v>
                </c:pt>
                <c:pt idx="3524">
                  <c:v>1806336</c:v>
                </c:pt>
                <c:pt idx="3525">
                  <c:v>1806336</c:v>
                </c:pt>
                <c:pt idx="3526">
                  <c:v>1806336</c:v>
                </c:pt>
                <c:pt idx="3527">
                  <c:v>1806336</c:v>
                </c:pt>
                <c:pt idx="3528">
                  <c:v>1806336</c:v>
                </c:pt>
                <c:pt idx="3529">
                  <c:v>1622016</c:v>
                </c:pt>
                <c:pt idx="3530">
                  <c:v>1806336</c:v>
                </c:pt>
                <c:pt idx="3531">
                  <c:v>1806336</c:v>
                </c:pt>
                <c:pt idx="3532">
                  <c:v>1806336</c:v>
                </c:pt>
                <c:pt idx="3533">
                  <c:v>1806336</c:v>
                </c:pt>
                <c:pt idx="3534">
                  <c:v>1806336</c:v>
                </c:pt>
                <c:pt idx="3535">
                  <c:v>1806336</c:v>
                </c:pt>
                <c:pt idx="3536">
                  <c:v>1806336</c:v>
                </c:pt>
                <c:pt idx="3537">
                  <c:v>1806336</c:v>
                </c:pt>
                <c:pt idx="3538">
                  <c:v>1806336</c:v>
                </c:pt>
                <c:pt idx="3539">
                  <c:v>1806336</c:v>
                </c:pt>
                <c:pt idx="3540">
                  <c:v>1806336</c:v>
                </c:pt>
                <c:pt idx="3541">
                  <c:v>1806336</c:v>
                </c:pt>
                <c:pt idx="3542">
                  <c:v>1806336</c:v>
                </c:pt>
                <c:pt idx="3543">
                  <c:v>1806336</c:v>
                </c:pt>
                <c:pt idx="3544">
                  <c:v>1806336</c:v>
                </c:pt>
                <c:pt idx="3545">
                  <c:v>1806336</c:v>
                </c:pt>
                <c:pt idx="3546">
                  <c:v>1806336</c:v>
                </c:pt>
                <c:pt idx="3547">
                  <c:v>1806336</c:v>
                </c:pt>
                <c:pt idx="3548">
                  <c:v>1806336</c:v>
                </c:pt>
                <c:pt idx="3549">
                  <c:v>1806336</c:v>
                </c:pt>
                <c:pt idx="3550">
                  <c:v>1806336</c:v>
                </c:pt>
                <c:pt idx="3551">
                  <c:v>1806336</c:v>
                </c:pt>
                <c:pt idx="3552">
                  <c:v>1806336</c:v>
                </c:pt>
                <c:pt idx="3553">
                  <c:v>1806336</c:v>
                </c:pt>
                <c:pt idx="3554">
                  <c:v>1806336</c:v>
                </c:pt>
                <c:pt idx="3555">
                  <c:v>1806336</c:v>
                </c:pt>
                <c:pt idx="3556">
                  <c:v>1806336</c:v>
                </c:pt>
                <c:pt idx="3557">
                  <c:v>1806336</c:v>
                </c:pt>
                <c:pt idx="3558">
                  <c:v>1806336</c:v>
                </c:pt>
                <c:pt idx="3559">
                  <c:v>1806336</c:v>
                </c:pt>
                <c:pt idx="3560">
                  <c:v>1806336</c:v>
                </c:pt>
                <c:pt idx="3561">
                  <c:v>1806336</c:v>
                </c:pt>
                <c:pt idx="3562">
                  <c:v>1806336</c:v>
                </c:pt>
                <c:pt idx="3563">
                  <c:v>1806336</c:v>
                </c:pt>
                <c:pt idx="3564">
                  <c:v>1806336</c:v>
                </c:pt>
                <c:pt idx="3565">
                  <c:v>1806336</c:v>
                </c:pt>
                <c:pt idx="3566">
                  <c:v>1806336</c:v>
                </c:pt>
                <c:pt idx="3567">
                  <c:v>1806336</c:v>
                </c:pt>
                <c:pt idx="3568">
                  <c:v>1806336</c:v>
                </c:pt>
                <c:pt idx="3569">
                  <c:v>1806336</c:v>
                </c:pt>
                <c:pt idx="3570">
                  <c:v>1806336</c:v>
                </c:pt>
                <c:pt idx="3571">
                  <c:v>1806336</c:v>
                </c:pt>
                <c:pt idx="3572">
                  <c:v>1806336</c:v>
                </c:pt>
                <c:pt idx="3573">
                  <c:v>1806336</c:v>
                </c:pt>
                <c:pt idx="3574">
                  <c:v>1806336</c:v>
                </c:pt>
                <c:pt idx="3575">
                  <c:v>1806336</c:v>
                </c:pt>
                <c:pt idx="3576">
                  <c:v>1806336</c:v>
                </c:pt>
                <c:pt idx="3577">
                  <c:v>1806336</c:v>
                </c:pt>
                <c:pt idx="3578">
                  <c:v>1806336</c:v>
                </c:pt>
                <c:pt idx="3579">
                  <c:v>1806336</c:v>
                </c:pt>
                <c:pt idx="3580">
                  <c:v>1806336</c:v>
                </c:pt>
                <c:pt idx="3581">
                  <c:v>1806336</c:v>
                </c:pt>
                <c:pt idx="3582">
                  <c:v>1806336</c:v>
                </c:pt>
                <c:pt idx="3583">
                  <c:v>1806336</c:v>
                </c:pt>
                <c:pt idx="3584">
                  <c:v>1806336</c:v>
                </c:pt>
                <c:pt idx="3585">
                  <c:v>1806336</c:v>
                </c:pt>
                <c:pt idx="3586">
                  <c:v>1806336</c:v>
                </c:pt>
                <c:pt idx="3587">
                  <c:v>1806336</c:v>
                </c:pt>
                <c:pt idx="3588">
                  <c:v>1806336</c:v>
                </c:pt>
                <c:pt idx="3589">
                  <c:v>1806336</c:v>
                </c:pt>
                <c:pt idx="3590">
                  <c:v>1806336</c:v>
                </c:pt>
                <c:pt idx="3591">
                  <c:v>1806336</c:v>
                </c:pt>
                <c:pt idx="3592">
                  <c:v>1806336</c:v>
                </c:pt>
                <c:pt idx="3593">
                  <c:v>1806336</c:v>
                </c:pt>
                <c:pt idx="3594">
                  <c:v>1806336</c:v>
                </c:pt>
                <c:pt idx="3595">
                  <c:v>1806336</c:v>
                </c:pt>
                <c:pt idx="3596">
                  <c:v>1806336</c:v>
                </c:pt>
                <c:pt idx="3597">
                  <c:v>1806336</c:v>
                </c:pt>
                <c:pt idx="3598">
                  <c:v>1806336</c:v>
                </c:pt>
                <c:pt idx="3599">
                  <c:v>1806336</c:v>
                </c:pt>
                <c:pt idx="3600">
                  <c:v>1806336</c:v>
                </c:pt>
                <c:pt idx="3601">
                  <c:v>1806336</c:v>
                </c:pt>
                <c:pt idx="3602">
                  <c:v>1806336</c:v>
                </c:pt>
                <c:pt idx="3603">
                  <c:v>1806336</c:v>
                </c:pt>
                <c:pt idx="3604">
                  <c:v>1806336</c:v>
                </c:pt>
                <c:pt idx="3605">
                  <c:v>1806336</c:v>
                </c:pt>
                <c:pt idx="3606">
                  <c:v>1806336</c:v>
                </c:pt>
                <c:pt idx="3607">
                  <c:v>1806336</c:v>
                </c:pt>
                <c:pt idx="3608">
                  <c:v>1806336</c:v>
                </c:pt>
                <c:pt idx="3609">
                  <c:v>1806336</c:v>
                </c:pt>
                <c:pt idx="3610">
                  <c:v>1806336</c:v>
                </c:pt>
                <c:pt idx="3611">
                  <c:v>1806336</c:v>
                </c:pt>
                <c:pt idx="3612">
                  <c:v>1806336</c:v>
                </c:pt>
                <c:pt idx="3613">
                  <c:v>1806336</c:v>
                </c:pt>
                <c:pt idx="3614">
                  <c:v>1806336</c:v>
                </c:pt>
                <c:pt idx="3615">
                  <c:v>1806336</c:v>
                </c:pt>
                <c:pt idx="3616">
                  <c:v>1806336</c:v>
                </c:pt>
                <c:pt idx="3617">
                  <c:v>1806336</c:v>
                </c:pt>
                <c:pt idx="3618">
                  <c:v>1806336</c:v>
                </c:pt>
                <c:pt idx="3619">
                  <c:v>1806336</c:v>
                </c:pt>
                <c:pt idx="3620">
                  <c:v>1806336</c:v>
                </c:pt>
                <c:pt idx="3621">
                  <c:v>1806336</c:v>
                </c:pt>
                <c:pt idx="3622">
                  <c:v>1806336</c:v>
                </c:pt>
                <c:pt idx="3623">
                  <c:v>1806336</c:v>
                </c:pt>
                <c:pt idx="3624">
                  <c:v>1806336</c:v>
                </c:pt>
                <c:pt idx="3625">
                  <c:v>1806336</c:v>
                </c:pt>
                <c:pt idx="3626">
                  <c:v>1806336</c:v>
                </c:pt>
                <c:pt idx="3627">
                  <c:v>1806336</c:v>
                </c:pt>
                <c:pt idx="3628">
                  <c:v>1806336</c:v>
                </c:pt>
                <c:pt idx="3629">
                  <c:v>1806336</c:v>
                </c:pt>
                <c:pt idx="3630">
                  <c:v>1806336</c:v>
                </c:pt>
                <c:pt idx="3631">
                  <c:v>1806336</c:v>
                </c:pt>
                <c:pt idx="3632">
                  <c:v>1806336</c:v>
                </c:pt>
                <c:pt idx="3633">
                  <c:v>1806336</c:v>
                </c:pt>
                <c:pt idx="3634">
                  <c:v>1806336</c:v>
                </c:pt>
                <c:pt idx="3635">
                  <c:v>1806336</c:v>
                </c:pt>
                <c:pt idx="3636">
                  <c:v>1806336</c:v>
                </c:pt>
                <c:pt idx="3637">
                  <c:v>1806336</c:v>
                </c:pt>
                <c:pt idx="3638">
                  <c:v>1806336</c:v>
                </c:pt>
                <c:pt idx="3639">
                  <c:v>1806336</c:v>
                </c:pt>
                <c:pt idx="3640">
                  <c:v>1806336</c:v>
                </c:pt>
                <c:pt idx="3641">
                  <c:v>1806336</c:v>
                </c:pt>
                <c:pt idx="3642">
                  <c:v>1806336</c:v>
                </c:pt>
                <c:pt idx="3643">
                  <c:v>1806336</c:v>
                </c:pt>
                <c:pt idx="3644">
                  <c:v>1806336</c:v>
                </c:pt>
                <c:pt idx="3645">
                  <c:v>1806336</c:v>
                </c:pt>
                <c:pt idx="3646">
                  <c:v>1806336</c:v>
                </c:pt>
                <c:pt idx="3647">
                  <c:v>1806336</c:v>
                </c:pt>
                <c:pt idx="3648">
                  <c:v>1806336</c:v>
                </c:pt>
                <c:pt idx="3649">
                  <c:v>1806336</c:v>
                </c:pt>
                <c:pt idx="3650">
                  <c:v>1806336</c:v>
                </c:pt>
                <c:pt idx="3651">
                  <c:v>1806336</c:v>
                </c:pt>
                <c:pt idx="3652">
                  <c:v>1806336</c:v>
                </c:pt>
                <c:pt idx="3653">
                  <c:v>1806336</c:v>
                </c:pt>
                <c:pt idx="3654">
                  <c:v>1806336</c:v>
                </c:pt>
                <c:pt idx="3655">
                  <c:v>1806336</c:v>
                </c:pt>
                <c:pt idx="3656">
                  <c:v>1806336</c:v>
                </c:pt>
                <c:pt idx="3657">
                  <c:v>1806336</c:v>
                </c:pt>
                <c:pt idx="3658">
                  <c:v>1806336</c:v>
                </c:pt>
                <c:pt idx="3659">
                  <c:v>1806336</c:v>
                </c:pt>
                <c:pt idx="3660">
                  <c:v>1806336</c:v>
                </c:pt>
                <c:pt idx="3661">
                  <c:v>1806336</c:v>
                </c:pt>
                <c:pt idx="3662">
                  <c:v>1806336</c:v>
                </c:pt>
                <c:pt idx="3663">
                  <c:v>1806336</c:v>
                </c:pt>
                <c:pt idx="3664">
                  <c:v>1806336</c:v>
                </c:pt>
                <c:pt idx="3665">
                  <c:v>1806336</c:v>
                </c:pt>
                <c:pt idx="3666">
                  <c:v>1806336</c:v>
                </c:pt>
                <c:pt idx="3667">
                  <c:v>1806336</c:v>
                </c:pt>
                <c:pt idx="3668">
                  <c:v>1806336</c:v>
                </c:pt>
                <c:pt idx="3669">
                  <c:v>1806336</c:v>
                </c:pt>
                <c:pt idx="3670">
                  <c:v>1806336</c:v>
                </c:pt>
                <c:pt idx="3671">
                  <c:v>1806336</c:v>
                </c:pt>
                <c:pt idx="3672">
                  <c:v>1806336</c:v>
                </c:pt>
                <c:pt idx="3673">
                  <c:v>1806336</c:v>
                </c:pt>
                <c:pt idx="3674">
                  <c:v>1806336</c:v>
                </c:pt>
                <c:pt idx="3675">
                  <c:v>1806336</c:v>
                </c:pt>
                <c:pt idx="3676">
                  <c:v>1806336</c:v>
                </c:pt>
                <c:pt idx="3677">
                  <c:v>1806336</c:v>
                </c:pt>
                <c:pt idx="3678">
                  <c:v>1806336</c:v>
                </c:pt>
                <c:pt idx="3679">
                  <c:v>1806336</c:v>
                </c:pt>
                <c:pt idx="3680">
                  <c:v>1806336</c:v>
                </c:pt>
                <c:pt idx="3681">
                  <c:v>1806336</c:v>
                </c:pt>
                <c:pt idx="3682">
                  <c:v>1806336</c:v>
                </c:pt>
                <c:pt idx="3683">
                  <c:v>1806336</c:v>
                </c:pt>
                <c:pt idx="3684">
                  <c:v>1806336</c:v>
                </c:pt>
                <c:pt idx="3685">
                  <c:v>1806336</c:v>
                </c:pt>
                <c:pt idx="3686">
                  <c:v>1806336</c:v>
                </c:pt>
                <c:pt idx="3687">
                  <c:v>1806336</c:v>
                </c:pt>
                <c:pt idx="3688">
                  <c:v>1806336</c:v>
                </c:pt>
                <c:pt idx="3689">
                  <c:v>1806336</c:v>
                </c:pt>
                <c:pt idx="3690">
                  <c:v>1806336</c:v>
                </c:pt>
                <c:pt idx="3691">
                  <c:v>1806336</c:v>
                </c:pt>
                <c:pt idx="3692">
                  <c:v>1806336</c:v>
                </c:pt>
                <c:pt idx="3693">
                  <c:v>1806336</c:v>
                </c:pt>
                <c:pt idx="3694">
                  <c:v>1806336</c:v>
                </c:pt>
                <c:pt idx="3695">
                  <c:v>1806336</c:v>
                </c:pt>
                <c:pt idx="3696">
                  <c:v>1806336</c:v>
                </c:pt>
                <c:pt idx="3697">
                  <c:v>1806336</c:v>
                </c:pt>
                <c:pt idx="3698">
                  <c:v>1806336</c:v>
                </c:pt>
                <c:pt idx="3699">
                  <c:v>1806336</c:v>
                </c:pt>
                <c:pt idx="3700">
                  <c:v>1806336</c:v>
                </c:pt>
                <c:pt idx="3701">
                  <c:v>1806336</c:v>
                </c:pt>
                <c:pt idx="3702">
                  <c:v>1806336</c:v>
                </c:pt>
                <c:pt idx="3703">
                  <c:v>1806336</c:v>
                </c:pt>
                <c:pt idx="3704">
                  <c:v>1806336</c:v>
                </c:pt>
                <c:pt idx="3705">
                  <c:v>1806336</c:v>
                </c:pt>
                <c:pt idx="3706">
                  <c:v>1806336</c:v>
                </c:pt>
                <c:pt idx="3707">
                  <c:v>1806336</c:v>
                </c:pt>
                <c:pt idx="3708">
                  <c:v>1806336</c:v>
                </c:pt>
                <c:pt idx="3709">
                  <c:v>1806336</c:v>
                </c:pt>
                <c:pt idx="3710">
                  <c:v>1806336</c:v>
                </c:pt>
                <c:pt idx="3711">
                  <c:v>1806336</c:v>
                </c:pt>
                <c:pt idx="3712">
                  <c:v>1806336</c:v>
                </c:pt>
                <c:pt idx="3713">
                  <c:v>1806336</c:v>
                </c:pt>
                <c:pt idx="3714">
                  <c:v>1806336</c:v>
                </c:pt>
                <c:pt idx="3715">
                  <c:v>1806336</c:v>
                </c:pt>
                <c:pt idx="3716">
                  <c:v>1806336</c:v>
                </c:pt>
                <c:pt idx="3717">
                  <c:v>1806336</c:v>
                </c:pt>
                <c:pt idx="3718">
                  <c:v>1806336</c:v>
                </c:pt>
                <c:pt idx="3719">
                  <c:v>1806336</c:v>
                </c:pt>
                <c:pt idx="3720">
                  <c:v>1806336</c:v>
                </c:pt>
                <c:pt idx="3721">
                  <c:v>1806336</c:v>
                </c:pt>
                <c:pt idx="3722">
                  <c:v>1806336</c:v>
                </c:pt>
                <c:pt idx="3723">
                  <c:v>1806336</c:v>
                </c:pt>
                <c:pt idx="3724">
                  <c:v>1806336</c:v>
                </c:pt>
                <c:pt idx="3725">
                  <c:v>1806336</c:v>
                </c:pt>
                <c:pt idx="3726">
                  <c:v>1806336</c:v>
                </c:pt>
                <c:pt idx="3727">
                  <c:v>1806336</c:v>
                </c:pt>
                <c:pt idx="3728">
                  <c:v>1806336</c:v>
                </c:pt>
                <c:pt idx="3729">
                  <c:v>1806336</c:v>
                </c:pt>
                <c:pt idx="3730">
                  <c:v>1806336</c:v>
                </c:pt>
                <c:pt idx="3731">
                  <c:v>1806336</c:v>
                </c:pt>
                <c:pt idx="3732">
                  <c:v>1806336</c:v>
                </c:pt>
                <c:pt idx="3733">
                  <c:v>1806336</c:v>
                </c:pt>
                <c:pt idx="3734">
                  <c:v>1806336</c:v>
                </c:pt>
                <c:pt idx="3735">
                  <c:v>1806336</c:v>
                </c:pt>
                <c:pt idx="3736">
                  <c:v>1806336</c:v>
                </c:pt>
                <c:pt idx="3737">
                  <c:v>1806336</c:v>
                </c:pt>
                <c:pt idx="3738">
                  <c:v>1806336</c:v>
                </c:pt>
                <c:pt idx="3739">
                  <c:v>1806336</c:v>
                </c:pt>
                <c:pt idx="3740">
                  <c:v>1806336</c:v>
                </c:pt>
                <c:pt idx="3741">
                  <c:v>1806336</c:v>
                </c:pt>
                <c:pt idx="3742">
                  <c:v>1806336</c:v>
                </c:pt>
                <c:pt idx="3743">
                  <c:v>1806336</c:v>
                </c:pt>
                <c:pt idx="3744">
                  <c:v>1806336</c:v>
                </c:pt>
                <c:pt idx="3745">
                  <c:v>1806336</c:v>
                </c:pt>
                <c:pt idx="3746">
                  <c:v>1806336</c:v>
                </c:pt>
                <c:pt idx="3747">
                  <c:v>1806336</c:v>
                </c:pt>
                <c:pt idx="3748">
                  <c:v>1806336</c:v>
                </c:pt>
                <c:pt idx="3749">
                  <c:v>1806336</c:v>
                </c:pt>
                <c:pt idx="3750">
                  <c:v>1806336</c:v>
                </c:pt>
                <c:pt idx="3751">
                  <c:v>1806336</c:v>
                </c:pt>
                <c:pt idx="3752">
                  <c:v>1806336</c:v>
                </c:pt>
                <c:pt idx="3753">
                  <c:v>1806336</c:v>
                </c:pt>
                <c:pt idx="3754">
                  <c:v>1806336</c:v>
                </c:pt>
                <c:pt idx="3755">
                  <c:v>1806336</c:v>
                </c:pt>
                <c:pt idx="3756">
                  <c:v>1806336</c:v>
                </c:pt>
                <c:pt idx="3757">
                  <c:v>1806336</c:v>
                </c:pt>
                <c:pt idx="3758">
                  <c:v>1806336</c:v>
                </c:pt>
                <c:pt idx="3759">
                  <c:v>1806336</c:v>
                </c:pt>
                <c:pt idx="3760">
                  <c:v>1806336</c:v>
                </c:pt>
                <c:pt idx="3761">
                  <c:v>1806336</c:v>
                </c:pt>
                <c:pt idx="3762">
                  <c:v>1806336</c:v>
                </c:pt>
                <c:pt idx="3763">
                  <c:v>1806336</c:v>
                </c:pt>
                <c:pt idx="3764">
                  <c:v>1806336</c:v>
                </c:pt>
                <c:pt idx="3765">
                  <c:v>1806336</c:v>
                </c:pt>
                <c:pt idx="3766">
                  <c:v>1806336</c:v>
                </c:pt>
                <c:pt idx="3767">
                  <c:v>1806336</c:v>
                </c:pt>
                <c:pt idx="3768">
                  <c:v>1806336</c:v>
                </c:pt>
                <c:pt idx="3769">
                  <c:v>1806336</c:v>
                </c:pt>
                <c:pt idx="3770">
                  <c:v>1806336</c:v>
                </c:pt>
                <c:pt idx="3771">
                  <c:v>1806336</c:v>
                </c:pt>
                <c:pt idx="3772">
                  <c:v>1806336</c:v>
                </c:pt>
                <c:pt idx="3773">
                  <c:v>1806336</c:v>
                </c:pt>
                <c:pt idx="3774">
                  <c:v>1806336</c:v>
                </c:pt>
                <c:pt idx="3775">
                  <c:v>1806336</c:v>
                </c:pt>
                <c:pt idx="3776">
                  <c:v>1806336</c:v>
                </c:pt>
                <c:pt idx="3777">
                  <c:v>1806336</c:v>
                </c:pt>
                <c:pt idx="3778">
                  <c:v>1806336</c:v>
                </c:pt>
                <c:pt idx="3779">
                  <c:v>1806336</c:v>
                </c:pt>
                <c:pt idx="3780">
                  <c:v>1806336</c:v>
                </c:pt>
                <c:pt idx="3781">
                  <c:v>1806336</c:v>
                </c:pt>
                <c:pt idx="3782">
                  <c:v>1806336</c:v>
                </c:pt>
                <c:pt idx="3783">
                  <c:v>1806336</c:v>
                </c:pt>
                <c:pt idx="3784">
                  <c:v>1806336</c:v>
                </c:pt>
                <c:pt idx="3785">
                  <c:v>1806336</c:v>
                </c:pt>
                <c:pt idx="3786">
                  <c:v>1806336</c:v>
                </c:pt>
                <c:pt idx="3787">
                  <c:v>1806336</c:v>
                </c:pt>
                <c:pt idx="3788">
                  <c:v>1806336</c:v>
                </c:pt>
                <c:pt idx="3789">
                  <c:v>1806336</c:v>
                </c:pt>
                <c:pt idx="3790">
                  <c:v>1806336</c:v>
                </c:pt>
                <c:pt idx="3791">
                  <c:v>1806336</c:v>
                </c:pt>
                <c:pt idx="3792">
                  <c:v>1806336</c:v>
                </c:pt>
                <c:pt idx="3793">
                  <c:v>1806336</c:v>
                </c:pt>
                <c:pt idx="3794">
                  <c:v>1806336</c:v>
                </c:pt>
                <c:pt idx="3795">
                  <c:v>1806336</c:v>
                </c:pt>
                <c:pt idx="3796">
                  <c:v>1806336</c:v>
                </c:pt>
                <c:pt idx="3797">
                  <c:v>1806336</c:v>
                </c:pt>
                <c:pt idx="3798">
                  <c:v>1806336</c:v>
                </c:pt>
                <c:pt idx="3799">
                  <c:v>1806336</c:v>
                </c:pt>
                <c:pt idx="3800">
                  <c:v>1806336</c:v>
                </c:pt>
                <c:pt idx="3801">
                  <c:v>1806336</c:v>
                </c:pt>
                <c:pt idx="3802">
                  <c:v>1806336</c:v>
                </c:pt>
                <c:pt idx="3803">
                  <c:v>1806336</c:v>
                </c:pt>
                <c:pt idx="3804">
                  <c:v>1806336</c:v>
                </c:pt>
                <c:pt idx="3805">
                  <c:v>1806336</c:v>
                </c:pt>
                <c:pt idx="3806">
                  <c:v>1806336</c:v>
                </c:pt>
                <c:pt idx="3807">
                  <c:v>1806336</c:v>
                </c:pt>
                <c:pt idx="3808">
                  <c:v>1806336</c:v>
                </c:pt>
                <c:pt idx="3809">
                  <c:v>1806336</c:v>
                </c:pt>
                <c:pt idx="3810">
                  <c:v>1806336</c:v>
                </c:pt>
                <c:pt idx="3811">
                  <c:v>1806336</c:v>
                </c:pt>
                <c:pt idx="3812">
                  <c:v>1806336</c:v>
                </c:pt>
                <c:pt idx="3813">
                  <c:v>1806336</c:v>
                </c:pt>
                <c:pt idx="3814">
                  <c:v>1806336</c:v>
                </c:pt>
                <c:pt idx="3815">
                  <c:v>1806336</c:v>
                </c:pt>
                <c:pt idx="3816">
                  <c:v>1806336</c:v>
                </c:pt>
                <c:pt idx="3817">
                  <c:v>1806336</c:v>
                </c:pt>
                <c:pt idx="3818">
                  <c:v>1806336</c:v>
                </c:pt>
                <c:pt idx="3819">
                  <c:v>1806336</c:v>
                </c:pt>
                <c:pt idx="3820">
                  <c:v>1806336</c:v>
                </c:pt>
                <c:pt idx="3821">
                  <c:v>1806336</c:v>
                </c:pt>
                <c:pt idx="3822">
                  <c:v>1806336</c:v>
                </c:pt>
                <c:pt idx="3823">
                  <c:v>1806336</c:v>
                </c:pt>
                <c:pt idx="3824">
                  <c:v>1806336</c:v>
                </c:pt>
                <c:pt idx="3825">
                  <c:v>1806336</c:v>
                </c:pt>
                <c:pt idx="3826">
                  <c:v>1806336</c:v>
                </c:pt>
                <c:pt idx="3827">
                  <c:v>1806336</c:v>
                </c:pt>
                <c:pt idx="3828">
                  <c:v>1806336</c:v>
                </c:pt>
                <c:pt idx="3829">
                  <c:v>1806336</c:v>
                </c:pt>
                <c:pt idx="3830">
                  <c:v>1806336</c:v>
                </c:pt>
                <c:pt idx="3831">
                  <c:v>1806336</c:v>
                </c:pt>
                <c:pt idx="3832">
                  <c:v>1806336</c:v>
                </c:pt>
                <c:pt idx="3833">
                  <c:v>1806336</c:v>
                </c:pt>
                <c:pt idx="3834">
                  <c:v>1806336</c:v>
                </c:pt>
                <c:pt idx="3835">
                  <c:v>1806336</c:v>
                </c:pt>
                <c:pt idx="3836">
                  <c:v>1806336</c:v>
                </c:pt>
                <c:pt idx="3837">
                  <c:v>1806336</c:v>
                </c:pt>
                <c:pt idx="3838">
                  <c:v>1806336</c:v>
                </c:pt>
                <c:pt idx="3839">
                  <c:v>1806336</c:v>
                </c:pt>
                <c:pt idx="3840">
                  <c:v>1806336</c:v>
                </c:pt>
                <c:pt idx="3841">
                  <c:v>1806336</c:v>
                </c:pt>
                <c:pt idx="3842">
                  <c:v>1806336</c:v>
                </c:pt>
                <c:pt idx="3843">
                  <c:v>1806336</c:v>
                </c:pt>
                <c:pt idx="3844">
                  <c:v>1806336</c:v>
                </c:pt>
                <c:pt idx="3845">
                  <c:v>1806336</c:v>
                </c:pt>
                <c:pt idx="3846">
                  <c:v>1806336</c:v>
                </c:pt>
                <c:pt idx="3847">
                  <c:v>1806336</c:v>
                </c:pt>
                <c:pt idx="3848">
                  <c:v>1806336</c:v>
                </c:pt>
                <c:pt idx="3849">
                  <c:v>1806336</c:v>
                </c:pt>
                <c:pt idx="3850">
                  <c:v>1806336</c:v>
                </c:pt>
                <c:pt idx="3851">
                  <c:v>1806336</c:v>
                </c:pt>
                <c:pt idx="3852">
                  <c:v>1806336</c:v>
                </c:pt>
                <c:pt idx="3853">
                  <c:v>1806336</c:v>
                </c:pt>
                <c:pt idx="3854">
                  <c:v>1806336</c:v>
                </c:pt>
                <c:pt idx="3855">
                  <c:v>1806336</c:v>
                </c:pt>
                <c:pt idx="3856">
                  <c:v>1806336</c:v>
                </c:pt>
                <c:pt idx="3857">
                  <c:v>1806336</c:v>
                </c:pt>
                <c:pt idx="3858">
                  <c:v>1806336</c:v>
                </c:pt>
                <c:pt idx="3859">
                  <c:v>1806336</c:v>
                </c:pt>
                <c:pt idx="3860">
                  <c:v>1806336</c:v>
                </c:pt>
                <c:pt idx="3861">
                  <c:v>1806336</c:v>
                </c:pt>
                <c:pt idx="3862">
                  <c:v>1806336</c:v>
                </c:pt>
                <c:pt idx="3863">
                  <c:v>1806336</c:v>
                </c:pt>
                <c:pt idx="3864">
                  <c:v>1806336</c:v>
                </c:pt>
                <c:pt idx="3865">
                  <c:v>1806336</c:v>
                </c:pt>
                <c:pt idx="3866">
                  <c:v>1806336</c:v>
                </c:pt>
                <c:pt idx="3867">
                  <c:v>1806336</c:v>
                </c:pt>
                <c:pt idx="3868">
                  <c:v>1806336</c:v>
                </c:pt>
                <c:pt idx="3869">
                  <c:v>1806336</c:v>
                </c:pt>
                <c:pt idx="3870">
                  <c:v>1806336</c:v>
                </c:pt>
                <c:pt idx="3871">
                  <c:v>1806336</c:v>
                </c:pt>
                <c:pt idx="3872">
                  <c:v>1806336</c:v>
                </c:pt>
                <c:pt idx="3873">
                  <c:v>1806336</c:v>
                </c:pt>
                <c:pt idx="3874">
                  <c:v>1806336</c:v>
                </c:pt>
                <c:pt idx="3875">
                  <c:v>1806336</c:v>
                </c:pt>
                <c:pt idx="3876">
                  <c:v>1806336</c:v>
                </c:pt>
                <c:pt idx="3877">
                  <c:v>1806336</c:v>
                </c:pt>
                <c:pt idx="3878">
                  <c:v>1806336</c:v>
                </c:pt>
                <c:pt idx="3879">
                  <c:v>1806336</c:v>
                </c:pt>
                <c:pt idx="3880">
                  <c:v>1806336</c:v>
                </c:pt>
                <c:pt idx="3881">
                  <c:v>1806336</c:v>
                </c:pt>
                <c:pt idx="3882">
                  <c:v>1806336</c:v>
                </c:pt>
                <c:pt idx="3883">
                  <c:v>1806336</c:v>
                </c:pt>
                <c:pt idx="3884">
                  <c:v>1806336</c:v>
                </c:pt>
                <c:pt idx="3885">
                  <c:v>1806336</c:v>
                </c:pt>
                <c:pt idx="3886">
                  <c:v>1806336</c:v>
                </c:pt>
                <c:pt idx="3887">
                  <c:v>1806336</c:v>
                </c:pt>
                <c:pt idx="3888">
                  <c:v>1806336</c:v>
                </c:pt>
                <c:pt idx="3889">
                  <c:v>1806336</c:v>
                </c:pt>
                <c:pt idx="3890">
                  <c:v>1806336</c:v>
                </c:pt>
                <c:pt idx="3891">
                  <c:v>1806336</c:v>
                </c:pt>
                <c:pt idx="3892">
                  <c:v>1806336</c:v>
                </c:pt>
                <c:pt idx="3893">
                  <c:v>1806336</c:v>
                </c:pt>
                <c:pt idx="3894">
                  <c:v>1806336</c:v>
                </c:pt>
                <c:pt idx="3895">
                  <c:v>1806336</c:v>
                </c:pt>
                <c:pt idx="3896">
                  <c:v>1806336</c:v>
                </c:pt>
                <c:pt idx="3897">
                  <c:v>1806336</c:v>
                </c:pt>
                <c:pt idx="3898">
                  <c:v>1806336</c:v>
                </c:pt>
                <c:pt idx="3899">
                  <c:v>1806336</c:v>
                </c:pt>
                <c:pt idx="3900">
                  <c:v>1806336</c:v>
                </c:pt>
                <c:pt idx="3901">
                  <c:v>1806336</c:v>
                </c:pt>
                <c:pt idx="3902">
                  <c:v>1806336</c:v>
                </c:pt>
                <c:pt idx="3903">
                  <c:v>1806336</c:v>
                </c:pt>
                <c:pt idx="3904">
                  <c:v>1806336</c:v>
                </c:pt>
                <c:pt idx="3905">
                  <c:v>1806336</c:v>
                </c:pt>
                <c:pt idx="3906">
                  <c:v>1806336</c:v>
                </c:pt>
                <c:pt idx="3907">
                  <c:v>1806336</c:v>
                </c:pt>
                <c:pt idx="3908">
                  <c:v>1806336</c:v>
                </c:pt>
                <c:pt idx="3909">
                  <c:v>1806336</c:v>
                </c:pt>
                <c:pt idx="3910">
                  <c:v>1806336</c:v>
                </c:pt>
                <c:pt idx="3911">
                  <c:v>1806336</c:v>
                </c:pt>
                <c:pt idx="3912">
                  <c:v>1806336</c:v>
                </c:pt>
                <c:pt idx="3913">
                  <c:v>1806336</c:v>
                </c:pt>
                <c:pt idx="3914">
                  <c:v>1806336</c:v>
                </c:pt>
                <c:pt idx="3915">
                  <c:v>1806336</c:v>
                </c:pt>
                <c:pt idx="3916">
                  <c:v>1806336</c:v>
                </c:pt>
                <c:pt idx="3917">
                  <c:v>1806336</c:v>
                </c:pt>
                <c:pt idx="3918">
                  <c:v>1806336</c:v>
                </c:pt>
                <c:pt idx="3919">
                  <c:v>1806336</c:v>
                </c:pt>
                <c:pt idx="3920">
                  <c:v>1622016</c:v>
                </c:pt>
                <c:pt idx="3921">
                  <c:v>1806336</c:v>
                </c:pt>
                <c:pt idx="3922">
                  <c:v>1806336</c:v>
                </c:pt>
                <c:pt idx="3923">
                  <c:v>1806336</c:v>
                </c:pt>
                <c:pt idx="3924">
                  <c:v>1806336</c:v>
                </c:pt>
                <c:pt idx="3925">
                  <c:v>1806336</c:v>
                </c:pt>
                <c:pt idx="3926">
                  <c:v>1806336</c:v>
                </c:pt>
                <c:pt idx="3927">
                  <c:v>1806336</c:v>
                </c:pt>
                <c:pt idx="3928">
                  <c:v>1806336</c:v>
                </c:pt>
                <c:pt idx="3929">
                  <c:v>1806336</c:v>
                </c:pt>
                <c:pt idx="3930">
                  <c:v>1806336</c:v>
                </c:pt>
                <c:pt idx="3931">
                  <c:v>1806336</c:v>
                </c:pt>
                <c:pt idx="3932">
                  <c:v>1806336</c:v>
                </c:pt>
                <c:pt idx="3933">
                  <c:v>1622016</c:v>
                </c:pt>
                <c:pt idx="3934">
                  <c:v>1806336</c:v>
                </c:pt>
                <c:pt idx="3935">
                  <c:v>1806336</c:v>
                </c:pt>
                <c:pt idx="3936">
                  <c:v>1806336</c:v>
                </c:pt>
                <c:pt idx="3937">
                  <c:v>1806336</c:v>
                </c:pt>
                <c:pt idx="3938">
                  <c:v>1806336</c:v>
                </c:pt>
                <c:pt idx="3939">
                  <c:v>1806336</c:v>
                </c:pt>
                <c:pt idx="3940">
                  <c:v>1806336</c:v>
                </c:pt>
                <c:pt idx="3941">
                  <c:v>1806336</c:v>
                </c:pt>
                <c:pt idx="3942">
                  <c:v>1806336</c:v>
                </c:pt>
                <c:pt idx="3943">
                  <c:v>1806336</c:v>
                </c:pt>
                <c:pt idx="3944">
                  <c:v>1806336</c:v>
                </c:pt>
                <c:pt idx="3945">
                  <c:v>1806336</c:v>
                </c:pt>
                <c:pt idx="3946">
                  <c:v>1622016</c:v>
                </c:pt>
                <c:pt idx="3947">
                  <c:v>1806336</c:v>
                </c:pt>
                <c:pt idx="3948">
                  <c:v>1806336</c:v>
                </c:pt>
                <c:pt idx="3949">
                  <c:v>1806336</c:v>
                </c:pt>
                <c:pt idx="3950">
                  <c:v>1806336</c:v>
                </c:pt>
                <c:pt idx="3951">
                  <c:v>1806336</c:v>
                </c:pt>
                <c:pt idx="3952">
                  <c:v>1806336</c:v>
                </c:pt>
                <c:pt idx="3953">
                  <c:v>1806336</c:v>
                </c:pt>
                <c:pt idx="3954">
                  <c:v>1806336</c:v>
                </c:pt>
                <c:pt idx="3955">
                  <c:v>1806336</c:v>
                </c:pt>
                <c:pt idx="3956">
                  <c:v>1806336</c:v>
                </c:pt>
                <c:pt idx="3957">
                  <c:v>1806336</c:v>
                </c:pt>
                <c:pt idx="3958">
                  <c:v>1806336</c:v>
                </c:pt>
                <c:pt idx="3959">
                  <c:v>1622016</c:v>
                </c:pt>
                <c:pt idx="3960">
                  <c:v>1806336</c:v>
                </c:pt>
                <c:pt idx="3961">
                  <c:v>1806336</c:v>
                </c:pt>
                <c:pt idx="3962">
                  <c:v>1806336</c:v>
                </c:pt>
                <c:pt idx="3963">
                  <c:v>1806336</c:v>
                </c:pt>
                <c:pt idx="3964">
                  <c:v>1806336</c:v>
                </c:pt>
                <c:pt idx="3965">
                  <c:v>1806336</c:v>
                </c:pt>
                <c:pt idx="3966">
                  <c:v>1806336</c:v>
                </c:pt>
                <c:pt idx="3967">
                  <c:v>1806336</c:v>
                </c:pt>
                <c:pt idx="3968">
                  <c:v>1806336</c:v>
                </c:pt>
                <c:pt idx="3969">
                  <c:v>1806336</c:v>
                </c:pt>
                <c:pt idx="3970">
                  <c:v>1806336</c:v>
                </c:pt>
                <c:pt idx="3971">
                  <c:v>1806336</c:v>
                </c:pt>
                <c:pt idx="3972">
                  <c:v>1806336</c:v>
                </c:pt>
                <c:pt idx="3973">
                  <c:v>1806336</c:v>
                </c:pt>
                <c:pt idx="3974">
                  <c:v>1806336</c:v>
                </c:pt>
                <c:pt idx="3975">
                  <c:v>1806336</c:v>
                </c:pt>
                <c:pt idx="3976">
                  <c:v>1806336</c:v>
                </c:pt>
                <c:pt idx="3977">
                  <c:v>1806336</c:v>
                </c:pt>
                <c:pt idx="3978">
                  <c:v>1806336</c:v>
                </c:pt>
                <c:pt idx="3979">
                  <c:v>1806336</c:v>
                </c:pt>
                <c:pt idx="3980">
                  <c:v>1806336</c:v>
                </c:pt>
                <c:pt idx="3981">
                  <c:v>1806336</c:v>
                </c:pt>
                <c:pt idx="3982">
                  <c:v>1806336</c:v>
                </c:pt>
                <c:pt idx="3983">
                  <c:v>1806336</c:v>
                </c:pt>
                <c:pt idx="3984">
                  <c:v>1806336</c:v>
                </c:pt>
                <c:pt idx="3985">
                  <c:v>1806336</c:v>
                </c:pt>
                <c:pt idx="3986">
                  <c:v>1806336</c:v>
                </c:pt>
                <c:pt idx="3987">
                  <c:v>1806336</c:v>
                </c:pt>
                <c:pt idx="3988">
                  <c:v>1806336</c:v>
                </c:pt>
                <c:pt idx="3989">
                  <c:v>1806336</c:v>
                </c:pt>
                <c:pt idx="3990">
                  <c:v>1806336</c:v>
                </c:pt>
                <c:pt idx="3991">
                  <c:v>1806336</c:v>
                </c:pt>
                <c:pt idx="3992">
                  <c:v>1806336</c:v>
                </c:pt>
                <c:pt idx="3993">
                  <c:v>1806336</c:v>
                </c:pt>
                <c:pt idx="3994">
                  <c:v>1806336</c:v>
                </c:pt>
                <c:pt idx="3995">
                  <c:v>1806336</c:v>
                </c:pt>
                <c:pt idx="3996">
                  <c:v>1806336</c:v>
                </c:pt>
                <c:pt idx="3997">
                  <c:v>1806336</c:v>
                </c:pt>
                <c:pt idx="3998">
                  <c:v>1806336</c:v>
                </c:pt>
                <c:pt idx="3999">
                  <c:v>1806336</c:v>
                </c:pt>
                <c:pt idx="4000">
                  <c:v>1806336</c:v>
                </c:pt>
                <c:pt idx="4001">
                  <c:v>1806336</c:v>
                </c:pt>
                <c:pt idx="4002">
                  <c:v>1806336</c:v>
                </c:pt>
                <c:pt idx="4003">
                  <c:v>1806336</c:v>
                </c:pt>
                <c:pt idx="4004">
                  <c:v>1806336</c:v>
                </c:pt>
                <c:pt idx="4005">
                  <c:v>1806336</c:v>
                </c:pt>
                <c:pt idx="4006">
                  <c:v>1806336</c:v>
                </c:pt>
                <c:pt idx="4007">
                  <c:v>1806336</c:v>
                </c:pt>
                <c:pt idx="4008">
                  <c:v>1806336</c:v>
                </c:pt>
                <c:pt idx="4009">
                  <c:v>1806336</c:v>
                </c:pt>
                <c:pt idx="4010">
                  <c:v>1806336</c:v>
                </c:pt>
                <c:pt idx="4011">
                  <c:v>1806336</c:v>
                </c:pt>
                <c:pt idx="4012">
                  <c:v>1806336</c:v>
                </c:pt>
                <c:pt idx="4013">
                  <c:v>1806336</c:v>
                </c:pt>
                <c:pt idx="4014">
                  <c:v>1806336</c:v>
                </c:pt>
                <c:pt idx="4015">
                  <c:v>1806336</c:v>
                </c:pt>
                <c:pt idx="4016">
                  <c:v>1806336</c:v>
                </c:pt>
                <c:pt idx="4017">
                  <c:v>1806336</c:v>
                </c:pt>
                <c:pt idx="4018">
                  <c:v>1806336</c:v>
                </c:pt>
                <c:pt idx="4019">
                  <c:v>1806336</c:v>
                </c:pt>
                <c:pt idx="4020">
                  <c:v>1806336</c:v>
                </c:pt>
                <c:pt idx="4021">
                  <c:v>1806336</c:v>
                </c:pt>
                <c:pt idx="4022">
                  <c:v>1806336</c:v>
                </c:pt>
                <c:pt idx="4023">
                  <c:v>1806336</c:v>
                </c:pt>
                <c:pt idx="4024">
                  <c:v>1806336</c:v>
                </c:pt>
                <c:pt idx="4025">
                  <c:v>1806336</c:v>
                </c:pt>
                <c:pt idx="4026">
                  <c:v>1806336</c:v>
                </c:pt>
                <c:pt idx="4027">
                  <c:v>1806336</c:v>
                </c:pt>
                <c:pt idx="4028">
                  <c:v>1806336</c:v>
                </c:pt>
                <c:pt idx="4029">
                  <c:v>1806336</c:v>
                </c:pt>
                <c:pt idx="4030">
                  <c:v>1806336</c:v>
                </c:pt>
                <c:pt idx="4031">
                  <c:v>1806336</c:v>
                </c:pt>
                <c:pt idx="4032">
                  <c:v>1806336</c:v>
                </c:pt>
                <c:pt idx="4033">
                  <c:v>1806336</c:v>
                </c:pt>
                <c:pt idx="4034">
                  <c:v>1806336</c:v>
                </c:pt>
                <c:pt idx="4035">
                  <c:v>1806336</c:v>
                </c:pt>
                <c:pt idx="4036">
                  <c:v>1806336</c:v>
                </c:pt>
                <c:pt idx="4037">
                  <c:v>1806336</c:v>
                </c:pt>
                <c:pt idx="4038">
                  <c:v>1806336</c:v>
                </c:pt>
                <c:pt idx="4039">
                  <c:v>1806336</c:v>
                </c:pt>
                <c:pt idx="4040">
                  <c:v>1806336</c:v>
                </c:pt>
                <c:pt idx="4041">
                  <c:v>1806336</c:v>
                </c:pt>
                <c:pt idx="4042">
                  <c:v>1806336</c:v>
                </c:pt>
                <c:pt idx="4043">
                  <c:v>1806336</c:v>
                </c:pt>
                <c:pt idx="4044">
                  <c:v>1806336</c:v>
                </c:pt>
                <c:pt idx="4045">
                  <c:v>1806336</c:v>
                </c:pt>
                <c:pt idx="4046">
                  <c:v>1806336</c:v>
                </c:pt>
                <c:pt idx="4047">
                  <c:v>1806336</c:v>
                </c:pt>
                <c:pt idx="4048">
                  <c:v>1806336</c:v>
                </c:pt>
                <c:pt idx="4049">
                  <c:v>1806336</c:v>
                </c:pt>
                <c:pt idx="4050">
                  <c:v>1806336</c:v>
                </c:pt>
                <c:pt idx="4051">
                  <c:v>1806336</c:v>
                </c:pt>
                <c:pt idx="4052">
                  <c:v>1806336</c:v>
                </c:pt>
                <c:pt idx="4053">
                  <c:v>1806336</c:v>
                </c:pt>
                <c:pt idx="4054">
                  <c:v>1806336</c:v>
                </c:pt>
                <c:pt idx="4055">
                  <c:v>1806336</c:v>
                </c:pt>
                <c:pt idx="4056">
                  <c:v>1806336</c:v>
                </c:pt>
                <c:pt idx="4057">
                  <c:v>1806336</c:v>
                </c:pt>
                <c:pt idx="4058">
                  <c:v>1806336</c:v>
                </c:pt>
                <c:pt idx="4059">
                  <c:v>1806336</c:v>
                </c:pt>
                <c:pt idx="4060">
                  <c:v>1806336</c:v>
                </c:pt>
                <c:pt idx="4061">
                  <c:v>1806336</c:v>
                </c:pt>
                <c:pt idx="4062">
                  <c:v>1806336</c:v>
                </c:pt>
                <c:pt idx="4063">
                  <c:v>1806336</c:v>
                </c:pt>
                <c:pt idx="4064">
                  <c:v>1806336</c:v>
                </c:pt>
                <c:pt idx="4065">
                  <c:v>1806336</c:v>
                </c:pt>
                <c:pt idx="4066">
                  <c:v>1806336</c:v>
                </c:pt>
                <c:pt idx="4067">
                  <c:v>1806336</c:v>
                </c:pt>
                <c:pt idx="4068">
                  <c:v>1806336</c:v>
                </c:pt>
                <c:pt idx="4069">
                  <c:v>1806336</c:v>
                </c:pt>
                <c:pt idx="4070">
                  <c:v>1806336</c:v>
                </c:pt>
                <c:pt idx="4071">
                  <c:v>1806336</c:v>
                </c:pt>
                <c:pt idx="4072">
                  <c:v>1806336</c:v>
                </c:pt>
                <c:pt idx="4073">
                  <c:v>1806336</c:v>
                </c:pt>
                <c:pt idx="4074">
                  <c:v>1806336</c:v>
                </c:pt>
                <c:pt idx="4075">
                  <c:v>1806336</c:v>
                </c:pt>
                <c:pt idx="4076">
                  <c:v>1806336</c:v>
                </c:pt>
                <c:pt idx="4077">
                  <c:v>1806336</c:v>
                </c:pt>
                <c:pt idx="4078">
                  <c:v>1806336</c:v>
                </c:pt>
                <c:pt idx="4079">
                  <c:v>1806336</c:v>
                </c:pt>
                <c:pt idx="4080">
                  <c:v>1806336</c:v>
                </c:pt>
                <c:pt idx="4081">
                  <c:v>1806336</c:v>
                </c:pt>
                <c:pt idx="4082">
                  <c:v>1806336</c:v>
                </c:pt>
                <c:pt idx="4083">
                  <c:v>1806336</c:v>
                </c:pt>
                <c:pt idx="4084">
                  <c:v>1806336</c:v>
                </c:pt>
                <c:pt idx="4085">
                  <c:v>1806336</c:v>
                </c:pt>
                <c:pt idx="4086">
                  <c:v>1806336</c:v>
                </c:pt>
                <c:pt idx="4087">
                  <c:v>1806336</c:v>
                </c:pt>
                <c:pt idx="4088">
                  <c:v>1806336</c:v>
                </c:pt>
                <c:pt idx="4089">
                  <c:v>1806336</c:v>
                </c:pt>
                <c:pt idx="4090">
                  <c:v>1806336</c:v>
                </c:pt>
                <c:pt idx="4091">
                  <c:v>1806336</c:v>
                </c:pt>
                <c:pt idx="4092">
                  <c:v>1806336</c:v>
                </c:pt>
                <c:pt idx="4093">
                  <c:v>1806336</c:v>
                </c:pt>
                <c:pt idx="4094">
                  <c:v>1806336</c:v>
                </c:pt>
                <c:pt idx="4095">
                  <c:v>1806336</c:v>
                </c:pt>
                <c:pt idx="4096">
                  <c:v>1806336</c:v>
                </c:pt>
                <c:pt idx="4097">
                  <c:v>1806336</c:v>
                </c:pt>
                <c:pt idx="4098">
                  <c:v>1806336</c:v>
                </c:pt>
                <c:pt idx="4099">
                  <c:v>1806336</c:v>
                </c:pt>
                <c:pt idx="4100">
                  <c:v>1806336</c:v>
                </c:pt>
                <c:pt idx="4101">
                  <c:v>1806336</c:v>
                </c:pt>
                <c:pt idx="4102">
                  <c:v>1806336</c:v>
                </c:pt>
                <c:pt idx="4103">
                  <c:v>1806336</c:v>
                </c:pt>
                <c:pt idx="4104">
                  <c:v>1806336</c:v>
                </c:pt>
                <c:pt idx="4105">
                  <c:v>1806336</c:v>
                </c:pt>
                <c:pt idx="4106">
                  <c:v>1806336</c:v>
                </c:pt>
                <c:pt idx="4107">
                  <c:v>1806336</c:v>
                </c:pt>
                <c:pt idx="4108">
                  <c:v>1806336</c:v>
                </c:pt>
                <c:pt idx="4109">
                  <c:v>1806336</c:v>
                </c:pt>
                <c:pt idx="4110">
                  <c:v>1806336</c:v>
                </c:pt>
                <c:pt idx="4111">
                  <c:v>1806336</c:v>
                </c:pt>
                <c:pt idx="4112">
                  <c:v>1806336</c:v>
                </c:pt>
                <c:pt idx="4113">
                  <c:v>1806336</c:v>
                </c:pt>
                <c:pt idx="4114">
                  <c:v>1806336</c:v>
                </c:pt>
                <c:pt idx="4115">
                  <c:v>1806336</c:v>
                </c:pt>
                <c:pt idx="4116">
                  <c:v>1806336</c:v>
                </c:pt>
                <c:pt idx="4117">
                  <c:v>1806336</c:v>
                </c:pt>
                <c:pt idx="4118">
                  <c:v>1806336</c:v>
                </c:pt>
                <c:pt idx="4119">
                  <c:v>1806336</c:v>
                </c:pt>
                <c:pt idx="4120">
                  <c:v>1806336</c:v>
                </c:pt>
                <c:pt idx="4121">
                  <c:v>1806336</c:v>
                </c:pt>
                <c:pt idx="4122">
                  <c:v>1806336</c:v>
                </c:pt>
                <c:pt idx="4123">
                  <c:v>1806336</c:v>
                </c:pt>
                <c:pt idx="4124">
                  <c:v>1806336</c:v>
                </c:pt>
                <c:pt idx="4125">
                  <c:v>1806336</c:v>
                </c:pt>
                <c:pt idx="4126">
                  <c:v>1806336</c:v>
                </c:pt>
                <c:pt idx="4127">
                  <c:v>1806336</c:v>
                </c:pt>
                <c:pt idx="4128">
                  <c:v>1806336</c:v>
                </c:pt>
                <c:pt idx="4129">
                  <c:v>1806336</c:v>
                </c:pt>
                <c:pt idx="4130">
                  <c:v>1806336</c:v>
                </c:pt>
                <c:pt idx="4131">
                  <c:v>1806336</c:v>
                </c:pt>
                <c:pt idx="4132">
                  <c:v>1806336</c:v>
                </c:pt>
                <c:pt idx="4133">
                  <c:v>1806336</c:v>
                </c:pt>
                <c:pt idx="4134">
                  <c:v>1806336</c:v>
                </c:pt>
                <c:pt idx="4135">
                  <c:v>1806336</c:v>
                </c:pt>
                <c:pt idx="4136">
                  <c:v>1806336</c:v>
                </c:pt>
                <c:pt idx="4137">
                  <c:v>1806336</c:v>
                </c:pt>
                <c:pt idx="4138">
                  <c:v>1806336</c:v>
                </c:pt>
                <c:pt idx="4139">
                  <c:v>1806336</c:v>
                </c:pt>
                <c:pt idx="4140">
                  <c:v>1806336</c:v>
                </c:pt>
                <c:pt idx="4141">
                  <c:v>1806336</c:v>
                </c:pt>
                <c:pt idx="4142">
                  <c:v>1806336</c:v>
                </c:pt>
                <c:pt idx="4143">
                  <c:v>1806336</c:v>
                </c:pt>
                <c:pt idx="4144">
                  <c:v>1806336</c:v>
                </c:pt>
                <c:pt idx="4145">
                  <c:v>1806336</c:v>
                </c:pt>
                <c:pt idx="4146">
                  <c:v>1806336</c:v>
                </c:pt>
                <c:pt idx="4147">
                  <c:v>1806336</c:v>
                </c:pt>
                <c:pt idx="4148">
                  <c:v>1806336</c:v>
                </c:pt>
                <c:pt idx="4149">
                  <c:v>1806336</c:v>
                </c:pt>
                <c:pt idx="4150">
                  <c:v>1806336</c:v>
                </c:pt>
                <c:pt idx="4151">
                  <c:v>1806336</c:v>
                </c:pt>
                <c:pt idx="4152">
                  <c:v>1806336</c:v>
                </c:pt>
                <c:pt idx="4153">
                  <c:v>1806336</c:v>
                </c:pt>
                <c:pt idx="4154">
                  <c:v>1806336</c:v>
                </c:pt>
                <c:pt idx="4155">
                  <c:v>1806336</c:v>
                </c:pt>
                <c:pt idx="4156">
                  <c:v>1806336</c:v>
                </c:pt>
                <c:pt idx="4157">
                  <c:v>1806336</c:v>
                </c:pt>
                <c:pt idx="4158">
                  <c:v>1806336</c:v>
                </c:pt>
                <c:pt idx="4159">
                  <c:v>1806336</c:v>
                </c:pt>
                <c:pt idx="4160">
                  <c:v>1806336</c:v>
                </c:pt>
                <c:pt idx="4161">
                  <c:v>1806336</c:v>
                </c:pt>
                <c:pt idx="4162">
                  <c:v>1806336</c:v>
                </c:pt>
                <c:pt idx="4163">
                  <c:v>1806336</c:v>
                </c:pt>
                <c:pt idx="4164">
                  <c:v>1806336</c:v>
                </c:pt>
                <c:pt idx="4165">
                  <c:v>1806336</c:v>
                </c:pt>
                <c:pt idx="4166">
                  <c:v>1806336</c:v>
                </c:pt>
                <c:pt idx="4167">
                  <c:v>1806336</c:v>
                </c:pt>
                <c:pt idx="4168">
                  <c:v>1806336</c:v>
                </c:pt>
                <c:pt idx="4169">
                  <c:v>1806336</c:v>
                </c:pt>
                <c:pt idx="4170">
                  <c:v>1806336</c:v>
                </c:pt>
                <c:pt idx="4171">
                  <c:v>1806336</c:v>
                </c:pt>
                <c:pt idx="4172">
                  <c:v>1806336</c:v>
                </c:pt>
                <c:pt idx="4173">
                  <c:v>1806336</c:v>
                </c:pt>
                <c:pt idx="4174">
                  <c:v>1806336</c:v>
                </c:pt>
                <c:pt idx="4175">
                  <c:v>1806336</c:v>
                </c:pt>
                <c:pt idx="4176">
                  <c:v>1806336</c:v>
                </c:pt>
                <c:pt idx="4177">
                  <c:v>1806336</c:v>
                </c:pt>
                <c:pt idx="4178">
                  <c:v>1806336</c:v>
                </c:pt>
                <c:pt idx="4179">
                  <c:v>1806336</c:v>
                </c:pt>
                <c:pt idx="4180">
                  <c:v>1806336</c:v>
                </c:pt>
                <c:pt idx="4181">
                  <c:v>1806336</c:v>
                </c:pt>
                <c:pt idx="4182">
                  <c:v>1806336</c:v>
                </c:pt>
                <c:pt idx="4183">
                  <c:v>1806336</c:v>
                </c:pt>
                <c:pt idx="4184">
                  <c:v>1806336</c:v>
                </c:pt>
                <c:pt idx="4185">
                  <c:v>1806336</c:v>
                </c:pt>
                <c:pt idx="4186">
                  <c:v>1806336</c:v>
                </c:pt>
                <c:pt idx="4187">
                  <c:v>1806336</c:v>
                </c:pt>
                <c:pt idx="4188">
                  <c:v>1806336</c:v>
                </c:pt>
                <c:pt idx="4189">
                  <c:v>1806336</c:v>
                </c:pt>
                <c:pt idx="4190">
                  <c:v>1806336</c:v>
                </c:pt>
                <c:pt idx="4191">
                  <c:v>1806336</c:v>
                </c:pt>
                <c:pt idx="4192">
                  <c:v>1806336</c:v>
                </c:pt>
                <c:pt idx="4193">
                  <c:v>1806336</c:v>
                </c:pt>
                <c:pt idx="4194">
                  <c:v>1806336</c:v>
                </c:pt>
                <c:pt idx="4195">
                  <c:v>1806336</c:v>
                </c:pt>
                <c:pt idx="4196">
                  <c:v>1806336</c:v>
                </c:pt>
                <c:pt idx="4197">
                  <c:v>1806336</c:v>
                </c:pt>
                <c:pt idx="4198">
                  <c:v>1806336</c:v>
                </c:pt>
                <c:pt idx="4199">
                  <c:v>1806336</c:v>
                </c:pt>
                <c:pt idx="4200">
                  <c:v>1806336</c:v>
                </c:pt>
                <c:pt idx="4201">
                  <c:v>1806336</c:v>
                </c:pt>
                <c:pt idx="4202">
                  <c:v>1806336</c:v>
                </c:pt>
                <c:pt idx="4203">
                  <c:v>1806336</c:v>
                </c:pt>
                <c:pt idx="4204">
                  <c:v>1806336</c:v>
                </c:pt>
                <c:pt idx="4205">
                  <c:v>1806336</c:v>
                </c:pt>
                <c:pt idx="4206">
                  <c:v>1806336</c:v>
                </c:pt>
                <c:pt idx="4207">
                  <c:v>1806336</c:v>
                </c:pt>
                <c:pt idx="4208">
                  <c:v>1806336</c:v>
                </c:pt>
                <c:pt idx="4209">
                  <c:v>1806336</c:v>
                </c:pt>
                <c:pt idx="4210">
                  <c:v>1806336</c:v>
                </c:pt>
                <c:pt idx="4211">
                  <c:v>1806336</c:v>
                </c:pt>
                <c:pt idx="4212">
                  <c:v>1806336</c:v>
                </c:pt>
                <c:pt idx="4213">
                  <c:v>1806336</c:v>
                </c:pt>
                <c:pt idx="4214">
                  <c:v>1806336</c:v>
                </c:pt>
                <c:pt idx="4215">
                  <c:v>1806336</c:v>
                </c:pt>
                <c:pt idx="4216">
                  <c:v>1806336</c:v>
                </c:pt>
                <c:pt idx="4217">
                  <c:v>1806336</c:v>
                </c:pt>
                <c:pt idx="4218">
                  <c:v>1806336</c:v>
                </c:pt>
                <c:pt idx="4219">
                  <c:v>1806336</c:v>
                </c:pt>
                <c:pt idx="4220">
                  <c:v>1806336</c:v>
                </c:pt>
                <c:pt idx="4221">
                  <c:v>1806336</c:v>
                </c:pt>
                <c:pt idx="4222">
                  <c:v>1806336</c:v>
                </c:pt>
                <c:pt idx="4223">
                  <c:v>1806336</c:v>
                </c:pt>
                <c:pt idx="4224">
                  <c:v>1806336</c:v>
                </c:pt>
                <c:pt idx="4225">
                  <c:v>1806336</c:v>
                </c:pt>
                <c:pt idx="4226">
                  <c:v>1806336</c:v>
                </c:pt>
                <c:pt idx="4227">
                  <c:v>1806336</c:v>
                </c:pt>
                <c:pt idx="4228">
                  <c:v>1806336</c:v>
                </c:pt>
                <c:pt idx="4229">
                  <c:v>1806336</c:v>
                </c:pt>
                <c:pt idx="4230">
                  <c:v>1806336</c:v>
                </c:pt>
                <c:pt idx="4231">
                  <c:v>1806336</c:v>
                </c:pt>
                <c:pt idx="4232">
                  <c:v>1806336</c:v>
                </c:pt>
                <c:pt idx="4233">
                  <c:v>1806336</c:v>
                </c:pt>
                <c:pt idx="4234">
                  <c:v>1806336</c:v>
                </c:pt>
                <c:pt idx="4235">
                  <c:v>1806336</c:v>
                </c:pt>
                <c:pt idx="4236">
                  <c:v>1806336</c:v>
                </c:pt>
                <c:pt idx="4237">
                  <c:v>1806336</c:v>
                </c:pt>
                <c:pt idx="4238">
                  <c:v>1806336</c:v>
                </c:pt>
                <c:pt idx="4239">
                  <c:v>1806336</c:v>
                </c:pt>
                <c:pt idx="4240">
                  <c:v>1806336</c:v>
                </c:pt>
                <c:pt idx="4241">
                  <c:v>1806336</c:v>
                </c:pt>
                <c:pt idx="4242">
                  <c:v>1806336</c:v>
                </c:pt>
                <c:pt idx="4243">
                  <c:v>1806336</c:v>
                </c:pt>
                <c:pt idx="4244">
                  <c:v>1806336</c:v>
                </c:pt>
                <c:pt idx="4245">
                  <c:v>1806336</c:v>
                </c:pt>
                <c:pt idx="4246">
                  <c:v>1806336</c:v>
                </c:pt>
                <c:pt idx="4247">
                  <c:v>1806336</c:v>
                </c:pt>
                <c:pt idx="4248">
                  <c:v>1806336</c:v>
                </c:pt>
                <c:pt idx="4249">
                  <c:v>1806336</c:v>
                </c:pt>
                <c:pt idx="4250">
                  <c:v>1806336</c:v>
                </c:pt>
                <c:pt idx="4251">
                  <c:v>1806336</c:v>
                </c:pt>
                <c:pt idx="4252">
                  <c:v>1806336</c:v>
                </c:pt>
                <c:pt idx="4253">
                  <c:v>1806336</c:v>
                </c:pt>
                <c:pt idx="4254">
                  <c:v>1806336</c:v>
                </c:pt>
                <c:pt idx="4255">
                  <c:v>1806336</c:v>
                </c:pt>
                <c:pt idx="4256">
                  <c:v>1806336</c:v>
                </c:pt>
                <c:pt idx="4257">
                  <c:v>1806336</c:v>
                </c:pt>
                <c:pt idx="4258">
                  <c:v>1806336</c:v>
                </c:pt>
                <c:pt idx="4259">
                  <c:v>1806336</c:v>
                </c:pt>
                <c:pt idx="4260">
                  <c:v>1806336</c:v>
                </c:pt>
                <c:pt idx="4261">
                  <c:v>1806336</c:v>
                </c:pt>
                <c:pt idx="4262">
                  <c:v>1806336</c:v>
                </c:pt>
                <c:pt idx="4263">
                  <c:v>1806336</c:v>
                </c:pt>
                <c:pt idx="4264">
                  <c:v>1806336</c:v>
                </c:pt>
                <c:pt idx="4265">
                  <c:v>1806336</c:v>
                </c:pt>
                <c:pt idx="4266">
                  <c:v>1806336</c:v>
                </c:pt>
                <c:pt idx="4267">
                  <c:v>1806336</c:v>
                </c:pt>
                <c:pt idx="4268">
                  <c:v>1806336</c:v>
                </c:pt>
                <c:pt idx="4269">
                  <c:v>1806336</c:v>
                </c:pt>
                <c:pt idx="4270">
                  <c:v>1806336</c:v>
                </c:pt>
                <c:pt idx="4271">
                  <c:v>1806336</c:v>
                </c:pt>
                <c:pt idx="4272">
                  <c:v>1806336</c:v>
                </c:pt>
                <c:pt idx="4273">
                  <c:v>1806336</c:v>
                </c:pt>
                <c:pt idx="4274">
                  <c:v>1806336</c:v>
                </c:pt>
                <c:pt idx="4275">
                  <c:v>1806336</c:v>
                </c:pt>
                <c:pt idx="4276">
                  <c:v>1806336</c:v>
                </c:pt>
                <c:pt idx="4277">
                  <c:v>1806336</c:v>
                </c:pt>
                <c:pt idx="4278">
                  <c:v>1806336</c:v>
                </c:pt>
                <c:pt idx="4279">
                  <c:v>1806336</c:v>
                </c:pt>
                <c:pt idx="4280">
                  <c:v>1806336</c:v>
                </c:pt>
                <c:pt idx="4281">
                  <c:v>1806336</c:v>
                </c:pt>
                <c:pt idx="4282">
                  <c:v>1806336</c:v>
                </c:pt>
                <c:pt idx="4283">
                  <c:v>1806336</c:v>
                </c:pt>
                <c:pt idx="4284">
                  <c:v>1806336</c:v>
                </c:pt>
                <c:pt idx="4285">
                  <c:v>1806336</c:v>
                </c:pt>
                <c:pt idx="4286">
                  <c:v>1806336</c:v>
                </c:pt>
                <c:pt idx="4287">
                  <c:v>1806336</c:v>
                </c:pt>
                <c:pt idx="4288">
                  <c:v>1806336</c:v>
                </c:pt>
                <c:pt idx="4289">
                  <c:v>1806336</c:v>
                </c:pt>
                <c:pt idx="4290">
                  <c:v>1806336</c:v>
                </c:pt>
                <c:pt idx="4291">
                  <c:v>1806336</c:v>
                </c:pt>
                <c:pt idx="4292">
                  <c:v>1806336</c:v>
                </c:pt>
                <c:pt idx="4293">
                  <c:v>1806336</c:v>
                </c:pt>
                <c:pt idx="4294">
                  <c:v>1806336</c:v>
                </c:pt>
                <c:pt idx="4295">
                  <c:v>1806336</c:v>
                </c:pt>
                <c:pt idx="4296">
                  <c:v>1806336</c:v>
                </c:pt>
                <c:pt idx="4297">
                  <c:v>1806336</c:v>
                </c:pt>
                <c:pt idx="4298">
                  <c:v>1806336</c:v>
                </c:pt>
                <c:pt idx="4299">
                  <c:v>1806336</c:v>
                </c:pt>
                <c:pt idx="4300">
                  <c:v>1806336</c:v>
                </c:pt>
                <c:pt idx="4301">
                  <c:v>1806336</c:v>
                </c:pt>
                <c:pt idx="4302">
                  <c:v>1806336</c:v>
                </c:pt>
                <c:pt idx="4303">
                  <c:v>1806336</c:v>
                </c:pt>
                <c:pt idx="4304">
                  <c:v>1806336</c:v>
                </c:pt>
                <c:pt idx="4305">
                  <c:v>1806336</c:v>
                </c:pt>
                <c:pt idx="4306">
                  <c:v>1806336</c:v>
                </c:pt>
                <c:pt idx="4307">
                  <c:v>1806336</c:v>
                </c:pt>
                <c:pt idx="4308">
                  <c:v>1806336</c:v>
                </c:pt>
                <c:pt idx="4309">
                  <c:v>1806336</c:v>
                </c:pt>
                <c:pt idx="4310">
                  <c:v>1806336</c:v>
                </c:pt>
                <c:pt idx="4311">
                  <c:v>1806336</c:v>
                </c:pt>
                <c:pt idx="4312">
                  <c:v>1806336</c:v>
                </c:pt>
                <c:pt idx="4313">
                  <c:v>1806336</c:v>
                </c:pt>
                <c:pt idx="4314">
                  <c:v>1806336</c:v>
                </c:pt>
                <c:pt idx="4315">
                  <c:v>1806336</c:v>
                </c:pt>
                <c:pt idx="4316">
                  <c:v>1806336</c:v>
                </c:pt>
                <c:pt idx="4317">
                  <c:v>1806336</c:v>
                </c:pt>
                <c:pt idx="4318">
                  <c:v>1806336</c:v>
                </c:pt>
                <c:pt idx="4319">
                  <c:v>1806336</c:v>
                </c:pt>
                <c:pt idx="4320">
                  <c:v>1806336</c:v>
                </c:pt>
                <c:pt idx="4321">
                  <c:v>1806336</c:v>
                </c:pt>
                <c:pt idx="4322">
                  <c:v>1806336</c:v>
                </c:pt>
                <c:pt idx="4323">
                  <c:v>1806336</c:v>
                </c:pt>
                <c:pt idx="4324">
                  <c:v>1806336</c:v>
                </c:pt>
                <c:pt idx="4325">
                  <c:v>1806336</c:v>
                </c:pt>
                <c:pt idx="4326">
                  <c:v>1806336</c:v>
                </c:pt>
                <c:pt idx="4327">
                  <c:v>1806336</c:v>
                </c:pt>
                <c:pt idx="4328">
                  <c:v>1806336</c:v>
                </c:pt>
                <c:pt idx="4329">
                  <c:v>1806336</c:v>
                </c:pt>
                <c:pt idx="4330">
                  <c:v>1806336</c:v>
                </c:pt>
                <c:pt idx="4331">
                  <c:v>1806336</c:v>
                </c:pt>
                <c:pt idx="4332">
                  <c:v>1806336</c:v>
                </c:pt>
                <c:pt idx="4333">
                  <c:v>1806336</c:v>
                </c:pt>
                <c:pt idx="4334">
                  <c:v>1806336</c:v>
                </c:pt>
                <c:pt idx="4335">
                  <c:v>1806336</c:v>
                </c:pt>
                <c:pt idx="4336">
                  <c:v>1806336</c:v>
                </c:pt>
                <c:pt idx="4337">
                  <c:v>1806336</c:v>
                </c:pt>
                <c:pt idx="4338">
                  <c:v>1806336</c:v>
                </c:pt>
                <c:pt idx="4339">
                  <c:v>1806336</c:v>
                </c:pt>
                <c:pt idx="4340">
                  <c:v>1806336</c:v>
                </c:pt>
                <c:pt idx="4341">
                  <c:v>1806336</c:v>
                </c:pt>
                <c:pt idx="4342">
                  <c:v>1806336</c:v>
                </c:pt>
                <c:pt idx="4343">
                  <c:v>1806336</c:v>
                </c:pt>
                <c:pt idx="4344">
                  <c:v>1806336</c:v>
                </c:pt>
                <c:pt idx="4345">
                  <c:v>1806336</c:v>
                </c:pt>
                <c:pt idx="4346">
                  <c:v>1806336</c:v>
                </c:pt>
                <c:pt idx="4347">
                  <c:v>1806336</c:v>
                </c:pt>
                <c:pt idx="4348">
                  <c:v>1806336</c:v>
                </c:pt>
                <c:pt idx="4349">
                  <c:v>1806336</c:v>
                </c:pt>
                <c:pt idx="4350">
                  <c:v>1806336</c:v>
                </c:pt>
                <c:pt idx="4351">
                  <c:v>1806336</c:v>
                </c:pt>
                <c:pt idx="4352">
                  <c:v>1806336</c:v>
                </c:pt>
                <c:pt idx="4353">
                  <c:v>1806336</c:v>
                </c:pt>
                <c:pt idx="4354">
                  <c:v>1806336</c:v>
                </c:pt>
                <c:pt idx="4355">
                  <c:v>1806336</c:v>
                </c:pt>
                <c:pt idx="4356">
                  <c:v>1806336</c:v>
                </c:pt>
                <c:pt idx="4357">
                  <c:v>1806336</c:v>
                </c:pt>
                <c:pt idx="4358">
                  <c:v>1806336</c:v>
                </c:pt>
                <c:pt idx="4359">
                  <c:v>1806336</c:v>
                </c:pt>
                <c:pt idx="4360">
                  <c:v>1806336</c:v>
                </c:pt>
                <c:pt idx="4361">
                  <c:v>1806336</c:v>
                </c:pt>
                <c:pt idx="4362">
                  <c:v>1806336</c:v>
                </c:pt>
                <c:pt idx="4363">
                  <c:v>1806336</c:v>
                </c:pt>
                <c:pt idx="4364">
                  <c:v>1806336</c:v>
                </c:pt>
                <c:pt idx="4365">
                  <c:v>1806336</c:v>
                </c:pt>
                <c:pt idx="4366">
                  <c:v>1806336</c:v>
                </c:pt>
                <c:pt idx="4367">
                  <c:v>1806336</c:v>
                </c:pt>
                <c:pt idx="4368">
                  <c:v>1806336</c:v>
                </c:pt>
                <c:pt idx="4369">
                  <c:v>1806336</c:v>
                </c:pt>
                <c:pt idx="4370">
                  <c:v>1806336</c:v>
                </c:pt>
                <c:pt idx="4371">
                  <c:v>1806336</c:v>
                </c:pt>
                <c:pt idx="4372">
                  <c:v>1806336</c:v>
                </c:pt>
                <c:pt idx="4373">
                  <c:v>1806336</c:v>
                </c:pt>
                <c:pt idx="4374">
                  <c:v>1806336</c:v>
                </c:pt>
                <c:pt idx="4375">
                  <c:v>1806336</c:v>
                </c:pt>
                <c:pt idx="4376">
                  <c:v>1622016</c:v>
                </c:pt>
                <c:pt idx="4377">
                  <c:v>1806336</c:v>
                </c:pt>
                <c:pt idx="4378">
                  <c:v>1806336</c:v>
                </c:pt>
                <c:pt idx="4379">
                  <c:v>1806336</c:v>
                </c:pt>
                <c:pt idx="4380">
                  <c:v>1806336</c:v>
                </c:pt>
                <c:pt idx="4381">
                  <c:v>1806336</c:v>
                </c:pt>
                <c:pt idx="4382">
                  <c:v>1806336</c:v>
                </c:pt>
                <c:pt idx="4383">
                  <c:v>1806336</c:v>
                </c:pt>
                <c:pt idx="4384">
                  <c:v>1806336</c:v>
                </c:pt>
                <c:pt idx="4385">
                  <c:v>1806336</c:v>
                </c:pt>
                <c:pt idx="4386">
                  <c:v>1806336</c:v>
                </c:pt>
                <c:pt idx="4387">
                  <c:v>1806336</c:v>
                </c:pt>
                <c:pt idx="4388">
                  <c:v>1806336</c:v>
                </c:pt>
                <c:pt idx="4389">
                  <c:v>1622016</c:v>
                </c:pt>
                <c:pt idx="4390">
                  <c:v>1806336</c:v>
                </c:pt>
                <c:pt idx="4391">
                  <c:v>1806336</c:v>
                </c:pt>
                <c:pt idx="4392">
                  <c:v>1806336</c:v>
                </c:pt>
                <c:pt idx="4393">
                  <c:v>1806336</c:v>
                </c:pt>
                <c:pt idx="4394">
                  <c:v>1806336</c:v>
                </c:pt>
                <c:pt idx="4395">
                  <c:v>1806336</c:v>
                </c:pt>
                <c:pt idx="4396">
                  <c:v>1806336</c:v>
                </c:pt>
                <c:pt idx="4397">
                  <c:v>1806336</c:v>
                </c:pt>
                <c:pt idx="4398">
                  <c:v>1806336</c:v>
                </c:pt>
                <c:pt idx="4399">
                  <c:v>1806336</c:v>
                </c:pt>
                <c:pt idx="4400">
                  <c:v>1806336</c:v>
                </c:pt>
                <c:pt idx="4401">
                  <c:v>1806336</c:v>
                </c:pt>
                <c:pt idx="4402">
                  <c:v>1622016</c:v>
                </c:pt>
                <c:pt idx="4403">
                  <c:v>1806336</c:v>
                </c:pt>
                <c:pt idx="4404">
                  <c:v>1806336</c:v>
                </c:pt>
                <c:pt idx="4405">
                  <c:v>1806336</c:v>
                </c:pt>
                <c:pt idx="4406">
                  <c:v>1806336</c:v>
                </c:pt>
                <c:pt idx="4407">
                  <c:v>1806336</c:v>
                </c:pt>
                <c:pt idx="4408">
                  <c:v>1806336</c:v>
                </c:pt>
                <c:pt idx="4409">
                  <c:v>1806336</c:v>
                </c:pt>
                <c:pt idx="4410">
                  <c:v>1806336</c:v>
                </c:pt>
                <c:pt idx="4411">
                  <c:v>1806336</c:v>
                </c:pt>
                <c:pt idx="4412">
                  <c:v>1806336</c:v>
                </c:pt>
                <c:pt idx="4413">
                  <c:v>1806336</c:v>
                </c:pt>
                <c:pt idx="4414">
                  <c:v>1806336</c:v>
                </c:pt>
                <c:pt idx="4415">
                  <c:v>1806336</c:v>
                </c:pt>
                <c:pt idx="4416">
                  <c:v>1806336</c:v>
                </c:pt>
                <c:pt idx="4417">
                  <c:v>1806336</c:v>
                </c:pt>
                <c:pt idx="4418">
                  <c:v>1806336</c:v>
                </c:pt>
                <c:pt idx="4419">
                  <c:v>1806336</c:v>
                </c:pt>
                <c:pt idx="4420">
                  <c:v>1806336</c:v>
                </c:pt>
                <c:pt idx="4421">
                  <c:v>1806336</c:v>
                </c:pt>
                <c:pt idx="4422">
                  <c:v>1806336</c:v>
                </c:pt>
                <c:pt idx="4423">
                  <c:v>1806336</c:v>
                </c:pt>
                <c:pt idx="4424">
                  <c:v>1806336</c:v>
                </c:pt>
                <c:pt idx="4425">
                  <c:v>1806336</c:v>
                </c:pt>
                <c:pt idx="4426">
                  <c:v>1806336</c:v>
                </c:pt>
                <c:pt idx="4427">
                  <c:v>1806336</c:v>
                </c:pt>
                <c:pt idx="4428">
                  <c:v>1806336</c:v>
                </c:pt>
                <c:pt idx="4429">
                  <c:v>1806336</c:v>
                </c:pt>
                <c:pt idx="4430">
                  <c:v>1806336</c:v>
                </c:pt>
                <c:pt idx="4431">
                  <c:v>1806336</c:v>
                </c:pt>
                <c:pt idx="4432">
                  <c:v>1806336</c:v>
                </c:pt>
                <c:pt idx="4433">
                  <c:v>1806336</c:v>
                </c:pt>
                <c:pt idx="4434">
                  <c:v>1806336</c:v>
                </c:pt>
                <c:pt idx="4435">
                  <c:v>1806336</c:v>
                </c:pt>
                <c:pt idx="4436">
                  <c:v>1806336</c:v>
                </c:pt>
                <c:pt idx="4437">
                  <c:v>1806336</c:v>
                </c:pt>
                <c:pt idx="4438">
                  <c:v>1806336</c:v>
                </c:pt>
                <c:pt idx="4439">
                  <c:v>1806336</c:v>
                </c:pt>
                <c:pt idx="4440">
                  <c:v>1806336</c:v>
                </c:pt>
                <c:pt idx="4441">
                  <c:v>1806336</c:v>
                </c:pt>
                <c:pt idx="4442">
                  <c:v>1806336</c:v>
                </c:pt>
                <c:pt idx="4443">
                  <c:v>1806336</c:v>
                </c:pt>
                <c:pt idx="4444">
                  <c:v>1806336</c:v>
                </c:pt>
                <c:pt idx="4445">
                  <c:v>1806336</c:v>
                </c:pt>
                <c:pt idx="4446">
                  <c:v>1806336</c:v>
                </c:pt>
                <c:pt idx="4447">
                  <c:v>1806336</c:v>
                </c:pt>
                <c:pt idx="4448">
                  <c:v>1806336</c:v>
                </c:pt>
                <c:pt idx="4449">
                  <c:v>1806336</c:v>
                </c:pt>
                <c:pt idx="4450">
                  <c:v>1806336</c:v>
                </c:pt>
                <c:pt idx="4451">
                  <c:v>1806336</c:v>
                </c:pt>
                <c:pt idx="4452">
                  <c:v>1806336</c:v>
                </c:pt>
                <c:pt idx="4453">
                  <c:v>1806336</c:v>
                </c:pt>
                <c:pt idx="4454">
                  <c:v>1806336</c:v>
                </c:pt>
                <c:pt idx="4455">
                  <c:v>1806336</c:v>
                </c:pt>
                <c:pt idx="4456">
                  <c:v>1806336</c:v>
                </c:pt>
                <c:pt idx="4457">
                  <c:v>1806336</c:v>
                </c:pt>
                <c:pt idx="4458">
                  <c:v>1806336</c:v>
                </c:pt>
                <c:pt idx="4459">
                  <c:v>1806336</c:v>
                </c:pt>
                <c:pt idx="4460">
                  <c:v>1806336</c:v>
                </c:pt>
                <c:pt idx="4461">
                  <c:v>1806336</c:v>
                </c:pt>
                <c:pt idx="4462">
                  <c:v>1806336</c:v>
                </c:pt>
                <c:pt idx="4463">
                  <c:v>1806336</c:v>
                </c:pt>
                <c:pt idx="4464">
                  <c:v>1806336</c:v>
                </c:pt>
                <c:pt idx="4465">
                  <c:v>1806336</c:v>
                </c:pt>
                <c:pt idx="4466">
                  <c:v>1806336</c:v>
                </c:pt>
                <c:pt idx="4467">
                  <c:v>1806336</c:v>
                </c:pt>
                <c:pt idx="4468">
                  <c:v>1806336</c:v>
                </c:pt>
                <c:pt idx="4469">
                  <c:v>1806336</c:v>
                </c:pt>
                <c:pt idx="4470">
                  <c:v>1806336</c:v>
                </c:pt>
                <c:pt idx="4471">
                  <c:v>1806336</c:v>
                </c:pt>
                <c:pt idx="4472">
                  <c:v>1806336</c:v>
                </c:pt>
                <c:pt idx="4473">
                  <c:v>1806336</c:v>
                </c:pt>
                <c:pt idx="4474">
                  <c:v>1806336</c:v>
                </c:pt>
                <c:pt idx="4475">
                  <c:v>1806336</c:v>
                </c:pt>
                <c:pt idx="4476">
                  <c:v>1806336</c:v>
                </c:pt>
                <c:pt idx="4477">
                  <c:v>1806336</c:v>
                </c:pt>
                <c:pt idx="4478">
                  <c:v>1806336</c:v>
                </c:pt>
                <c:pt idx="4479">
                  <c:v>1806336</c:v>
                </c:pt>
                <c:pt idx="4480">
                  <c:v>1806336</c:v>
                </c:pt>
                <c:pt idx="4481">
                  <c:v>1806336</c:v>
                </c:pt>
                <c:pt idx="4482">
                  <c:v>1806336</c:v>
                </c:pt>
                <c:pt idx="4483">
                  <c:v>1806336</c:v>
                </c:pt>
                <c:pt idx="4484">
                  <c:v>1806336</c:v>
                </c:pt>
                <c:pt idx="4485">
                  <c:v>1806336</c:v>
                </c:pt>
                <c:pt idx="4486">
                  <c:v>1806336</c:v>
                </c:pt>
                <c:pt idx="4487">
                  <c:v>1806336</c:v>
                </c:pt>
                <c:pt idx="4488">
                  <c:v>1806336</c:v>
                </c:pt>
                <c:pt idx="4489">
                  <c:v>1806336</c:v>
                </c:pt>
                <c:pt idx="4490">
                  <c:v>1806336</c:v>
                </c:pt>
                <c:pt idx="4491">
                  <c:v>1806336</c:v>
                </c:pt>
                <c:pt idx="4492">
                  <c:v>1806336</c:v>
                </c:pt>
                <c:pt idx="4493">
                  <c:v>1806336</c:v>
                </c:pt>
                <c:pt idx="4494">
                  <c:v>1806336</c:v>
                </c:pt>
                <c:pt idx="4495">
                  <c:v>1806336</c:v>
                </c:pt>
                <c:pt idx="4496">
                  <c:v>1806336</c:v>
                </c:pt>
                <c:pt idx="4497">
                  <c:v>1806336</c:v>
                </c:pt>
                <c:pt idx="4498">
                  <c:v>1806336</c:v>
                </c:pt>
                <c:pt idx="4499">
                  <c:v>1806336</c:v>
                </c:pt>
                <c:pt idx="4500">
                  <c:v>1806336</c:v>
                </c:pt>
                <c:pt idx="4501">
                  <c:v>1806336</c:v>
                </c:pt>
                <c:pt idx="4502">
                  <c:v>1806336</c:v>
                </c:pt>
                <c:pt idx="4503">
                  <c:v>1806336</c:v>
                </c:pt>
                <c:pt idx="4504">
                  <c:v>1806336</c:v>
                </c:pt>
                <c:pt idx="4505">
                  <c:v>1806336</c:v>
                </c:pt>
                <c:pt idx="4506">
                  <c:v>1806336</c:v>
                </c:pt>
                <c:pt idx="4507">
                  <c:v>1806336</c:v>
                </c:pt>
                <c:pt idx="4508">
                  <c:v>1806336</c:v>
                </c:pt>
                <c:pt idx="4509">
                  <c:v>1806336</c:v>
                </c:pt>
                <c:pt idx="4510">
                  <c:v>1806336</c:v>
                </c:pt>
                <c:pt idx="4511">
                  <c:v>1806336</c:v>
                </c:pt>
                <c:pt idx="4512">
                  <c:v>1806336</c:v>
                </c:pt>
                <c:pt idx="4513">
                  <c:v>1806336</c:v>
                </c:pt>
                <c:pt idx="4514">
                  <c:v>1806336</c:v>
                </c:pt>
                <c:pt idx="4515">
                  <c:v>1806336</c:v>
                </c:pt>
                <c:pt idx="4516">
                  <c:v>1806336</c:v>
                </c:pt>
                <c:pt idx="4517">
                  <c:v>1806336</c:v>
                </c:pt>
                <c:pt idx="4518">
                  <c:v>1806336</c:v>
                </c:pt>
                <c:pt idx="4519">
                  <c:v>1806336</c:v>
                </c:pt>
                <c:pt idx="4520">
                  <c:v>1806336</c:v>
                </c:pt>
                <c:pt idx="4521">
                  <c:v>1806336</c:v>
                </c:pt>
                <c:pt idx="4522">
                  <c:v>1806336</c:v>
                </c:pt>
                <c:pt idx="4523">
                  <c:v>1806336</c:v>
                </c:pt>
                <c:pt idx="4524">
                  <c:v>1806336</c:v>
                </c:pt>
                <c:pt idx="4525">
                  <c:v>1806336</c:v>
                </c:pt>
                <c:pt idx="4526">
                  <c:v>1806336</c:v>
                </c:pt>
                <c:pt idx="4527">
                  <c:v>1806336</c:v>
                </c:pt>
                <c:pt idx="4528">
                  <c:v>1806336</c:v>
                </c:pt>
                <c:pt idx="4529">
                  <c:v>1806336</c:v>
                </c:pt>
                <c:pt idx="4530">
                  <c:v>1806336</c:v>
                </c:pt>
                <c:pt idx="4531">
                  <c:v>1806336</c:v>
                </c:pt>
                <c:pt idx="4532">
                  <c:v>1806336</c:v>
                </c:pt>
                <c:pt idx="4533">
                  <c:v>1806336</c:v>
                </c:pt>
                <c:pt idx="4534">
                  <c:v>1806336</c:v>
                </c:pt>
                <c:pt idx="4535">
                  <c:v>1806336</c:v>
                </c:pt>
                <c:pt idx="4536">
                  <c:v>1806336</c:v>
                </c:pt>
                <c:pt idx="4537">
                  <c:v>1806336</c:v>
                </c:pt>
                <c:pt idx="4538">
                  <c:v>1806336</c:v>
                </c:pt>
                <c:pt idx="4539">
                  <c:v>1806336</c:v>
                </c:pt>
                <c:pt idx="4540">
                  <c:v>1806336</c:v>
                </c:pt>
                <c:pt idx="4541">
                  <c:v>1806336</c:v>
                </c:pt>
                <c:pt idx="4542">
                  <c:v>1806336</c:v>
                </c:pt>
                <c:pt idx="4543">
                  <c:v>1806336</c:v>
                </c:pt>
                <c:pt idx="4544">
                  <c:v>1806336</c:v>
                </c:pt>
                <c:pt idx="4545">
                  <c:v>1806336</c:v>
                </c:pt>
                <c:pt idx="4546">
                  <c:v>1806336</c:v>
                </c:pt>
                <c:pt idx="4547">
                  <c:v>1806336</c:v>
                </c:pt>
                <c:pt idx="4548">
                  <c:v>1806336</c:v>
                </c:pt>
                <c:pt idx="4549">
                  <c:v>1806336</c:v>
                </c:pt>
                <c:pt idx="4550">
                  <c:v>1806336</c:v>
                </c:pt>
                <c:pt idx="4551">
                  <c:v>1806336</c:v>
                </c:pt>
                <c:pt idx="4552">
                  <c:v>1806336</c:v>
                </c:pt>
                <c:pt idx="4553">
                  <c:v>1806336</c:v>
                </c:pt>
                <c:pt idx="4554">
                  <c:v>1806336</c:v>
                </c:pt>
                <c:pt idx="4555">
                  <c:v>1806336</c:v>
                </c:pt>
                <c:pt idx="4556">
                  <c:v>1806336</c:v>
                </c:pt>
                <c:pt idx="4557">
                  <c:v>1806336</c:v>
                </c:pt>
                <c:pt idx="4558">
                  <c:v>1806336</c:v>
                </c:pt>
                <c:pt idx="4559">
                  <c:v>1806336</c:v>
                </c:pt>
                <c:pt idx="4560">
                  <c:v>1806336</c:v>
                </c:pt>
                <c:pt idx="4561">
                  <c:v>1806336</c:v>
                </c:pt>
                <c:pt idx="4562">
                  <c:v>1806336</c:v>
                </c:pt>
                <c:pt idx="4563">
                  <c:v>1806336</c:v>
                </c:pt>
                <c:pt idx="4564">
                  <c:v>1806336</c:v>
                </c:pt>
                <c:pt idx="4565">
                  <c:v>1806336</c:v>
                </c:pt>
                <c:pt idx="4566">
                  <c:v>1806336</c:v>
                </c:pt>
                <c:pt idx="4567">
                  <c:v>1806336</c:v>
                </c:pt>
                <c:pt idx="4568">
                  <c:v>1806336</c:v>
                </c:pt>
                <c:pt idx="4569">
                  <c:v>1806336</c:v>
                </c:pt>
                <c:pt idx="4570">
                  <c:v>1806336</c:v>
                </c:pt>
                <c:pt idx="4571">
                  <c:v>1806336</c:v>
                </c:pt>
                <c:pt idx="4572">
                  <c:v>1806336</c:v>
                </c:pt>
                <c:pt idx="4573">
                  <c:v>1806336</c:v>
                </c:pt>
                <c:pt idx="4574">
                  <c:v>1806336</c:v>
                </c:pt>
                <c:pt idx="4575">
                  <c:v>1806336</c:v>
                </c:pt>
                <c:pt idx="4576">
                  <c:v>1806336</c:v>
                </c:pt>
                <c:pt idx="4577">
                  <c:v>1806336</c:v>
                </c:pt>
                <c:pt idx="4578">
                  <c:v>1806336</c:v>
                </c:pt>
                <c:pt idx="4579">
                  <c:v>1806336</c:v>
                </c:pt>
                <c:pt idx="4580">
                  <c:v>1806336</c:v>
                </c:pt>
                <c:pt idx="4581">
                  <c:v>1806336</c:v>
                </c:pt>
                <c:pt idx="4582">
                  <c:v>1806336</c:v>
                </c:pt>
                <c:pt idx="4583">
                  <c:v>1806336</c:v>
                </c:pt>
                <c:pt idx="4584">
                  <c:v>1806336</c:v>
                </c:pt>
                <c:pt idx="4585">
                  <c:v>1806336</c:v>
                </c:pt>
                <c:pt idx="4586">
                  <c:v>1806336</c:v>
                </c:pt>
                <c:pt idx="4587">
                  <c:v>1806336</c:v>
                </c:pt>
                <c:pt idx="4588">
                  <c:v>1806336</c:v>
                </c:pt>
                <c:pt idx="4589">
                  <c:v>1806336</c:v>
                </c:pt>
                <c:pt idx="4590">
                  <c:v>1806336</c:v>
                </c:pt>
                <c:pt idx="4591">
                  <c:v>1806336</c:v>
                </c:pt>
                <c:pt idx="4592">
                  <c:v>1806336</c:v>
                </c:pt>
                <c:pt idx="4593">
                  <c:v>1806336</c:v>
                </c:pt>
                <c:pt idx="4594">
                  <c:v>1806336</c:v>
                </c:pt>
                <c:pt idx="4595">
                  <c:v>1806336</c:v>
                </c:pt>
                <c:pt idx="4596">
                  <c:v>1806336</c:v>
                </c:pt>
                <c:pt idx="4597">
                  <c:v>1806336</c:v>
                </c:pt>
                <c:pt idx="4598">
                  <c:v>1806336</c:v>
                </c:pt>
                <c:pt idx="4599">
                  <c:v>1806336</c:v>
                </c:pt>
                <c:pt idx="4600">
                  <c:v>1806336</c:v>
                </c:pt>
                <c:pt idx="4601">
                  <c:v>1806336</c:v>
                </c:pt>
                <c:pt idx="4602">
                  <c:v>1806336</c:v>
                </c:pt>
                <c:pt idx="4603">
                  <c:v>1806336</c:v>
                </c:pt>
                <c:pt idx="4604">
                  <c:v>1806336</c:v>
                </c:pt>
                <c:pt idx="4605">
                  <c:v>1806336</c:v>
                </c:pt>
                <c:pt idx="4606">
                  <c:v>1806336</c:v>
                </c:pt>
                <c:pt idx="4607">
                  <c:v>1806336</c:v>
                </c:pt>
                <c:pt idx="4608">
                  <c:v>1806336</c:v>
                </c:pt>
                <c:pt idx="4609">
                  <c:v>1806336</c:v>
                </c:pt>
                <c:pt idx="4610">
                  <c:v>1806336</c:v>
                </c:pt>
                <c:pt idx="4611">
                  <c:v>1806336</c:v>
                </c:pt>
                <c:pt idx="4612">
                  <c:v>1806336</c:v>
                </c:pt>
                <c:pt idx="4613">
                  <c:v>1806336</c:v>
                </c:pt>
                <c:pt idx="4614">
                  <c:v>1806336</c:v>
                </c:pt>
                <c:pt idx="4615">
                  <c:v>1806336</c:v>
                </c:pt>
                <c:pt idx="4616">
                  <c:v>1806336</c:v>
                </c:pt>
                <c:pt idx="4617">
                  <c:v>1806336</c:v>
                </c:pt>
                <c:pt idx="4618">
                  <c:v>1806336</c:v>
                </c:pt>
                <c:pt idx="4619">
                  <c:v>1806336</c:v>
                </c:pt>
                <c:pt idx="4620">
                  <c:v>1806336</c:v>
                </c:pt>
                <c:pt idx="4621">
                  <c:v>1806336</c:v>
                </c:pt>
                <c:pt idx="4622">
                  <c:v>1806336</c:v>
                </c:pt>
                <c:pt idx="4623">
                  <c:v>1806336</c:v>
                </c:pt>
                <c:pt idx="4624">
                  <c:v>1806336</c:v>
                </c:pt>
                <c:pt idx="4625">
                  <c:v>1806336</c:v>
                </c:pt>
                <c:pt idx="4626">
                  <c:v>1806336</c:v>
                </c:pt>
                <c:pt idx="4627">
                  <c:v>1806336</c:v>
                </c:pt>
                <c:pt idx="4628">
                  <c:v>1806336</c:v>
                </c:pt>
                <c:pt idx="4629">
                  <c:v>1806336</c:v>
                </c:pt>
                <c:pt idx="4630">
                  <c:v>1806336</c:v>
                </c:pt>
                <c:pt idx="4631">
                  <c:v>1806336</c:v>
                </c:pt>
                <c:pt idx="4632">
                  <c:v>1806336</c:v>
                </c:pt>
                <c:pt idx="4633">
                  <c:v>1806336</c:v>
                </c:pt>
                <c:pt idx="4634">
                  <c:v>1806336</c:v>
                </c:pt>
                <c:pt idx="4635">
                  <c:v>1806336</c:v>
                </c:pt>
                <c:pt idx="4636">
                  <c:v>1806336</c:v>
                </c:pt>
                <c:pt idx="4637">
                  <c:v>1806336</c:v>
                </c:pt>
                <c:pt idx="4638">
                  <c:v>1806336</c:v>
                </c:pt>
                <c:pt idx="4639">
                  <c:v>1806336</c:v>
                </c:pt>
                <c:pt idx="4640">
                  <c:v>1806336</c:v>
                </c:pt>
                <c:pt idx="4641">
                  <c:v>1806336</c:v>
                </c:pt>
                <c:pt idx="4642">
                  <c:v>1806336</c:v>
                </c:pt>
                <c:pt idx="4643">
                  <c:v>1806336</c:v>
                </c:pt>
                <c:pt idx="4644">
                  <c:v>1806336</c:v>
                </c:pt>
                <c:pt idx="4645">
                  <c:v>1806336</c:v>
                </c:pt>
                <c:pt idx="4646">
                  <c:v>1806336</c:v>
                </c:pt>
                <c:pt idx="4647">
                  <c:v>1806336</c:v>
                </c:pt>
                <c:pt idx="4648">
                  <c:v>1806336</c:v>
                </c:pt>
                <c:pt idx="4649">
                  <c:v>1806336</c:v>
                </c:pt>
                <c:pt idx="4650">
                  <c:v>1806336</c:v>
                </c:pt>
                <c:pt idx="4651">
                  <c:v>1806336</c:v>
                </c:pt>
                <c:pt idx="4652">
                  <c:v>1806336</c:v>
                </c:pt>
                <c:pt idx="4653">
                  <c:v>1806336</c:v>
                </c:pt>
                <c:pt idx="4654">
                  <c:v>1806336</c:v>
                </c:pt>
                <c:pt idx="4655">
                  <c:v>1806336</c:v>
                </c:pt>
                <c:pt idx="4656">
                  <c:v>1806336</c:v>
                </c:pt>
                <c:pt idx="4657">
                  <c:v>1806336</c:v>
                </c:pt>
                <c:pt idx="4658">
                  <c:v>1806336</c:v>
                </c:pt>
                <c:pt idx="4659">
                  <c:v>1806336</c:v>
                </c:pt>
                <c:pt idx="4660">
                  <c:v>1806336</c:v>
                </c:pt>
                <c:pt idx="4661">
                  <c:v>1806336</c:v>
                </c:pt>
                <c:pt idx="4662">
                  <c:v>1806336</c:v>
                </c:pt>
                <c:pt idx="4663">
                  <c:v>1806336</c:v>
                </c:pt>
                <c:pt idx="4664">
                  <c:v>1806336</c:v>
                </c:pt>
                <c:pt idx="4665">
                  <c:v>1806336</c:v>
                </c:pt>
                <c:pt idx="4666">
                  <c:v>1806336</c:v>
                </c:pt>
                <c:pt idx="4667">
                  <c:v>1806336</c:v>
                </c:pt>
                <c:pt idx="4668">
                  <c:v>1806336</c:v>
                </c:pt>
                <c:pt idx="4669">
                  <c:v>1806336</c:v>
                </c:pt>
                <c:pt idx="4670">
                  <c:v>1806336</c:v>
                </c:pt>
                <c:pt idx="4671">
                  <c:v>1806336</c:v>
                </c:pt>
                <c:pt idx="4672">
                  <c:v>1806336</c:v>
                </c:pt>
                <c:pt idx="4673">
                  <c:v>1806336</c:v>
                </c:pt>
                <c:pt idx="4674">
                  <c:v>1806336</c:v>
                </c:pt>
                <c:pt idx="4675">
                  <c:v>1806336</c:v>
                </c:pt>
                <c:pt idx="4676">
                  <c:v>1806336</c:v>
                </c:pt>
                <c:pt idx="4677">
                  <c:v>1806336</c:v>
                </c:pt>
                <c:pt idx="4678">
                  <c:v>1806336</c:v>
                </c:pt>
                <c:pt idx="4679">
                  <c:v>1806336</c:v>
                </c:pt>
                <c:pt idx="4680">
                  <c:v>1806336</c:v>
                </c:pt>
                <c:pt idx="4681">
                  <c:v>1806336</c:v>
                </c:pt>
                <c:pt idx="4682">
                  <c:v>1806336</c:v>
                </c:pt>
                <c:pt idx="4683">
                  <c:v>1806336</c:v>
                </c:pt>
                <c:pt idx="4684">
                  <c:v>1806336</c:v>
                </c:pt>
                <c:pt idx="4685">
                  <c:v>1806336</c:v>
                </c:pt>
                <c:pt idx="4686">
                  <c:v>1806336</c:v>
                </c:pt>
                <c:pt idx="4687">
                  <c:v>1806336</c:v>
                </c:pt>
                <c:pt idx="4688">
                  <c:v>1806336</c:v>
                </c:pt>
                <c:pt idx="4689">
                  <c:v>1806336</c:v>
                </c:pt>
                <c:pt idx="4690">
                  <c:v>1806336</c:v>
                </c:pt>
                <c:pt idx="4691">
                  <c:v>1806336</c:v>
                </c:pt>
                <c:pt idx="4692">
                  <c:v>1806336</c:v>
                </c:pt>
                <c:pt idx="4693">
                  <c:v>1806336</c:v>
                </c:pt>
                <c:pt idx="4694">
                  <c:v>1806336</c:v>
                </c:pt>
                <c:pt idx="4695">
                  <c:v>1806336</c:v>
                </c:pt>
                <c:pt idx="4696">
                  <c:v>1806336</c:v>
                </c:pt>
                <c:pt idx="4697">
                  <c:v>1806336</c:v>
                </c:pt>
                <c:pt idx="4698">
                  <c:v>1806336</c:v>
                </c:pt>
                <c:pt idx="4699">
                  <c:v>1806336</c:v>
                </c:pt>
                <c:pt idx="4700">
                  <c:v>1806336</c:v>
                </c:pt>
                <c:pt idx="4701">
                  <c:v>1806336</c:v>
                </c:pt>
                <c:pt idx="4702">
                  <c:v>1806336</c:v>
                </c:pt>
                <c:pt idx="4703">
                  <c:v>1806336</c:v>
                </c:pt>
                <c:pt idx="4704">
                  <c:v>1806336</c:v>
                </c:pt>
                <c:pt idx="4705">
                  <c:v>1806336</c:v>
                </c:pt>
                <c:pt idx="4706">
                  <c:v>1806336</c:v>
                </c:pt>
                <c:pt idx="4707">
                  <c:v>1806336</c:v>
                </c:pt>
                <c:pt idx="4708">
                  <c:v>1806336</c:v>
                </c:pt>
                <c:pt idx="4709">
                  <c:v>1806336</c:v>
                </c:pt>
                <c:pt idx="4710">
                  <c:v>1806336</c:v>
                </c:pt>
                <c:pt idx="4711">
                  <c:v>1806336</c:v>
                </c:pt>
                <c:pt idx="4712">
                  <c:v>1806336</c:v>
                </c:pt>
                <c:pt idx="4713">
                  <c:v>1806336</c:v>
                </c:pt>
                <c:pt idx="4714">
                  <c:v>1806336</c:v>
                </c:pt>
                <c:pt idx="4715">
                  <c:v>1806336</c:v>
                </c:pt>
                <c:pt idx="4716">
                  <c:v>1806336</c:v>
                </c:pt>
                <c:pt idx="4717">
                  <c:v>1806336</c:v>
                </c:pt>
                <c:pt idx="4718">
                  <c:v>1806336</c:v>
                </c:pt>
                <c:pt idx="4719">
                  <c:v>1806336</c:v>
                </c:pt>
                <c:pt idx="4720">
                  <c:v>1806336</c:v>
                </c:pt>
                <c:pt idx="4721">
                  <c:v>1806336</c:v>
                </c:pt>
                <c:pt idx="4722">
                  <c:v>1806336</c:v>
                </c:pt>
                <c:pt idx="4723">
                  <c:v>1806336</c:v>
                </c:pt>
                <c:pt idx="4724">
                  <c:v>1806336</c:v>
                </c:pt>
                <c:pt idx="4725">
                  <c:v>1806336</c:v>
                </c:pt>
                <c:pt idx="4726">
                  <c:v>1806336</c:v>
                </c:pt>
                <c:pt idx="4727">
                  <c:v>1806336</c:v>
                </c:pt>
                <c:pt idx="4728">
                  <c:v>1806336</c:v>
                </c:pt>
                <c:pt idx="4729">
                  <c:v>1806336</c:v>
                </c:pt>
                <c:pt idx="4730">
                  <c:v>1806336</c:v>
                </c:pt>
                <c:pt idx="4731">
                  <c:v>1806336</c:v>
                </c:pt>
                <c:pt idx="4732">
                  <c:v>1806336</c:v>
                </c:pt>
                <c:pt idx="4733">
                  <c:v>1806336</c:v>
                </c:pt>
                <c:pt idx="4734">
                  <c:v>1806336</c:v>
                </c:pt>
                <c:pt idx="4735">
                  <c:v>1806336</c:v>
                </c:pt>
                <c:pt idx="4736">
                  <c:v>1806336</c:v>
                </c:pt>
                <c:pt idx="4737">
                  <c:v>1806336</c:v>
                </c:pt>
                <c:pt idx="4738">
                  <c:v>1806336</c:v>
                </c:pt>
                <c:pt idx="4739">
                  <c:v>1806336</c:v>
                </c:pt>
                <c:pt idx="4740">
                  <c:v>1806336</c:v>
                </c:pt>
                <c:pt idx="4741">
                  <c:v>1806336</c:v>
                </c:pt>
                <c:pt idx="4742">
                  <c:v>1806336</c:v>
                </c:pt>
                <c:pt idx="4743">
                  <c:v>1806336</c:v>
                </c:pt>
                <c:pt idx="4744">
                  <c:v>1806336</c:v>
                </c:pt>
                <c:pt idx="4745">
                  <c:v>1806336</c:v>
                </c:pt>
                <c:pt idx="4746">
                  <c:v>1806336</c:v>
                </c:pt>
                <c:pt idx="4747">
                  <c:v>1806336</c:v>
                </c:pt>
                <c:pt idx="4748">
                  <c:v>1806336</c:v>
                </c:pt>
                <c:pt idx="4749">
                  <c:v>1806336</c:v>
                </c:pt>
                <c:pt idx="4750">
                  <c:v>1806336</c:v>
                </c:pt>
                <c:pt idx="4751">
                  <c:v>1806336</c:v>
                </c:pt>
                <c:pt idx="4752">
                  <c:v>1806336</c:v>
                </c:pt>
                <c:pt idx="4753">
                  <c:v>1806336</c:v>
                </c:pt>
                <c:pt idx="4754">
                  <c:v>1806336</c:v>
                </c:pt>
                <c:pt idx="4755">
                  <c:v>1806336</c:v>
                </c:pt>
                <c:pt idx="4756">
                  <c:v>1806336</c:v>
                </c:pt>
                <c:pt idx="4757">
                  <c:v>1806336</c:v>
                </c:pt>
                <c:pt idx="4758">
                  <c:v>1806336</c:v>
                </c:pt>
                <c:pt idx="4759">
                  <c:v>1806336</c:v>
                </c:pt>
                <c:pt idx="4760">
                  <c:v>1806336</c:v>
                </c:pt>
                <c:pt idx="4761">
                  <c:v>1806336</c:v>
                </c:pt>
                <c:pt idx="4762">
                  <c:v>1806336</c:v>
                </c:pt>
                <c:pt idx="4763">
                  <c:v>1806336</c:v>
                </c:pt>
                <c:pt idx="4764">
                  <c:v>1806336</c:v>
                </c:pt>
                <c:pt idx="4765">
                  <c:v>1806336</c:v>
                </c:pt>
                <c:pt idx="4766">
                  <c:v>1806336</c:v>
                </c:pt>
                <c:pt idx="4767">
                  <c:v>1806336</c:v>
                </c:pt>
                <c:pt idx="4768">
                  <c:v>1806336</c:v>
                </c:pt>
                <c:pt idx="4769">
                  <c:v>1806336</c:v>
                </c:pt>
                <c:pt idx="4770">
                  <c:v>1806336</c:v>
                </c:pt>
                <c:pt idx="4771">
                  <c:v>1806336</c:v>
                </c:pt>
                <c:pt idx="4772">
                  <c:v>1806336</c:v>
                </c:pt>
                <c:pt idx="4773">
                  <c:v>1806336</c:v>
                </c:pt>
                <c:pt idx="4774">
                  <c:v>1806336</c:v>
                </c:pt>
                <c:pt idx="4775">
                  <c:v>1806336</c:v>
                </c:pt>
                <c:pt idx="4776">
                  <c:v>1806336</c:v>
                </c:pt>
                <c:pt idx="4777">
                  <c:v>1806336</c:v>
                </c:pt>
                <c:pt idx="4778">
                  <c:v>1806336</c:v>
                </c:pt>
                <c:pt idx="4779">
                  <c:v>1806336</c:v>
                </c:pt>
                <c:pt idx="4780">
                  <c:v>1806336</c:v>
                </c:pt>
                <c:pt idx="4781">
                  <c:v>1806336</c:v>
                </c:pt>
                <c:pt idx="4782">
                  <c:v>1806336</c:v>
                </c:pt>
                <c:pt idx="4783">
                  <c:v>1806336</c:v>
                </c:pt>
                <c:pt idx="4784">
                  <c:v>1806336</c:v>
                </c:pt>
                <c:pt idx="4785">
                  <c:v>1806336</c:v>
                </c:pt>
                <c:pt idx="4786">
                  <c:v>1806336</c:v>
                </c:pt>
                <c:pt idx="4787">
                  <c:v>1806336</c:v>
                </c:pt>
                <c:pt idx="4788">
                  <c:v>1806336</c:v>
                </c:pt>
                <c:pt idx="4789">
                  <c:v>1806336</c:v>
                </c:pt>
                <c:pt idx="4790">
                  <c:v>1806336</c:v>
                </c:pt>
                <c:pt idx="4791">
                  <c:v>1806336</c:v>
                </c:pt>
                <c:pt idx="4792">
                  <c:v>1806336</c:v>
                </c:pt>
                <c:pt idx="4793">
                  <c:v>1806336</c:v>
                </c:pt>
                <c:pt idx="4794">
                  <c:v>1806336</c:v>
                </c:pt>
                <c:pt idx="4795">
                  <c:v>1806336</c:v>
                </c:pt>
                <c:pt idx="4796">
                  <c:v>1806336</c:v>
                </c:pt>
                <c:pt idx="4797">
                  <c:v>1806336</c:v>
                </c:pt>
                <c:pt idx="4798">
                  <c:v>1806336</c:v>
                </c:pt>
                <c:pt idx="4799">
                  <c:v>1806336</c:v>
                </c:pt>
                <c:pt idx="4800">
                  <c:v>1806336</c:v>
                </c:pt>
                <c:pt idx="4801">
                  <c:v>1806336</c:v>
                </c:pt>
                <c:pt idx="4802">
                  <c:v>1806336</c:v>
                </c:pt>
                <c:pt idx="4803">
                  <c:v>1806336</c:v>
                </c:pt>
                <c:pt idx="4804">
                  <c:v>1806336</c:v>
                </c:pt>
                <c:pt idx="4805">
                  <c:v>1806336</c:v>
                </c:pt>
                <c:pt idx="4806">
                  <c:v>1806336</c:v>
                </c:pt>
                <c:pt idx="4807">
                  <c:v>1806336</c:v>
                </c:pt>
                <c:pt idx="4808">
                  <c:v>1806336</c:v>
                </c:pt>
                <c:pt idx="4809">
                  <c:v>1806336</c:v>
                </c:pt>
                <c:pt idx="4810">
                  <c:v>1806336</c:v>
                </c:pt>
                <c:pt idx="4811">
                  <c:v>1806336</c:v>
                </c:pt>
                <c:pt idx="4812">
                  <c:v>1806336</c:v>
                </c:pt>
                <c:pt idx="4813">
                  <c:v>1806336</c:v>
                </c:pt>
                <c:pt idx="4814">
                  <c:v>1806336</c:v>
                </c:pt>
                <c:pt idx="4815">
                  <c:v>1806336</c:v>
                </c:pt>
                <c:pt idx="4816">
                  <c:v>1806336</c:v>
                </c:pt>
                <c:pt idx="4817">
                  <c:v>1806336</c:v>
                </c:pt>
                <c:pt idx="4818">
                  <c:v>1806336</c:v>
                </c:pt>
                <c:pt idx="4819">
                  <c:v>1806336</c:v>
                </c:pt>
                <c:pt idx="4820">
                  <c:v>1806336</c:v>
                </c:pt>
                <c:pt idx="4821">
                  <c:v>1806336</c:v>
                </c:pt>
                <c:pt idx="4822">
                  <c:v>1806336</c:v>
                </c:pt>
                <c:pt idx="4823">
                  <c:v>1806336</c:v>
                </c:pt>
                <c:pt idx="4824">
                  <c:v>1806336</c:v>
                </c:pt>
                <c:pt idx="4825">
                  <c:v>1806336</c:v>
                </c:pt>
                <c:pt idx="4826">
                  <c:v>1806336</c:v>
                </c:pt>
                <c:pt idx="4827">
                  <c:v>1806336</c:v>
                </c:pt>
                <c:pt idx="4828">
                  <c:v>1806336</c:v>
                </c:pt>
                <c:pt idx="4829">
                  <c:v>1806336</c:v>
                </c:pt>
                <c:pt idx="4830">
                  <c:v>1806336</c:v>
                </c:pt>
                <c:pt idx="4831">
                  <c:v>1806336</c:v>
                </c:pt>
                <c:pt idx="4832">
                  <c:v>1622016</c:v>
                </c:pt>
                <c:pt idx="4833">
                  <c:v>1806336</c:v>
                </c:pt>
                <c:pt idx="4834">
                  <c:v>1806336</c:v>
                </c:pt>
                <c:pt idx="4835">
                  <c:v>1806336</c:v>
                </c:pt>
                <c:pt idx="4836">
                  <c:v>1806336</c:v>
                </c:pt>
                <c:pt idx="4837">
                  <c:v>1806336</c:v>
                </c:pt>
                <c:pt idx="4838">
                  <c:v>1806336</c:v>
                </c:pt>
                <c:pt idx="4839">
                  <c:v>1806336</c:v>
                </c:pt>
                <c:pt idx="4840">
                  <c:v>1806336</c:v>
                </c:pt>
                <c:pt idx="4841">
                  <c:v>1806336</c:v>
                </c:pt>
                <c:pt idx="4842">
                  <c:v>1806336</c:v>
                </c:pt>
                <c:pt idx="4843">
                  <c:v>1806336</c:v>
                </c:pt>
                <c:pt idx="4844">
                  <c:v>1806336</c:v>
                </c:pt>
                <c:pt idx="4845">
                  <c:v>1622016</c:v>
                </c:pt>
                <c:pt idx="4846">
                  <c:v>1806336</c:v>
                </c:pt>
                <c:pt idx="4847">
                  <c:v>1806336</c:v>
                </c:pt>
                <c:pt idx="4848">
                  <c:v>1806336</c:v>
                </c:pt>
                <c:pt idx="4849">
                  <c:v>1806336</c:v>
                </c:pt>
                <c:pt idx="4850">
                  <c:v>1806336</c:v>
                </c:pt>
                <c:pt idx="4851">
                  <c:v>1806336</c:v>
                </c:pt>
                <c:pt idx="4852">
                  <c:v>1806336</c:v>
                </c:pt>
                <c:pt idx="4853">
                  <c:v>1806336</c:v>
                </c:pt>
                <c:pt idx="4854">
                  <c:v>1806336</c:v>
                </c:pt>
                <c:pt idx="4855">
                  <c:v>1806336</c:v>
                </c:pt>
                <c:pt idx="4856">
                  <c:v>1806336</c:v>
                </c:pt>
                <c:pt idx="4857">
                  <c:v>1806336</c:v>
                </c:pt>
                <c:pt idx="4858">
                  <c:v>1622016</c:v>
                </c:pt>
                <c:pt idx="4859">
                  <c:v>1806336</c:v>
                </c:pt>
                <c:pt idx="4860">
                  <c:v>1806336</c:v>
                </c:pt>
                <c:pt idx="4861">
                  <c:v>1806336</c:v>
                </c:pt>
                <c:pt idx="4862">
                  <c:v>1806336</c:v>
                </c:pt>
                <c:pt idx="4863">
                  <c:v>1806336</c:v>
                </c:pt>
                <c:pt idx="4864">
                  <c:v>1806336</c:v>
                </c:pt>
                <c:pt idx="4865">
                  <c:v>1806336</c:v>
                </c:pt>
                <c:pt idx="4866">
                  <c:v>1806336</c:v>
                </c:pt>
                <c:pt idx="4867">
                  <c:v>1806336</c:v>
                </c:pt>
                <c:pt idx="4868">
                  <c:v>1806336</c:v>
                </c:pt>
                <c:pt idx="4869">
                  <c:v>1806336</c:v>
                </c:pt>
                <c:pt idx="4870">
                  <c:v>1806336</c:v>
                </c:pt>
                <c:pt idx="4871">
                  <c:v>1622016</c:v>
                </c:pt>
                <c:pt idx="4872">
                  <c:v>1806336</c:v>
                </c:pt>
                <c:pt idx="4873">
                  <c:v>1806336</c:v>
                </c:pt>
                <c:pt idx="4874">
                  <c:v>1806336</c:v>
                </c:pt>
                <c:pt idx="4875">
                  <c:v>1806336</c:v>
                </c:pt>
                <c:pt idx="4876">
                  <c:v>1806336</c:v>
                </c:pt>
                <c:pt idx="4877">
                  <c:v>1806336</c:v>
                </c:pt>
                <c:pt idx="4878">
                  <c:v>1806336</c:v>
                </c:pt>
                <c:pt idx="4879">
                  <c:v>1806336</c:v>
                </c:pt>
                <c:pt idx="4880">
                  <c:v>1806336</c:v>
                </c:pt>
                <c:pt idx="4881">
                  <c:v>1806336</c:v>
                </c:pt>
                <c:pt idx="4882">
                  <c:v>1806336</c:v>
                </c:pt>
                <c:pt idx="4883">
                  <c:v>1806336</c:v>
                </c:pt>
                <c:pt idx="4884">
                  <c:v>1622016</c:v>
                </c:pt>
                <c:pt idx="4885">
                  <c:v>1806336</c:v>
                </c:pt>
                <c:pt idx="4886">
                  <c:v>1806336</c:v>
                </c:pt>
                <c:pt idx="4887">
                  <c:v>1806336</c:v>
                </c:pt>
                <c:pt idx="4888">
                  <c:v>1806336</c:v>
                </c:pt>
                <c:pt idx="4889">
                  <c:v>1806336</c:v>
                </c:pt>
                <c:pt idx="4890">
                  <c:v>1806336</c:v>
                </c:pt>
                <c:pt idx="4891">
                  <c:v>1806336</c:v>
                </c:pt>
                <c:pt idx="4892">
                  <c:v>1806336</c:v>
                </c:pt>
                <c:pt idx="4893">
                  <c:v>1806336</c:v>
                </c:pt>
                <c:pt idx="4894">
                  <c:v>1806336</c:v>
                </c:pt>
                <c:pt idx="4895">
                  <c:v>1806336</c:v>
                </c:pt>
                <c:pt idx="4896">
                  <c:v>1806336</c:v>
                </c:pt>
                <c:pt idx="4897">
                  <c:v>1806336</c:v>
                </c:pt>
                <c:pt idx="4898">
                  <c:v>1806336</c:v>
                </c:pt>
                <c:pt idx="4899">
                  <c:v>1806336</c:v>
                </c:pt>
                <c:pt idx="4900">
                  <c:v>1806336</c:v>
                </c:pt>
                <c:pt idx="4901">
                  <c:v>1806336</c:v>
                </c:pt>
                <c:pt idx="4902">
                  <c:v>1806336</c:v>
                </c:pt>
                <c:pt idx="4903">
                  <c:v>1806336</c:v>
                </c:pt>
                <c:pt idx="4904">
                  <c:v>1806336</c:v>
                </c:pt>
                <c:pt idx="4905">
                  <c:v>1806336</c:v>
                </c:pt>
                <c:pt idx="4906">
                  <c:v>1806336</c:v>
                </c:pt>
                <c:pt idx="4907">
                  <c:v>1806336</c:v>
                </c:pt>
                <c:pt idx="4908">
                  <c:v>1806336</c:v>
                </c:pt>
                <c:pt idx="4909">
                  <c:v>1806336</c:v>
                </c:pt>
                <c:pt idx="4910">
                  <c:v>1806336</c:v>
                </c:pt>
                <c:pt idx="4911">
                  <c:v>1806336</c:v>
                </c:pt>
                <c:pt idx="4912">
                  <c:v>1806336</c:v>
                </c:pt>
                <c:pt idx="4913">
                  <c:v>1806336</c:v>
                </c:pt>
                <c:pt idx="4914">
                  <c:v>1806336</c:v>
                </c:pt>
                <c:pt idx="4915">
                  <c:v>1806336</c:v>
                </c:pt>
                <c:pt idx="4916">
                  <c:v>1806336</c:v>
                </c:pt>
                <c:pt idx="4917">
                  <c:v>1806336</c:v>
                </c:pt>
                <c:pt idx="4918">
                  <c:v>1806336</c:v>
                </c:pt>
                <c:pt idx="4919">
                  <c:v>1806336</c:v>
                </c:pt>
                <c:pt idx="4920">
                  <c:v>1806336</c:v>
                </c:pt>
                <c:pt idx="4921">
                  <c:v>1806336</c:v>
                </c:pt>
                <c:pt idx="4922">
                  <c:v>1806336</c:v>
                </c:pt>
                <c:pt idx="4923">
                  <c:v>1806336</c:v>
                </c:pt>
                <c:pt idx="4924">
                  <c:v>1806336</c:v>
                </c:pt>
                <c:pt idx="4925">
                  <c:v>1806336</c:v>
                </c:pt>
                <c:pt idx="4926">
                  <c:v>1806336</c:v>
                </c:pt>
                <c:pt idx="4927">
                  <c:v>1806336</c:v>
                </c:pt>
                <c:pt idx="4928">
                  <c:v>1806336</c:v>
                </c:pt>
                <c:pt idx="4929">
                  <c:v>1806336</c:v>
                </c:pt>
                <c:pt idx="4930">
                  <c:v>1806336</c:v>
                </c:pt>
                <c:pt idx="4931">
                  <c:v>1806336</c:v>
                </c:pt>
                <c:pt idx="4932">
                  <c:v>1806336</c:v>
                </c:pt>
                <c:pt idx="4933">
                  <c:v>1806336</c:v>
                </c:pt>
                <c:pt idx="4934">
                  <c:v>1806336</c:v>
                </c:pt>
                <c:pt idx="4935">
                  <c:v>1806336</c:v>
                </c:pt>
                <c:pt idx="4936">
                  <c:v>1806336</c:v>
                </c:pt>
                <c:pt idx="4937">
                  <c:v>1806336</c:v>
                </c:pt>
                <c:pt idx="4938">
                  <c:v>1806336</c:v>
                </c:pt>
                <c:pt idx="4939">
                  <c:v>1806336</c:v>
                </c:pt>
                <c:pt idx="4940">
                  <c:v>1806336</c:v>
                </c:pt>
                <c:pt idx="4941">
                  <c:v>1806336</c:v>
                </c:pt>
                <c:pt idx="4942">
                  <c:v>1806336</c:v>
                </c:pt>
                <c:pt idx="4943">
                  <c:v>1806336</c:v>
                </c:pt>
                <c:pt idx="4944">
                  <c:v>1806336</c:v>
                </c:pt>
                <c:pt idx="4945">
                  <c:v>1806336</c:v>
                </c:pt>
                <c:pt idx="4946">
                  <c:v>1806336</c:v>
                </c:pt>
                <c:pt idx="4947">
                  <c:v>1806336</c:v>
                </c:pt>
                <c:pt idx="4948">
                  <c:v>1806336</c:v>
                </c:pt>
                <c:pt idx="4949">
                  <c:v>1806336</c:v>
                </c:pt>
                <c:pt idx="4950">
                  <c:v>1806336</c:v>
                </c:pt>
                <c:pt idx="4951">
                  <c:v>1806336</c:v>
                </c:pt>
                <c:pt idx="4952">
                  <c:v>1806336</c:v>
                </c:pt>
                <c:pt idx="4953">
                  <c:v>1806336</c:v>
                </c:pt>
                <c:pt idx="4954">
                  <c:v>1806336</c:v>
                </c:pt>
                <c:pt idx="4955">
                  <c:v>1806336</c:v>
                </c:pt>
                <c:pt idx="4956">
                  <c:v>1806336</c:v>
                </c:pt>
                <c:pt idx="4957">
                  <c:v>1806336</c:v>
                </c:pt>
                <c:pt idx="4958">
                  <c:v>1806336</c:v>
                </c:pt>
                <c:pt idx="4959">
                  <c:v>1806336</c:v>
                </c:pt>
                <c:pt idx="4960">
                  <c:v>1806336</c:v>
                </c:pt>
                <c:pt idx="4961">
                  <c:v>1806336</c:v>
                </c:pt>
                <c:pt idx="4962">
                  <c:v>1806336</c:v>
                </c:pt>
                <c:pt idx="4963">
                  <c:v>1806336</c:v>
                </c:pt>
                <c:pt idx="4964">
                  <c:v>1806336</c:v>
                </c:pt>
                <c:pt idx="4965">
                  <c:v>1806336</c:v>
                </c:pt>
                <c:pt idx="4966">
                  <c:v>1806336</c:v>
                </c:pt>
                <c:pt idx="4967">
                  <c:v>1806336</c:v>
                </c:pt>
                <c:pt idx="4968">
                  <c:v>1806336</c:v>
                </c:pt>
                <c:pt idx="4969">
                  <c:v>1806336</c:v>
                </c:pt>
                <c:pt idx="4970">
                  <c:v>1806336</c:v>
                </c:pt>
                <c:pt idx="4971">
                  <c:v>1806336</c:v>
                </c:pt>
                <c:pt idx="4972">
                  <c:v>1806336</c:v>
                </c:pt>
                <c:pt idx="4973">
                  <c:v>1806336</c:v>
                </c:pt>
                <c:pt idx="4974">
                  <c:v>1806336</c:v>
                </c:pt>
                <c:pt idx="4975">
                  <c:v>1806336</c:v>
                </c:pt>
                <c:pt idx="4976">
                  <c:v>1806336</c:v>
                </c:pt>
                <c:pt idx="4977">
                  <c:v>1806336</c:v>
                </c:pt>
                <c:pt idx="4978">
                  <c:v>1806336</c:v>
                </c:pt>
                <c:pt idx="4979">
                  <c:v>1806336</c:v>
                </c:pt>
                <c:pt idx="4980">
                  <c:v>1806336</c:v>
                </c:pt>
                <c:pt idx="4981">
                  <c:v>1806336</c:v>
                </c:pt>
                <c:pt idx="4982">
                  <c:v>1806336</c:v>
                </c:pt>
                <c:pt idx="4983">
                  <c:v>1806336</c:v>
                </c:pt>
                <c:pt idx="4984">
                  <c:v>1806336</c:v>
                </c:pt>
                <c:pt idx="4985">
                  <c:v>1806336</c:v>
                </c:pt>
                <c:pt idx="4986">
                  <c:v>1806336</c:v>
                </c:pt>
                <c:pt idx="4987">
                  <c:v>1806336</c:v>
                </c:pt>
                <c:pt idx="4988">
                  <c:v>1806336</c:v>
                </c:pt>
                <c:pt idx="4989">
                  <c:v>1806336</c:v>
                </c:pt>
                <c:pt idx="4990">
                  <c:v>1806336</c:v>
                </c:pt>
                <c:pt idx="4991">
                  <c:v>1806336</c:v>
                </c:pt>
                <c:pt idx="4992">
                  <c:v>1806336</c:v>
                </c:pt>
                <c:pt idx="4993">
                  <c:v>1806336</c:v>
                </c:pt>
                <c:pt idx="4994">
                  <c:v>1806336</c:v>
                </c:pt>
                <c:pt idx="4995">
                  <c:v>1806336</c:v>
                </c:pt>
                <c:pt idx="4996">
                  <c:v>1806336</c:v>
                </c:pt>
                <c:pt idx="4997">
                  <c:v>1806336</c:v>
                </c:pt>
                <c:pt idx="4998">
                  <c:v>1806336</c:v>
                </c:pt>
                <c:pt idx="4999">
                  <c:v>1806336</c:v>
                </c:pt>
                <c:pt idx="5000">
                  <c:v>1806336</c:v>
                </c:pt>
                <c:pt idx="5001">
                  <c:v>1806336</c:v>
                </c:pt>
                <c:pt idx="5002">
                  <c:v>1806336</c:v>
                </c:pt>
                <c:pt idx="5003">
                  <c:v>1806336</c:v>
                </c:pt>
                <c:pt idx="5004">
                  <c:v>1806336</c:v>
                </c:pt>
                <c:pt idx="5005">
                  <c:v>1806336</c:v>
                </c:pt>
                <c:pt idx="5006">
                  <c:v>1806336</c:v>
                </c:pt>
                <c:pt idx="5007">
                  <c:v>1806336</c:v>
                </c:pt>
                <c:pt idx="5008">
                  <c:v>1806336</c:v>
                </c:pt>
                <c:pt idx="5009">
                  <c:v>1806336</c:v>
                </c:pt>
                <c:pt idx="5010">
                  <c:v>1806336</c:v>
                </c:pt>
                <c:pt idx="5011">
                  <c:v>1806336</c:v>
                </c:pt>
                <c:pt idx="5012">
                  <c:v>1806336</c:v>
                </c:pt>
                <c:pt idx="5013">
                  <c:v>1806336</c:v>
                </c:pt>
                <c:pt idx="5014">
                  <c:v>1806336</c:v>
                </c:pt>
                <c:pt idx="5015">
                  <c:v>1806336</c:v>
                </c:pt>
                <c:pt idx="5016">
                  <c:v>1806336</c:v>
                </c:pt>
                <c:pt idx="5017">
                  <c:v>1806336</c:v>
                </c:pt>
                <c:pt idx="5018">
                  <c:v>1806336</c:v>
                </c:pt>
                <c:pt idx="5019">
                  <c:v>1806336</c:v>
                </c:pt>
                <c:pt idx="5020">
                  <c:v>1806336</c:v>
                </c:pt>
                <c:pt idx="5021">
                  <c:v>1806336</c:v>
                </c:pt>
                <c:pt idx="5022">
                  <c:v>1806336</c:v>
                </c:pt>
                <c:pt idx="5023">
                  <c:v>1806336</c:v>
                </c:pt>
                <c:pt idx="5024">
                  <c:v>1806336</c:v>
                </c:pt>
                <c:pt idx="5025">
                  <c:v>1806336</c:v>
                </c:pt>
                <c:pt idx="5026">
                  <c:v>1806336</c:v>
                </c:pt>
                <c:pt idx="5027">
                  <c:v>1806336</c:v>
                </c:pt>
                <c:pt idx="5028">
                  <c:v>1806336</c:v>
                </c:pt>
                <c:pt idx="5029">
                  <c:v>1806336</c:v>
                </c:pt>
                <c:pt idx="5030">
                  <c:v>1806336</c:v>
                </c:pt>
                <c:pt idx="5031">
                  <c:v>1806336</c:v>
                </c:pt>
                <c:pt idx="5032">
                  <c:v>1806336</c:v>
                </c:pt>
                <c:pt idx="5033">
                  <c:v>1806336</c:v>
                </c:pt>
                <c:pt idx="5034">
                  <c:v>1806336</c:v>
                </c:pt>
                <c:pt idx="5035">
                  <c:v>1806336</c:v>
                </c:pt>
                <c:pt idx="5036">
                  <c:v>1806336</c:v>
                </c:pt>
                <c:pt idx="5037">
                  <c:v>1806336</c:v>
                </c:pt>
                <c:pt idx="5038">
                  <c:v>1806336</c:v>
                </c:pt>
                <c:pt idx="5039">
                  <c:v>1806336</c:v>
                </c:pt>
                <c:pt idx="5040">
                  <c:v>1806336</c:v>
                </c:pt>
                <c:pt idx="5041">
                  <c:v>1806336</c:v>
                </c:pt>
                <c:pt idx="5042">
                  <c:v>1806336</c:v>
                </c:pt>
                <c:pt idx="5043">
                  <c:v>1806336</c:v>
                </c:pt>
                <c:pt idx="5044">
                  <c:v>1806336</c:v>
                </c:pt>
                <c:pt idx="5045">
                  <c:v>1806336</c:v>
                </c:pt>
                <c:pt idx="5046">
                  <c:v>1806336</c:v>
                </c:pt>
                <c:pt idx="5047">
                  <c:v>1806336</c:v>
                </c:pt>
                <c:pt idx="5048">
                  <c:v>1806336</c:v>
                </c:pt>
                <c:pt idx="5049">
                  <c:v>1806336</c:v>
                </c:pt>
                <c:pt idx="5050">
                  <c:v>1806336</c:v>
                </c:pt>
                <c:pt idx="5051">
                  <c:v>1806336</c:v>
                </c:pt>
                <c:pt idx="5052">
                  <c:v>1806336</c:v>
                </c:pt>
                <c:pt idx="5053">
                  <c:v>1806336</c:v>
                </c:pt>
                <c:pt idx="5054">
                  <c:v>1806336</c:v>
                </c:pt>
                <c:pt idx="5055">
                  <c:v>1806336</c:v>
                </c:pt>
                <c:pt idx="5056">
                  <c:v>1806336</c:v>
                </c:pt>
                <c:pt idx="5057">
                  <c:v>1806336</c:v>
                </c:pt>
                <c:pt idx="5058">
                  <c:v>1806336</c:v>
                </c:pt>
                <c:pt idx="5059">
                  <c:v>1806336</c:v>
                </c:pt>
                <c:pt idx="5060">
                  <c:v>1806336</c:v>
                </c:pt>
                <c:pt idx="5061">
                  <c:v>1806336</c:v>
                </c:pt>
                <c:pt idx="5062">
                  <c:v>1806336</c:v>
                </c:pt>
                <c:pt idx="5063">
                  <c:v>1806336</c:v>
                </c:pt>
                <c:pt idx="5064">
                  <c:v>1806336</c:v>
                </c:pt>
                <c:pt idx="5065">
                  <c:v>1806336</c:v>
                </c:pt>
                <c:pt idx="5066">
                  <c:v>1806336</c:v>
                </c:pt>
                <c:pt idx="5067">
                  <c:v>1806336</c:v>
                </c:pt>
                <c:pt idx="5068">
                  <c:v>1806336</c:v>
                </c:pt>
                <c:pt idx="5069">
                  <c:v>1806336</c:v>
                </c:pt>
                <c:pt idx="5070">
                  <c:v>1806336</c:v>
                </c:pt>
                <c:pt idx="5071">
                  <c:v>1806336</c:v>
                </c:pt>
                <c:pt idx="5072">
                  <c:v>1806336</c:v>
                </c:pt>
                <c:pt idx="5073">
                  <c:v>1806336</c:v>
                </c:pt>
                <c:pt idx="5074">
                  <c:v>1806336</c:v>
                </c:pt>
                <c:pt idx="5075">
                  <c:v>1806336</c:v>
                </c:pt>
                <c:pt idx="5076">
                  <c:v>1806336</c:v>
                </c:pt>
                <c:pt idx="5077">
                  <c:v>1806336</c:v>
                </c:pt>
                <c:pt idx="5078">
                  <c:v>1806336</c:v>
                </c:pt>
                <c:pt idx="5079">
                  <c:v>1806336</c:v>
                </c:pt>
                <c:pt idx="5080">
                  <c:v>1806336</c:v>
                </c:pt>
                <c:pt idx="5081">
                  <c:v>1806336</c:v>
                </c:pt>
                <c:pt idx="5082">
                  <c:v>1806336</c:v>
                </c:pt>
                <c:pt idx="5083">
                  <c:v>1806336</c:v>
                </c:pt>
                <c:pt idx="5084">
                  <c:v>1806336</c:v>
                </c:pt>
                <c:pt idx="5085">
                  <c:v>1806336</c:v>
                </c:pt>
                <c:pt idx="5086">
                  <c:v>1806336</c:v>
                </c:pt>
                <c:pt idx="5087">
                  <c:v>1806336</c:v>
                </c:pt>
                <c:pt idx="5088">
                  <c:v>1806336</c:v>
                </c:pt>
                <c:pt idx="5089">
                  <c:v>1806336</c:v>
                </c:pt>
                <c:pt idx="5090">
                  <c:v>1806336</c:v>
                </c:pt>
                <c:pt idx="5091">
                  <c:v>1806336</c:v>
                </c:pt>
                <c:pt idx="5092">
                  <c:v>1806336</c:v>
                </c:pt>
                <c:pt idx="5093">
                  <c:v>1806336</c:v>
                </c:pt>
                <c:pt idx="5094">
                  <c:v>1806336</c:v>
                </c:pt>
                <c:pt idx="5095">
                  <c:v>1806336</c:v>
                </c:pt>
                <c:pt idx="5096">
                  <c:v>1806336</c:v>
                </c:pt>
                <c:pt idx="5097">
                  <c:v>1806336</c:v>
                </c:pt>
                <c:pt idx="5098">
                  <c:v>1806336</c:v>
                </c:pt>
                <c:pt idx="5099">
                  <c:v>1806336</c:v>
                </c:pt>
                <c:pt idx="5100">
                  <c:v>1806336</c:v>
                </c:pt>
                <c:pt idx="5101">
                  <c:v>1806336</c:v>
                </c:pt>
                <c:pt idx="5102">
                  <c:v>1806336</c:v>
                </c:pt>
                <c:pt idx="5103">
                  <c:v>1806336</c:v>
                </c:pt>
                <c:pt idx="5104">
                  <c:v>1806336</c:v>
                </c:pt>
                <c:pt idx="5105">
                  <c:v>1806336</c:v>
                </c:pt>
                <c:pt idx="5106">
                  <c:v>1806336</c:v>
                </c:pt>
                <c:pt idx="5107">
                  <c:v>1806336</c:v>
                </c:pt>
                <c:pt idx="5108">
                  <c:v>1806336</c:v>
                </c:pt>
                <c:pt idx="5109">
                  <c:v>1806336</c:v>
                </c:pt>
                <c:pt idx="5110">
                  <c:v>1806336</c:v>
                </c:pt>
                <c:pt idx="5111">
                  <c:v>1806336</c:v>
                </c:pt>
                <c:pt idx="5112">
                  <c:v>1806336</c:v>
                </c:pt>
                <c:pt idx="5113">
                  <c:v>1806336</c:v>
                </c:pt>
                <c:pt idx="5114">
                  <c:v>1806336</c:v>
                </c:pt>
                <c:pt idx="5115">
                  <c:v>1806336</c:v>
                </c:pt>
                <c:pt idx="5116">
                  <c:v>1806336</c:v>
                </c:pt>
                <c:pt idx="5117">
                  <c:v>1806336</c:v>
                </c:pt>
                <c:pt idx="5118">
                  <c:v>1806336</c:v>
                </c:pt>
                <c:pt idx="5119">
                  <c:v>1806336</c:v>
                </c:pt>
                <c:pt idx="5120">
                  <c:v>1806336</c:v>
                </c:pt>
                <c:pt idx="5121">
                  <c:v>1806336</c:v>
                </c:pt>
                <c:pt idx="5122">
                  <c:v>1806336</c:v>
                </c:pt>
                <c:pt idx="5123">
                  <c:v>1806336</c:v>
                </c:pt>
                <c:pt idx="5124">
                  <c:v>1806336</c:v>
                </c:pt>
                <c:pt idx="5125">
                  <c:v>1806336</c:v>
                </c:pt>
                <c:pt idx="5126">
                  <c:v>1806336</c:v>
                </c:pt>
                <c:pt idx="5127">
                  <c:v>1806336</c:v>
                </c:pt>
                <c:pt idx="5128">
                  <c:v>1806336</c:v>
                </c:pt>
                <c:pt idx="5129">
                  <c:v>1806336</c:v>
                </c:pt>
                <c:pt idx="5130">
                  <c:v>1806336</c:v>
                </c:pt>
                <c:pt idx="5131">
                  <c:v>1806336</c:v>
                </c:pt>
                <c:pt idx="5132">
                  <c:v>1806336</c:v>
                </c:pt>
                <c:pt idx="5133">
                  <c:v>1806336</c:v>
                </c:pt>
                <c:pt idx="5134">
                  <c:v>1806336</c:v>
                </c:pt>
                <c:pt idx="5135">
                  <c:v>1806336</c:v>
                </c:pt>
                <c:pt idx="5136">
                  <c:v>1806336</c:v>
                </c:pt>
                <c:pt idx="5137">
                  <c:v>1806336</c:v>
                </c:pt>
                <c:pt idx="5138">
                  <c:v>1806336</c:v>
                </c:pt>
                <c:pt idx="5139">
                  <c:v>1806336</c:v>
                </c:pt>
                <c:pt idx="5140">
                  <c:v>1806336</c:v>
                </c:pt>
                <c:pt idx="5141">
                  <c:v>1806336</c:v>
                </c:pt>
                <c:pt idx="5142">
                  <c:v>1806336</c:v>
                </c:pt>
                <c:pt idx="5143">
                  <c:v>1806336</c:v>
                </c:pt>
                <c:pt idx="5144">
                  <c:v>1806336</c:v>
                </c:pt>
                <c:pt idx="5145">
                  <c:v>1806336</c:v>
                </c:pt>
                <c:pt idx="5146">
                  <c:v>1806336</c:v>
                </c:pt>
                <c:pt idx="5147">
                  <c:v>1806336</c:v>
                </c:pt>
                <c:pt idx="5148">
                  <c:v>1806336</c:v>
                </c:pt>
                <c:pt idx="5149">
                  <c:v>1806336</c:v>
                </c:pt>
                <c:pt idx="5150">
                  <c:v>1806336</c:v>
                </c:pt>
                <c:pt idx="5151">
                  <c:v>1806336</c:v>
                </c:pt>
                <c:pt idx="5152">
                  <c:v>1806336</c:v>
                </c:pt>
                <c:pt idx="5153">
                  <c:v>1806336</c:v>
                </c:pt>
                <c:pt idx="5154">
                  <c:v>1806336</c:v>
                </c:pt>
                <c:pt idx="5155">
                  <c:v>1806336</c:v>
                </c:pt>
                <c:pt idx="5156">
                  <c:v>1806336</c:v>
                </c:pt>
                <c:pt idx="5157">
                  <c:v>1806336</c:v>
                </c:pt>
                <c:pt idx="5158">
                  <c:v>1806336</c:v>
                </c:pt>
                <c:pt idx="5159">
                  <c:v>1806336</c:v>
                </c:pt>
                <c:pt idx="5160">
                  <c:v>1806336</c:v>
                </c:pt>
                <c:pt idx="5161">
                  <c:v>1806336</c:v>
                </c:pt>
                <c:pt idx="5162">
                  <c:v>1806336</c:v>
                </c:pt>
                <c:pt idx="5163">
                  <c:v>1806336</c:v>
                </c:pt>
                <c:pt idx="5164">
                  <c:v>1806336</c:v>
                </c:pt>
                <c:pt idx="5165">
                  <c:v>1806336</c:v>
                </c:pt>
                <c:pt idx="5166">
                  <c:v>1806336</c:v>
                </c:pt>
                <c:pt idx="5167">
                  <c:v>1806336</c:v>
                </c:pt>
                <c:pt idx="5168">
                  <c:v>1806336</c:v>
                </c:pt>
                <c:pt idx="5169">
                  <c:v>1806336</c:v>
                </c:pt>
                <c:pt idx="5170">
                  <c:v>1806336</c:v>
                </c:pt>
                <c:pt idx="5171">
                  <c:v>1806336</c:v>
                </c:pt>
                <c:pt idx="5172">
                  <c:v>1806336</c:v>
                </c:pt>
                <c:pt idx="5173">
                  <c:v>1806336</c:v>
                </c:pt>
                <c:pt idx="5174">
                  <c:v>1806336</c:v>
                </c:pt>
                <c:pt idx="5175">
                  <c:v>1806336</c:v>
                </c:pt>
                <c:pt idx="5176">
                  <c:v>1806336</c:v>
                </c:pt>
                <c:pt idx="5177">
                  <c:v>1806336</c:v>
                </c:pt>
                <c:pt idx="5178">
                  <c:v>1806336</c:v>
                </c:pt>
                <c:pt idx="5179">
                  <c:v>1806336</c:v>
                </c:pt>
                <c:pt idx="5180">
                  <c:v>1806336</c:v>
                </c:pt>
                <c:pt idx="5181">
                  <c:v>1806336</c:v>
                </c:pt>
                <c:pt idx="5182">
                  <c:v>1806336</c:v>
                </c:pt>
                <c:pt idx="5183">
                  <c:v>1806336</c:v>
                </c:pt>
                <c:pt idx="5184">
                  <c:v>1806336</c:v>
                </c:pt>
                <c:pt idx="5185">
                  <c:v>1806336</c:v>
                </c:pt>
                <c:pt idx="5186">
                  <c:v>1806336</c:v>
                </c:pt>
                <c:pt idx="5187">
                  <c:v>1806336</c:v>
                </c:pt>
                <c:pt idx="5188">
                  <c:v>1806336</c:v>
                </c:pt>
                <c:pt idx="5189">
                  <c:v>1806336</c:v>
                </c:pt>
                <c:pt idx="5190">
                  <c:v>1806336</c:v>
                </c:pt>
                <c:pt idx="5191">
                  <c:v>1806336</c:v>
                </c:pt>
                <c:pt idx="5192">
                  <c:v>1806336</c:v>
                </c:pt>
                <c:pt idx="5193">
                  <c:v>1806336</c:v>
                </c:pt>
                <c:pt idx="5194">
                  <c:v>1806336</c:v>
                </c:pt>
                <c:pt idx="5195">
                  <c:v>1806336</c:v>
                </c:pt>
                <c:pt idx="5196">
                  <c:v>1806336</c:v>
                </c:pt>
                <c:pt idx="5197">
                  <c:v>1806336</c:v>
                </c:pt>
                <c:pt idx="5198">
                  <c:v>1806336</c:v>
                </c:pt>
                <c:pt idx="5199">
                  <c:v>1806336</c:v>
                </c:pt>
                <c:pt idx="5200">
                  <c:v>1806336</c:v>
                </c:pt>
                <c:pt idx="5201">
                  <c:v>1806336</c:v>
                </c:pt>
                <c:pt idx="5202">
                  <c:v>1806336</c:v>
                </c:pt>
                <c:pt idx="5203">
                  <c:v>1806336</c:v>
                </c:pt>
                <c:pt idx="5204">
                  <c:v>1806336</c:v>
                </c:pt>
                <c:pt idx="5205">
                  <c:v>1806336</c:v>
                </c:pt>
                <c:pt idx="5206">
                  <c:v>1806336</c:v>
                </c:pt>
                <c:pt idx="5207">
                  <c:v>1806336</c:v>
                </c:pt>
                <c:pt idx="5208">
                  <c:v>1806336</c:v>
                </c:pt>
                <c:pt idx="5209">
                  <c:v>1806336</c:v>
                </c:pt>
                <c:pt idx="5210">
                  <c:v>1622016</c:v>
                </c:pt>
                <c:pt idx="5211">
                  <c:v>1806336</c:v>
                </c:pt>
                <c:pt idx="5212">
                  <c:v>1806336</c:v>
                </c:pt>
                <c:pt idx="5213">
                  <c:v>1806336</c:v>
                </c:pt>
                <c:pt idx="5214">
                  <c:v>1806336</c:v>
                </c:pt>
                <c:pt idx="5215">
                  <c:v>1806336</c:v>
                </c:pt>
                <c:pt idx="5216">
                  <c:v>1806336</c:v>
                </c:pt>
                <c:pt idx="5217">
                  <c:v>1806336</c:v>
                </c:pt>
                <c:pt idx="5218">
                  <c:v>1806336</c:v>
                </c:pt>
                <c:pt idx="5219">
                  <c:v>1806336</c:v>
                </c:pt>
                <c:pt idx="5220">
                  <c:v>1806336</c:v>
                </c:pt>
                <c:pt idx="5221">
                  <c:v>1806336</c:v>
                </c:pt>
                <c:pt idx="5222">
                  <c:v>1806336</c:v>
                </c:pt>
                <c:pt idx="5223">
                  <c:v>1622016</c:v>
                </c:pt>
                <c:pt idx="5224">
                  <c:v>1806336</c:v>
                </c:pt>
                <c:pt idx="5225">
                  <c:v>1806336</c:v>
                </c:pt>
                <c:pt idx="5226">
                  <c:v>1806336</c:v>
                </c:pt>
                <c:pt idx="5227">
                  <c:v>1806336</c:v>
                </c:pt>
                <c:pt idx="5228">
                  <c:v>1806336</c:v>
                </c:pt>
                <c:pt idx="5229">
                  <c:v>1806336</c:v>
                </c:pt>
                <c:pt idx="5230">
                  <c:v>1806336</c:v>
                </c:pt>
                <c:pt idx="5231">
                  <c:v>1806336</c:v>
                </c:pt>
                <c:pt idx="5232">
                  <c:v>1806336</c:v>
                </c:pt>
                <c:pt idx="5233">
                  <c:v>1806336</c:v>
                </c:pt>
                <c:pt idx="5234">
                  <c:v>1806336</c:v>
                </c:pt>
                <c:pt idx="5235">
                  <c:v>1806336</c:v>
                </c:pt>
                <c:pt idx="5236">
                  <c:v>1806336</c:v>
                </c:pt>
                <c:pt idx="5237">
                  <c:v>1806336</c:v>
                </c:pt>
                <c:pt idx="5238">
                  <c:v>1806336</c:v>
                </c:pt>
                <c:pt idx="5239">
                  <c:v>1806336</c:v>
                </c:pt>
                <c:pt idx="5240">
                  <c:v>1806336</c:v>
                </c:pt>
                <c:pt idx="5241">
                  <c:v>1806336</c:v>
                </c:pt>
                <c:pt idx="5242">
                  <c:v>1806336</c:v>
                </c:pt>
                <c:pt idx="5243">
                  <c:v>1806336</c:v>
                </c:pt>
                <c:pt idx="5244">
                  <c:v>1806336</c:v>
                </c:pt>
                <c:pt idx="5245">
                  <c:v>1806336</c:v>
                </c:pt>
                <c:pt idx="5246">
                  <c:v>1806336</c:v>
                </c:pt>
                <c:pt idx="5247">
                  <c:v>1806336</c:v>
                </c:pt>
                <c:pt idx="5248">
                  <c:v>1806336</c:v>
                </c:pt>
                <c:pt idx="5249">
                  <c:v>1806336</c:v>
                </c:pt>
                <c:pt idx="5250">
                  <c:v>1806336</c:v>
                </c:pt>
                <c:pt idx="5251">
                  <c:v>1806336</c:v>
                </c:pt>
                <c:pt idx="5252">
                  <c:v>1806336</c:v>
                </c:pt>
                <c:pt idx="5253">
                  <c:v>1806336</c:v>
                </c:pt>
                <c:pt idx="5254">
                  <c:v>1806336</c:v>
                </c:pt>
                <c:pt idx="5255">
                  <c:v>1806336</c:v>
                </c:pt>
                <c:pt idx="5256">
                  <c:v>1806336</c:v>
                </c:pt>
                <c:pt idx="5257">
                  <c:v>1806336</c:v>
                </c:pt>
                <c:pt idx="5258">
                  <c:v>1806336</c:v>
                </c:pt>
                <c:pt idx="5259">
                  <c:v>1806336</c:v>
                </c:pt>
                <c:pt idx="5260">
                  <c:v>1806336</c:v>
                </c:pt>
                <c:pt idx="5261">
                  <c:v>1806336</c:v>
                </c:pt>
                <c:pt idx="5262">
                  <c:v>1806336</c:v>
                </c:pt>
                <c:pt idx="5263">
                  <c:v>1806336</c:v>
                </c:pt>
                <c:pt idx="5264">
                  <c:v>1806336</c:v>
                </c:pt>
                <c:pt idx="5265">
                  <c:v>1806336</c:v>
                </c:pt>
                <c:pt idx="5266">
                  <c:v>1806336</c:v>
                </c:pt>
                <c:pt idx="5267">
                  <c:v>1806336</c:v>
                </c:pt>
                <c:pt idx="5268">
                  <c:v>1806336</c:v>
                </c:pt>
                <c:pt idx="5269">
                  <c:v>1806336</c:v>
                </c:pt>
                <c:pt idx="5270">
                  <c:v>1806336</c:v>
                </c:pt>
                <c:pt idx="5271">
                  <c:v>1806336</c:v>
                </c:pt>
                <c:pt idx="5272">
                  <c:v>1806336</c:v>
                </c:pt>
                <c:pt idx="5273">
                  <c:v>1806336</c:v>
                </c:pt>
                <c:pt idx="5274">
                  <c:v>1806336</c:v>
                </c:pt>
                <c:pt idx="5275">
                  <c:v>1806336</c:v>
                </c:pt>
                <c:pt idx="5276">
                  <c:v>1806336</c:v>
                </c:pt>
                <c:pt idx="5277">
                  <c:v>1806336</c:v>
                </c:pt>
                <c:pt idx="5278">
                  <c:v>1806336</c:v>
                </c:pt>
                <c:pt idx="5279">
                  <c:v>1806336</c:v>
                </c:pt>
                <c:pt idx="5280">
                  <c:v>1806336</c:v>
                </c:pt>
                <c:pt idx="5281">
                  <c:v>1806336</c:v>
                </c:pt>
                <c:pt idx="5282">
                  <c:v>1806336</c:v>
                </c:pt>
                <c:pt idx="5283">
                  <c:v>1806336</c:v>
                </c:pt>
                <c:pt idx="5284">
                  <c:v>1806336</c:v>
                </c:pt>
                <c:pt idx="5285">
                  <c:v>1806336</c:v>
                </c:pt>
                <c:pt idx="5286">
                  <c:v>1806336</c:v>
                </c:pt>
                <c:pt idx="5287">
                  <c:v>1806336</c:v>
                </c:pt>
                <c:pt idx="5288">
                  <c:v>1806336</c:v>
                </c:pt>
                <c:pt idx="5289">
                  <c:v>1806336</c:v>
                </c:pt>
                <c:pt idx="5290">
                  <c:v>1806336</c:v>
                </c:pt>
                <c:pt idx="5291">
                  <c:v>1806336</c:v>
                </c:pt>
                <c:pt idx="5292">
                  <c:v>1806336</c:v>
                </c:pt>
                <c:pt idx="5293">
                  <c:v>1806336</c:v>
                </c:pt>
                <c:pt idx="5294">
                  <c:v>1806336</c:v>
                </c:pt>
                <c:pt idx="5295">
                  <c:v>1806336</c:v>
                </c:pt>
                <c:pt idx="5296">
                  <c:v>1806336</c:v>
                </c:pt>
                <c:pt idx="5297">
                  <c:v>1806336</c:v>
                </c:pt>
                <c:pt idx="5298">
                  <c:v>1806336</c:v>
                </c:pt>
                <c:pt idx="5299">
                  <c:v>1806336</c:v>
                </c:pt>
                <c:pt idx="5300">
                  <c:v>1806336</c:v>
                </c:pt>
                <c:pt idx="5301">
                  <c:v>1806336</c:v>
                </c:pt>
                <c:pt idx="5302">
                  <c:v>1806336</c:v>
                </c:pt>
                <c:pt idx="5303">
                  <c:v>1806336</c:v>
                </c:pt>
                <c:pt idx="5304">
                  <c:v>1806336</c:v>
                </c:pt>
                <c:pt idx="5305">
                  <c:v>1806336</c:v>
                </c:pt>
                <c:pt idx="5306">
                  <c:v>1806336</c:v>
                </c:pt>
                <c:pt idx="5307">
                  <c:v>1806336</c:v>
                </c:pt>
                <c:pt idx="5308">
                  <c:v>1806336</c:v>
                </c:pt>
                <c:pt idx="5309">
                  <c:v>1806336</c:v>
                </c:pt>
                <c:pt idx="5310">
                  <c:v>1806336</c:v>
                </c:pt>
                <c:pt idx="5311">
                  <c:v>1806336</c:v>
                </c:pt>
                <c:pt idx="5312">
                  <c:v>1806336</c:v>
                </c:pt>
                <c:pt idx="5313">
                  <c:v>1806336</c:v>
                </c:pt>
                <c:pt idx="5314">
                  <c:v>1806336</c:v>
                </c:pt>
                <c:pt idx="5315">
                  <c:v>1806336</c:v>
                </c:pt>
                <c:pt idx="5316">
                  <c:v>1806336</c:v>
                </c:pt>
                <c:pt idx="5317">
                  <c:v>1806336</c:v>
                </c:pt>
                <c:pt idx="5318">
                  <c:v>1806336</c:v>
                </c:pt>
                <c:pt idx="5319">
                  <c:v>1806336</c:v>
                </c:pt>
                <c:pt idx="5320">
                  <c:v>1806336</c:v>
                </c:pt>
                <c:pt idx="5321">
                  <c:v>1806336</c:v>
                </c:pt>
                <c:pt idx="5322">
                  <c:v>1806336</c:v>
                </c:pt>
                <c:pt idx="5323">
                  <c:v>1806336</c:v>
                </c:pt>
                <c:pt idx="5324">
                  <c:v>1806336</c:v>
                </c:pt>
                <c:pt idx="5325">
                  <c:v>1806336</c:v>
                </c:pt>
                <c:pt idx="5326">
                  <c:v>1806336</c:v>
                </c:pt>
                <c:pt idx="5327">
                  <c:v>1806336</c:v>
                </c:pt>
                <c:pt idx="5328">
                  <c:v>1806336</c:v>
                </c:pt>
                <c:pt idx="5329">
                  <c:v>1806336</c:v>
                </c:pt>
                <c:pt idx="5330">
                  <c:v>1806336</c:v>
                </c:pt>
                <c:pt idx="5331">
                  <c:v>1806336</c:v>
                </c:pt>
                <c:pt idx="5332">
                  <c:v>1806336</c:v>
                </c:pt>
                <c:pt idx="5333">
                  <c:v>1806336</c:v>
                </c:pt>
                <c:pt idx="5334">
                  <c:v>1806336</c:v>
                </c:pt>
                <c:pt idx="5335">
                  <c:v>1806336</c:v>
                </c:pt>
                <c:pt idx="5336">
                  <c:v>1806336</c:v>
                </c:pt>
                <c:pt idx="5337">
                  <c:v>1806336</c:v>
                </c:pt>
                <c:pt idx="5338">
                  <c:v>1806336</c:v>
                </c:pt>
                <c:pt idx="5339">
                  <c:v>1806336</c:v>
                </c:pt>
                <c:pt idx="5340">
                  <c:v>1806336</c:v>
                </c:pt>
                <c:pt idx="5341">
                  <c:v>1806336</c:v>
                </c:pt>
                <c:pt idx="5342">
                  <c:v>1806336</c:v>
                </c:pt>
                <c:pt idx="5343">
                  <c:v>1806336</c:v>
                </c:pt>
                <c:pt idx="5344">
                  <c:v>1806336</c:v>
                </c:pt>
                <c:pt idx="5345">
                  <c:v>1806336</c:v>
                </c:pt>
                <c:pt idx="5346">
                  <c:v>1806336</c:v>
                </c:pt>
                <c:pt idx="5347">
                  <c:v>1806336</c:v>
                </c:pt>
                <c:pt idx="5348">
                  <c:v>1806336</c:v>
                </c:pt>
                <c:pt idx="5349">
                  <c:v>1806336</c:v>
                </c:pt>
                <c:pt idx="5350">
                  <c:v>1806336</c:v>
                </c:pt>
                <c:pt idx="5351">
                  <c:v>1806336</c:v>
                </c:pt>
                <c:pt idx="5352">
                  <c:v>1806336</c:v>
                </c:pt>
                <c:pt idx="5353">
                  <c:v>1806336</c:v>
                </c:pt>
                <c:pt idx="5354">
                  <c:v>1806336</c:v>
                </c:pt>
                <c:pt idx="5355">
                  <c:v>1806336</c:v>
                </c:pt>
                <c:pt idx="5356">
                  <c:v>1806336</c:v>
                </c:pt>
                <c:pt idx="5357">
                  <c:v>1806336</c:v>
                </c:pt>
                <c:pt idx="5358">
                  <c:v>1806336</c:v>
                </c:pt>
                <c:pt idx="5359">
                  <c:v>1806336</c:v>
                </c:pt>
                <c:pt idx="5360">
                  <c:v>1806336</c:v>
                </c:pt>
                <c:pt idx="5361">
                  <c:v>1806336</c:v>
                </c:pt>
                <c:pt idx="5362">
                  <c:v>1806336</c:v>
                </c:pt>
                <c:pt idx="5363">
                  <c:v>1806336</c:v>
                </c:pt>
                <c:pt idx="5364">
                  <c:v>1806336</c:v>
                </c:pt>
                <c:pt idx="5365">
                  <c:v>1806336</c:v>
                </c:pt>
                <c:pt idx="5366">
                  <c:v>1806336</c:v>
                </c:pt>
                <c:pt idx="5367">
                  <c:v>1806336</c:v>
                </c:pt>
                <c:pt idx="5368">
                  <c:v>1806336</c:v>
                </c:pt>
                <c:pt idx="5369">
                  <c:v>1806336</c:v>
                </c:pt>
                <c:pt idx="5370">
                  <c:v>1806336</c:v>
                </c:pt>
                <c:pt idx="5371">
                  <c:v>1806336</c:v>
                </c:pt>
                <c:pt idx="5372">
                  <c:v>1806336</c:v>
                </c:pt>
                <c:pt idx="5373">
                  <c:v>1806336</c:v>
                </c:pt>
                <c:pt idx="5374">
                  <c:v>1806336</c:v>
                </c:pt>
                <c:pt idx="5375">
                  <c:v>1806336</c:v>
                </c:pt>
                <c:pt idx="5376">
                  <c:v>1806336</c:v>
                </c:pt>
                <c:pt idx="5377">
                  <c:v>1806336</c:v>
                </c:pt>
                <c:pt idx="5378">
                  <c:v>1806336</c:v>
                </c:pt>
                <c:pt idx="5379">
                  <c:v>1806336</c:v>
                </c:pt>
                <c:pt idx="5380">
                  <c:v>1806336</c:v>
                </c:pt>
                <c:pt idx="5381">
                  <c:v>1806336</c:v>
                </c:pt>
                <c:pt idx="5382">
                  <c:v>1806336</c:v>
                </c:pt>
                <c:pt idx="5383">
                  <c:v>1806336</c:v>
                </c:pt>
                <c:pt idx="5384">
                  <c:v>1806336</c:v>
                </c:pt>
                <c:pt idx="5385">
                  <c:v>1806336</c:v>
                </c:pt>
                <c:pt idx="5386">
                  <c:v>1806336</c:v>
                </c:pt>
                <c:pt idx="5387">
                  <c:v>1806336</c:v>
                </c:pt>
                <c:pt idx="5388">
                  <c:v>1806336</c:v>
                </c:pt>
                <c:pt idx="5389">
                  <c:v>1806336</c:v>
                </c:pt>
                <c:pt idx="5390">
                  <c:v>1806336</c:v>
                </c:pt>
                <c:pt idx="5391">
                  <c:v>1806336</c:v>
                </c:pt>
                <c:pt idx="5392">
                  <c:v>1806336</c:v>
                </c:pt>
                <c:pt idx="5393">
                  <c:v>1806336</c:v>
                </c:pt>
                <c:pt idx="5394">
                  <c:v>1806336</c:v>
                </c:pt>
                <c:pt idx="5395">
                  <c:v>1806336</c:v>
                </c:pt>
                <c:pt idx="5396">
                  <c:v>1806336</c:v>
                </c:pt>
                <c:pt idx="5397">
                  <c:v>1806336</c:v>
                </c:pt>
                <c:pt idx="5398">
                  <c:v>1806336</c:v>
                </c:pt>
                <c:pt idx="5399">
                  <c:v>1806336</c:v>
                </c:pt>
                <c:pt idx="5400">
                  <c:v>1806336</c:v>
                </c:pt>
                <c:pt idx="5401">
                  <c:v>1806336</c:v>
                </c:pt>
                <c:pt idx="5402">
                  <c:v>1806336</c:v>
                </c:pt>
                <c:pt idx="5403">
                  <c:v>1806336</c:v>
                </c:pt>
                <c:pt idx="5404">
                  <c:v>1806336</c:v>
                </c:pt>
                <c:pt idx="5405">
                  <c:v>1806336</c:v>
                </c:pt>
                <c:pt idx="5406">
                  <c:v>1806336</c:v>
                </c:pt>
                <c:pt idx="5407">
                  <c:v>1806336</c:v>
                </c:pt>
                <c:pt idx="5408">
                  <c:v>1806336</c:v>
                </c:pt>
                <c:pt idx="5409">
                  <c:v>1806336</c:v>
                </c:pt>
                <c:pt idx="5410">
                  <c:v>1806336</c:v>
                </c:pt>
                <c:pt idx="5411">
                  <c:v>1806336</c:v>
                </c:pt>
                <c:pt idx="5412">
                  <c:v>1806336</c:v>
                </c:pt>
                <c:pt idx="5413">
                  <c:v>1806336</c:v>
                </c:pt>
                <c:pt idx="5414">
                  <c:v>1806336</c:v>
                </c:pt>
                <c:pt idx="5415">
                  <c:v>1806336</c:v>
                </c:pt>
                <c:pt idx="5416">
                  <c:v>1806336</c:v>
                </c:pt>
                <c:pt idx="5417">
                  <c:v>1806336</c:v>
                </c:pt>
                <c:pt idx="5418">
                  <c:v>1806336</c:v>
                </c:pt>
                <c:pt idx="5419">
                  <c:v>1622016</c:v>
                </c:pt>
                <c:pt idx="5420">
                  <c:v>1806336</c:v>
                </c:pt>
                <c:pt idx="5421">
                  <c:v>1806336</c:v>
                </c:pt>
                <c:pt idx="5422">
                  <c:v>1806336</c:v>
                </c:pt>
                <c:pt idx="5423">
                  <c:v>1806336</c:v>
                </c:pt>
                <c:pt idx="5424">
                  <c:v>1806336</c:v>
                </c:pt>
                <c:pt idx="5425">
                  <c:v>1806336</c:v>
                </c:pt>
                <c:pt idx="5426">
                  <c:v>1806336</c:v>
                </c:pt>
                <c:pt idx="5427">
                  <c:v>1806336</c:v>
                </c:pt>
                <c:pt idx="5428">
                  <c:v>1806336</c:v>
                </c:pt>
                <c:pt idx="5429">
                  <c:v>1806336</c:v>
                </c:pt>
                <c:pt idx="5430">
                  <c:v>1806336</c:v>
                </c:pt>
                <c:pt idx="5431">
                  <c:v>1806336</c:v>
                </c:pt>
                <c:pt idx="5432">
                  <c:v>1622016</c:v>
                </c:pt>
                <c:pt idx="5433">
                  <c:v>1806336</c:v>
                </c:pt>
                <c:pt idx="5434">
                  <c:v>1806336</c:v>
                </c:pt>
                <c:pt idx="5435">
                  <c:v>1806336</c:v>
                </c:pt>
                <c:pt idx="5436">
                  <c:v>1806336</c:v>
                </c:pt>
                <c:pt idx="5437">
                  <c:v>1806336</c:v>
                </c:pt>
                <c:pt idx="5438">
                  <c:v>1806336</c:v>
                </c:pt>
                <c:pt idx="5439">
                  <c:v>1806336</c:v>
                </c:pt>
                <c:pt idx="5440">
                  <c:v>1806336</c:v>
                </c:pt>
                <c:pt idx="5441">
                  <c:v>1806336</c:v>
                </c:pt>
                <c:pt idx="5442">
                  <c:v>1806336</c:v>
                </c:pt>
                <c:pt idx="5443">
                  <c:v>1806336</c:v>
                </c:pt>
                <c:pt idx="5444">
                  <c:v>1806336</c:v>
                </c:pt>
                <c:pt idx="5445">
                  <c:v>1622016</c:v>
                </c:pt>
                <c:pt idx="5446">
                  <c:v>1806336</c:v>
                </c:pt>
                <c:pt idx="5447">
                  <c:v>1806336</c:v>
                </c:pt>
                <c:pt idx="5448">
                  <c:v>1806336</c:v>
                </c:pt>
                <c:pt idx="5449">
                  <c:v>1806336</c:v>
                </c:pt>
                <c:pt idx="5450">
                  <c:v>1806336</c:v>
                </c:pt>
                <c:pt idx="5451">
                  <c:v>1806336</c:v>
                </c:pt>
                <c:pt idx="5452">
                  <c:v>1806336</c:v>
                </c:pt>
                <c:pt idx="5453">
                  <c:v>1806336</c:v>
                </c:pt>
                <c:pt idx="5454">
                  <c:v>1806336</c:v>
                </c:pt>
                <c:pt idx="5455">
                  <c:v>1806336</c:v>
                </c:pt>
                <c:pt idx="5456">
                  <c:v>1806336</c:v>
                </c:pt>
                <c:pt idx="5457">
                  <c:v>1806336</c:v>
                </c:pt>
                <c:pt idx="5458">
                  <c:v>1622016</c:v>
                </c:pt>
                <c:pt idx="5459">
                  <c:v>1806336</c:v>
                </c:pt>
                <c:pt idx="5460">
                  <c:v>1806336</c:v>
                </c:pt>
                <c:pt idx="5461">
                  <c:v>1806336</c:v>
                </c:pt>
                <c:pt idx="5462">
                  <c:v>1806336</c:v>
                </c:pt>
                <c:pt idx="5463">
                  <c:v>1806336</c:v>
                </c:pt>
                <c:pt idx="5464">
                  <c:v>1806336</c:v>
                </c:pt>
                <c:pt idx="5465">
                  <c:v>1806336</c:v>
                </c:pt>
                <c:pt idx="5466">
                  <c:v>1806336</c:v>
                </c:pt>
                <c:pt idx="5467">
                  <c:v>1806336</c:v>
                </c:pt>
                <c:pt idx="5468">
                  <c:v>1806336</c:v>
                </c:pt>
                <c:pt idx="5469">
                  <c:v>1806336</c:v>
                </c:pt>
                <c:pt idx="5470">
                  <c:v>1806336</c:v>
                </c:pt>
                <c:pt idx="5471">
                  <c:v>1806336</c:v>
                </c:pt>
                <c:pt idx="5472">
                  <c:v>1806336</c:v>
                </c:pt>
                <c:pt idx="5473">
                  <c:v>1806336</c:v>
                </c:pt>
                <c:pt idx="5474">
                  <c:v>1806336</c:v>
                </c:pt>
                <c:pt idx="5475">
                  <c:v>1806336</c:v>
                </c:pt>
                <c:pt idx="5476">
                  <c:v>1806336</c:v>
                </c:pt>
                <c:pt idx="5477">
                  <c:v>1806336</c:v>
                </c:pt>
                <c:pt idx="5478">
                  <c:v>1806336</c:v>
                </c:pt>
                <c:pt idx="5479">
                  <c:v>1806336</c:v>
                </c:pt>
                <c:pt idx="5480">
                  <c:v>1806336</c:v>
                </c:pt>
                <c:pt idx="5481">
                  <c:v>1806336</c:v>
                </c:pt>
                <c:pt idx="5482">
                  <c:v>1806336</c:v>
                </c:pt>
                <c:pt idx="5483">
                  <c:v>1806336</c:v>
                </c:pt>
                <c:pt idx="5484">
                  <c:v>1806336</c:v>
                </c:pt>
                <c:pt idx="5485">
                  <c:v>1806336</c:v>
                </c:pt>
                <c:pt idx="5486">
                  <c:v>1806336</c:v>
                </c:pt>
                <c:pt idx="5487">
                  <c:v>1806336</c:v>
                </c:pt>
                <c:pt idx="5488">
                  <c:v>1806336</c:v>
                </c:pt>
                <c:pt idx="5489">
                  <c:v>1806336</c:v>
                </c:pt>
                <c:pt idx="5490">
                  <c:v>1806336</c:v>
                </c:pt>
                <c:pt idx="5491">
                  <c:v>1806336</c:v>
                </c:pt>
                <c:pt idx="5492">
                  <c:v>1806336</c:v>
                </c:pt>
                <c:pt idx="5493">
                  <c:v>1806336</c:v>
                </c:pt>
                <c:pt idx="5494">
                  <c:v>1806336</c:v>
                </c:pt>
                <c:pt idx="5495">
                  <c:v>1806336</c:v>
                </c:pt>
                <c:pt idx="5496">
                  <c:v>1806336</c:v>
                </c:pt>
                <c:pt idx="5497">
                  <c:v>1806336</c:v>
                </c:pt>
                <c:pt idx="5498">
                  <c:v>1806336</c:v>
                </c:pt>
                <c:pt idx="5499">
                  <c:v>1806336</c:v>
                </c:pt>
                <c:pt idx="5500">
                  <c:v>1806336</c:v>
                </c:pt>
                <c:pt idx="5501">
                  <c:v>1806336</c:v>
                </c:pt>
                <c:pt idx="5502">
                  <c:v>1806336</c:v>
                </c:pt>
                <c:pt idx="5503">
                  <c:v>1806336</c:v>
                </c:pt>
                <c:pt idx="5504">
                  <c:v>1806336</c:v>
                </c:pt>
                <c:pt idx="5505">
                  <c:v>1806336</c:v>
                </c:pt>
                <c:pt idx="5506">
                  <c:v>1806336</c:v>
                </c:pt>
                <c:pt idx="5507">
                  <c:v>1806336</c:v>
                </c:pt>
                <c:pt idx="5508">
                  <c:v>1806336</c:v>
                </c:pt>
                <c:pt idx="5509">
                  <c:v>1806336</c:v>
                </c:pt>
                <c:pt idx="5510">
                  <c:v>1806336</c:v>
                </c:pt>
                <c:pt idx="5511">
                  <c:v>1806336</c:v>
                </c:pt>
                <c:pt idx="5512">
                  <c:v>1806336</c:v>
                </c:pt>
                <c:pt idx="5513">
                  <c:v>1806336</c:v>
                </c:pt>
                <c:pt idx="5514">
                  <c:v>1806336</c:v>
                </c:pt>
                <c:pt idx="5515">
                  <c:v>1806336</c:v>
                </c:pt>
                <c:pt idx="5516">
                  <c:v>1806336</c:v>
                </c:pt>
                <c:pt idx="5517">
                  <c:v>1806336</c:v>
                </c:pt>
                <c:pt idx="5518">
                  <c:v>1806336</c:v>
                </c:pt>
                <c:pt idx="5519">
                  <c:v>1806336</c:v>
                </c:pt>
                <c:pt idx="5520">
                  <c:v>1806336</c:v>
                </c:pt>
                <c:pt idx="5521">
                  <c:v>1806336</c:v>
                </c:pt>
                <c:pt idx="5522">
                  <c:v>1806336</c:v>
                </c:pt>
                <c:pt idx="5523">
                  <c:v>1806336</c:v>
                </c:pt>
                <c:pt idx="5524">
                  <c:v>1806336</c:v>
                </c:pt>
                <c:pt idx="5525">
                  <c:v>1806336</c:v>
                </c:pt>
                <c:pt idx="5526">
                  <c:v>1806336</c:v>
                </c:pt>
                <c:pt idx="5527">
                  <c:v>1806336</c:v>
                </c:pt>
                <c:pt idx="5528">
                  <c:v>1806336</c:v>
                </c:pt>
                <c:pt idx="5529">
                  <c:v>1806336</c:v>
                </c:pt>
                <c:pt idx="5530">
                  <c:v>1806336</c:v>
                </c:pt>
                <c:pt idx="5531">
                  <c:v>1806336</c:v>
                </c:pt>
                <c:pt idx="5532">
                  <c:v>1806336</c:v>
                </c:pt>
                <c:pt idx="5533">
                  <c:v>1806336</c:v>
                </c:pt>
                <c:pt idx="5534">
                  <c:v>1806336</c:v>
                </c:pt>
                <c:pt idx="5535">
                  <c:v>1806336</c:v>
                </c:pt>
                <c:pt idx="5536">
                  <c:v>1806336</c:v>
                </c:pt>
                <c:pt idx="5537">
                  <c:v>1806336</c:v>
                </c:pt>
                <c:pt idx="5538">
                  <c:v>1806336</c:v>
                </c:pt>
                <c:pt idx="5539">
                  <c:v>1806336</c:v>
                </c:pt>
                <c:pt idx="5540">
                  <c:v>1806336</c:v>
                </c:pt>
                <c:pt idx="5541">
                  <c:v>1806336</c:v>
                </c:pt>
                <c:pt idx="5542">
                  <c:v>1806336</c:v>
                </c:pt>
                <c:pt idx="5543">
                  <c:v>1806336</c:v>
                </c:pt>
                <c:pt idx="5544">
                  <c:v>1806336</c:v>
                </c:pt>
                <c:pt idx="5545">
                  <c:v>1806336</c:v>
                </c:pt>
                <c:pt idx="5546">
                  <c:v>1806336</c:v>
                </c:pt>
                <c:pt idx="5547">
                  <c:v>1806336</c:v>
                </c:pt>
                <c:pt idx="5548">
                  <c:v>1806336</c:v>
                </c:pt>
                <c:pt idx="5549">
                  <c:v>1806336</c:v>
                </c:pt>
                <c:pt idx="5550">
                  <c:v>1806336</c:v>
                </c:pt>
                <c:pt idx="5551">
                  <c:v>1806336</c:v>
                </c:pt>
                <c:pt idx="5552">
                  <c:v>1806336</c:v>
                </c:pt>
                <c:pt idx="5553">
                  <c:v>1806336</c:v>
                </c:pt>
                <c:pt idx="5554">
                  <c:v>1806336</c:v>
                </c:pt>
                <c:pt idx="5555">
                  <c:v>1806336</c:v>
                </c:pt>
                <c:pt idx="5556">
                  <c:v>1806336</c:v>
                </c:pt>
                <c:pt idx="5557">
                  <c:v>1806336</c:v>
                </c:pt>
                <c:pt idx="5558">
                  <c:v>1806336</c:v>
                </c:pt>
                <c:pt idx="5559">
                  <c:v>1806336</c:v>
                </c:pt>
                <c:pt idx="5560">
                  <c:v>1806336</c:v>
                </c:pt>
                <c:pt idx="5561">
                  <c:v>1806336</c:v>
                </c:pt>
                <c:pt idx="5562">
                  <c:v>1806336</c:v>
                </c:pt>
                <c:pt idx="5563">
                  <c:v>1806336</c:v>
                </c:pt>
                <c:pt idx="5564">
                  <c:v>1806336</c:v>
                </c:pt>
                <c:pt idx="5565">
                  <c:v>1806336</c:v>
                </c:pt>
                <c:pt idx="5566">
                  <c:v>1806336</c:v>
                </c:pt>
                <c:pt idx="5567">
                  <c:v>1806336</c:v>
                </c:pt>
                <c:pt idx="5568">
                  <c:v>1806336</c:v>
                </c:pt>
                <c:pt idx="5569">
                  <c:v>1806336</c:v>
                </c:pt>
                <c:pt idx="5570">
                  <c:v>1806336</c:v>
                </c:pt>
                <c:pt idx="5571">
                  <c:v>1806336</c:v>
                </c:pt>
                <c:pt idx="5572">
                  <c:v>1806336</c:v>
                </c:pt>
                <c:pt idx="5573">
                  <c:v>1806336</c:v>
                </c:pt>
                <c:pt idx="5574">
                  <c:v>1806336</c:v>
                </c:pt>
                <c:pt idx="5575">
                  <c:v>1806336</c:v>
                </c:pt>
                <c:pt idx="5576">
                  <c:v>1806336</c:v>
                </c:pt>
                <c:pt idx="5577">
                  <c:v>1806336</c:v>
                </c:pt>
                <c:pt idx="5578">
                  <c:v>1806336</c:v>
                </c:pt>
                <c:pt idx="5579">
                  <c:v>1806336</c:v>
                </c:pt>
                <c:pt idx="5580">
                  <c:v>1806336</c:v>
                </c:pt>
                <c:pt idx="5581">
                  <c:v>1806336</c:v>
                </c:pt>
                <c:pt idx="5582">
                  <c:v>1806336</c:v>
                </c:pt>
                <c:pt idx="5583">
                  <c:v>1806336</c:v>
                </c:pt>
                <c:pt idx="5584">
                  <c:v>1806336</c:v>
                </c:pt>
                <c:pt idx="5585">
                  <c:v>1806336</c:v>
                </c:pt>
                <c:pt idx="5586">
                  <c:v>1806336</c:v>
                </c:pt>
                <c:pt idx="5587">
                  <c:v>1806336</c:v>
                </c:pt>
                <c:pt idx="5588">
                  <c:v>1806336</c:v>
                </c:pt>
                <c:pt idx="5589">
                  <c:v>1806336</c:v>
                </c:pt>
                <c:pt idx="5590">
                  <c:v>1806336</c:v>
                </c:pt>
                <c:pt idx="5591">
                  <c:v>1806336</c:v>
                </c:pt>
                <c:pt idx="5592">
                  <c:v>1806336</c:v>
                </c:pt>
                <c:pt idx="5593">
                  <c:v>1806336</c:v>
                </c:pt>
                <c:pt idx="5594">
                  <c:v>1806336</c:v>
                </c:pt>
                <c:pt idx="5595">
                  <c:v>1806336</c:v>
                </c:pt>
                <c:pt idx="5596">
                  <c:v>1806336</c:v>
                </c:pt>
                <c:pt idx="5597">
                  <c:v>1806336</c:v>
                </c:pt>
                <c:pt idx="5598">
                  <c:v>1806336</c:v>
                </c:pt>
                <c:pt idx="5599">
                  <c:v>1806336</c:v>
                </c:pt>
                <c:pt idx="5600">
                  <c:v>1806336</c:v>
                </c:pt>
                <c:pt idx="5601">
                  <c:v>1806336</c:v>
                </c:pt>
                <c:pt idx="5602">
                  <c:v>1806336</c:v>
                </c:pt>
                <c:pt idx="5603">
                  <c:v>1806336</c:v>
                </c:pt>
                <c:pt idx="5604">
                  <c:v>1806336</c:v>
                </c:pt>
                <c:pt idx="5605">
                  <c:v>1806336</c:v>
                </c:pt>
                <c:pt idx="5606">
                  <c:v>1806336</c:v>
                </c:pt>
                <c:pt idx="5607">
                  <c:v>1806336</c:v>
                </c:pt>
                <c:pt idx="5608">
                  <c:v>1806336</c:v>
                </c:pt>
                <c:pt idx="5609">
                  <c:v>1806336</c:v>
                </c:pt>
                <c:pt idx="5610">
                  <c:v>1806336</c:v>
                </c:pt>
                <c:pt idx="5611">
                  <c:v>1806336</c:v>
                </c:pt>
                <c:pt idx="5612">
                  <c:v>1806336</c:v>
                </c:pt>
                <c:pt idx="5613">
                  <c:v>1806336</c:v>
                </c:pt>
                <c:pt idx="5614">
                  <c:v>1806336</c:v>
                </c:pt>
                <c:pt idx="5615">
                  <c:v>1806336</c:v>
                </c:pt>
                <c:pt idx="5616">
                  <c:v>1806336</c:v>
                </c:pt>
                <c:pt idx="5617">
                  <c:v>1806336</c:v>
                </c:pt>
                <c:pt idx="5618">
                  <c:v>1806336</c:v>
                </c:pt>
                <c:pt idx="5619">
                  <c:v>1806336</c:v>
                </c:pt>
                <c:pt idx="5620">
                  <c:v>1806336</c:v>
                </c:pt>
                <c:pt idx="5621">
                  <c:v>1806336</c:v>
                </c:pt>
                <c:pt idx="5622">
                  <c:v>1806336</c:v>
                </c:pt>
                <c:pt idx="5623">
                  <c:v>1806336</c:v>
                </c:pt>
                <c:pt idx="5624">
                  <c:v>1806336</c:v>
                </c:pt>
                <c:pt idx="5625">
                  <c:v>1806336</c:v>
                </c:pt>
                <c:pt idx="5626">
                  <c:v>1806336</c:v>
                </c:pt>
                <c:pt idx="5627">
                  <c:v>1806336</c:v>
                </c:pt>
                <c:pt idx="5628">
                  <c:v>1806336</c:v>
                </c:pt>
                <c:pt idx="5629">
                  <c:v>1806336</c:v>
                </c:pt>
                <c:pt idx="5630">
                  <c:v>1806336</c:v>
                </c:pt>
                <c:pt idx="5631">
                  <c:v>1806336</c:v>
                </c:pt>
                <c:pt idx="5632">
                  <c:v>1806336</c:v>
                </c:pt>
                <c:pt idx="5633">
                  <c:v>1806336</c:v>
                </c:pt>
                <c:pt idx="5634">
                  <c:v>1806336</c:v>
                </c:pt>
                <c:pt idx="5635">
                  <c:v>1806336</c:v>
                </c:pt>
                <c:pt idx="5636">
                  <c:v>1806336</c:v>
                </c:pt>
                <c:pt idx="5637">
                  <c:v>1806336</c:v>
                </c:pt>
                <c:pt idx="5638">
                  <c:v>1806336</c:v>
                </c:pt>
                <c:pt idx="5639">
                  <c:v>1806336</c:v>
                </c:pt>
                <c:pt idx="5640">
                  <c:v>1806336</c:v>
                </c:pt>
                <c:pt idx="5641">
                  <c:v>1806336</c:v>
                </c:pt>
                <c:pt idx="5642">
                  <c:v>1806336</c:v>
                </c:pt>
                <c:pt idx="5643">
                  <c:v>1806336</c:v>
                </c:pt>
                <c:pt idx="5644">
                  <c:v>1806336</c:v>
                </c:pt>
                <c:pt idx="5645">
                  <c:v>1806336</c:v>
                </c:pt>
                <c:pt idx="5646">
                  <c:v>1806336</c:v>
                </c:pt>
                <c:pt idx="5647">
                  <c:v>1806336</c:v>
                </c:pt>
                <c:pt idx="5648">
                  <c:v>1806336</c:v>
                </c:pt>
                <c:pt idx="5649">
                  <c:v>1806336</c:v>
                </c:pt>
                <c:pt idx="5650">
                  <c:v>1806336</c:v>
                </c:pt>
                <c:pt idx="5651">
                  <c:v>1806336</c:v>
                </c:pt>
                <c:pt idx="5652">
                  <c:v>1806336</c:v>
                </c:pt>
                <c:pt idx="5653">
                  <c:v>1806336</c:v>
                </c:pt>
                <c:pt idx="5654">
                  <c:v>1806336</c:v>
                </c:pt>
                <c:pt idx="5655">
                  <c:v>1806336</c:v>
                </c:pt>
                <c:pt idx="5656">
                  <c:v>1806336</c:v>
                </c:pt>
                <c:pt idx="5657">
                  <c:v>1806336</c:v>
                </c:pt>
                <c:pt idx="5658">
                  <c:v>1806336</c:v>
                </c:pt>
                <c:pt idx="5659">
                  <c:v>1806336</c:v>
                </c:pt>
                <c:pt idx="5660">
                  <c:v>1806336</c:v>
                </c:pt>
                <c:pt idx="5661">
                  <c:v>1806336</c:v>
                </c:pt>
                <c:pt idx="5662">
                  <c:v>1806336</c:v>
                </c:pt>
                <c:pt idx="5663">
                  <c:v>1806336</c:v>
                </c:pt>
                <c:pt idx="5664">
                  <c:v>1806336</c:v>
                </c:pt>
                <c:pt idx="5665">
                  <c:v>1806336</c:v>
                </c:pt>
                <c:pt idx="5666">
                  <c:v>1806336</c:v>
                </c:pt>
                <c:pt idx="5667">
                  <c:v>1806336</c:v>
                </c:pt>
                <c:pt idx="5668">
                  <c:v>1806336</c:v>
                </c:pt>
                <c:pt idx="5669">
                  <c:v>1806336</c:v>
                </c:pt>
                <c:pt idx="5670">
                  <c:v>1806336</c:v>
                </c:pt>
                <c:pt idx="5671">
                  <c:v>1806336</c:v>
                </c:pt>
                <c:pt idx="5672">
                  <c:v>1806336</c:v>
                </c:pt>
                <c:pt idx="5673">
                  <c:v>1806336</c:v>
                </c:pt>
                <c:pt idx="5674">
                  <c:v>1806336</c:v>
                </c:pt>
                <c:pt idx="5675">
                  <c:v>1806336</c:v>
                </c:pt>
                <c:pt idx="5676">
                  <c:v>1806336</c:v>
                </c:pt>
                <c:pt idx="5677">
                  <c:v>1806336</c:v>
                </c:pt>
                <c:pt idx="5678">
                  <c:v>1806336</c:v>
                </c:pt>
                <c:pt idx="5679">
                  <c:v>1806336</c:v>
                </c:pt>
                <c:pt idx="5680">
                  <c:v>1806336</c:v>
                </c:pt>
                <c:pt idx="5681">
                  <c:v>1806336</c:v>
                </c:pt>
                <c:pt idx="5682">
                  <c:v>1806336</c:v>
                </c:pt>
                <c:pt idx="5683">
                  <c:v>1806336</c:v>
                </c:pt>
                <c:pt idx="5684">
                  <c:v>1806336</c:v>
                </c:pt>
                <c:pt idx="5685">
                  <c:v>1806336</c:v>
                </c:pt>
                <c:pt idx="5686">
                  <c:v>1806336</c:v>
                </c:pt>
                <c:pt idx="5687">
                  <c:v>1806336</c:v>
                </c:pt>
                <c:pt idx="5688">
                  <c:v>1806336</c:v>
                </c:pt>
                <c:pt idx="5689">
                  <c:v>1806336</c:v>
                </c:pt>
                <c:pt idx="5690">
                  <c:v>1806336</c:v>
                </c:pt>
                <c:pt idx="5691">
                  <c:v>1806336</c:v>
                </c:pt>
                <c:pt idx="5692">
                  <c:v>1806336</c:v>
                </c:pt>
                <c:pt idx="5693">
                  <c:v>1806336</c:v>
                </c:pt>
                <c:pt idx="5694">
                  <c:v>1806336</c:v>
                </c:pt>
                <c:pt idx="5695">
                  <c:v>1806336</c:v>
                </c:pt>
                <c:pt idx="5696">
                  <c:v>1806336</c:v>
                </c:pt>
                <c:pt idx="5697">
                  <c:v>1806336</c:v>
                </c:pt>
                <c:pt idx="5698">
                  <c:v>1806336</c:v>
                </c:pt>
                <c:pt idx="5699">
                  <c:v>1806336</c:v>
                </c:pt>
                <c:pt idx="5700">
                  <c:v>1806336</c:v>
                </c:pt>
                <c:pt idx="5701">
                  <c:v>1806336</c:v>
                </c:pt>
                <c:pt idx="5702">
                  <c:v>1806336</c:v>
                </c:pt>
                <c:pt idx="5703">
                  <c:v>1806336</c:v>
                </c:pt>
                <c:pt idx="5704">
                  <c:v>1806336</c:v>
                </c:pt>
                <c:pt idx="5705">
                  <c:v>1806336</c:v>
                </c:pt>
                <c:pt idx="5706">
                  <c:v>1806336</c:v>
                </c:pt>
                <c:pt idx="5707">
                  <c:v>1806336</c:v>
                </c:pt>
                <c:pt idx="5708">
                  <c:v>1806336</c:v>
                </c:pt>
                <c:pt idx="5709">
                  <c:v>1806336</c:v>
                </c:pt>
                <c:pt idx="5710">
                  <c:v>1806336</c:v>
                </c:pt>
                <c:pt idx="5711">
                  <c:v>1806336</c:v>
                </c:pt>
                <c:pt idx="5712">
                  <c:v>1806336</c:v>
                </c:pt>
                <c:pt idx="5713">
                  <c:v>1806336</c:v>
                </c:pt>
                <c:pt idx="5714">
                  <c:v>1806336</c:v>
                </c:pt>
                <c:pt idx="5715">
                  <c:v>1806336</c:v>
                </c:pt>
                <c:pt idx="5716">
                  <c:v>1806336</c:v>
                </c:pt>
                <c:pt idx="5717">
                  <c:v>1806336</c:v>
                </c:pt>
                <c:pt idx="5718">
                  <c:v>1806336</c:v>
                </c:pt>
                <c:pt idx="5719">
                  <c:v>1806336</c:v>
                </c:pt>
                <c:pt idx="5720">
                  <c:v>1806336</c:v>
                </c:pt>
                <c:pt idx="5721">
                  <c:v>1806336</c:v>
                </c:pt>
                <c:pt idx="5722">
                  <c:v>1806336</c:v>
                </c:pt>
                <c:pt idx="5723">
                  <c:v>1806336</c:v>
                </c:pt>
                <c:pt idx="5724">
                  <c:v>1806336</c:v>
                </c:pt>
                <c:pt idx="5725">
                  <c:v>1806336</c:v>
                </c:pt>
                <c:pt idx="5726">
                  <c:v>1806336</c:v>
                </c:pt>
                <c:pt idx="5727">
                  <c:v>1806336</c:v>
                </c:pt>
                <c:pt idx="5728">
                  <c:v>1806336</c:v>
                </c:pt>
                <c:pt idx="5729">
                  <c:v>1806336</c:v>
                </c:pt>
                <c:pt idx="5730">
                  <c:v>1806336</c:v>
                </c:pt>
                <c:pt idx="5731">
                  <c:v>1806336</c:v>
                </c:pt>
                <c:pt idx="5732">
                  <c:v>1806336</c:v>
                </c:pt>
                <c:pt idx="5733">
                  <c:v>1806336</c:v>
                </c:pt>
                <c:pt idx="5734">
                  <c:v>1806336</c:v>
                </c:pt>
                <c:pt idx="5735">
                  <c:v>1806336</c:v>
                </c:pt>
                <c:pt idx="5736">
                  <c:v>1806336</c:v>
                </c:pt>
                <c:pt idx="5737">
                  <c:v>1806336</c:v>
                </c:pt>
                <c:pt idx="5738">
                  <c:v>1806336</c:v>
                </c:pt>
                <c:pt idx="5739">
                  <c:v>1806336</c:v>
                </c:pt>
                <c:pt idx="5740">
                  <c:v>1806336</c:v>
                </c:pt>
                <c:pt idx="5741">
                  <c:v>1806336</c:v>
                </c:pt>
                <c:pt idx="5742">
                  <c:v>1806336</c:v>
                </c:pt>
                <c:pt idx="5743">
                  <c:v>1806336</c:v>
                </c:pt>
                <c:pt idx="5744">
                  <c:v>1806336</c:v>
                </c:pt>
                <c:pt idx="5745">
                  <c:v>1806336</c:v>
                </c:pt>
                <c:pt idx="5746">
                  <c:v>1806336</c:v>
                </c:pt>
                <c:pt idx="5747">
                  <c:v>1806336</c:v>
                </c:pt>
                <c:pt idx="5748">
                  <c:v>1806336</c:v>
                </c:pt>
                <c:pt idx="5749">
                  <c:v>1806336</c:v>
                </c:pt>
                <c:pt idx="5750">
                  <c:v>1806336</c:v>
                </c:pt>
                <c:pt idx="5751">
                  <c:v>1806336</c:v>
                </c:pt>
                <c:pt idx="5752">
                  <c:v>1806336</c:v>
                </c:pt>
                <c:pt idx="5753">
                  <c:v>1806336</c:v>
                </c:pt>
                <c:pt idx="5754">
                  <c:v>1806336</c:v>
                </c:pt>
                <c:pt idx="5755">
                  <c:v>1806336</c:v>
                </c:pt>
                <c:pt idx="5756">
                  <c:v>1806336</c:v>
                </c:pt>
                <c:pt idx="5757">
                  <c:v>1806336</c:v>
                </c:pt>
                <c:pt idx="5758">
                  <c:v>1806336</c:v>
                </c:pt>
                <c:pt idx="5759">
                  <c:v>1806336</c:v>
                </c:pt>
                <c:pt idx="5760">
                  <c:v>1806336</c:v>
                </c:pt>
                <c:pt idx="5761">
                  <c:v>1806336</c:v>
                </c:pt>
                <c:pt idx="5762">
                  <c:v>1806336</c:v>
                </c:pt>
                <c:pt idx="5763">
                  <c:v>1806336</c:v>
                </c:pt>
                <c:pt idx="5764">
                  <c:v>1806336</c:v>
                </c:pt>
                <c:pt idx="5765">
                  <c:v>1806336</c:v>
                </c:pt>
                <c:pt idx="5766">
                  <c:v>1806336</c:v>
                </c:pt>
                <c:pt idx="5767">
                  <c:v>1806336</c:v>
                </c:pt>
                <c:pt idx="5768">
                  <c:v>1806336</c:v>
                </c:pt>
                <c:pt idx="5769">
                  <c:v>1806336</c:v>
                </c:pt>
                <c:pt idx="5770">
                  <c:v>1806336</c:v>
                </c:pt>
                <c:pt idx="5771">
                  <c:v>1806336</c:v>
                </c:pt>
                <c:pt idx="5772">
                  <c:v>1806336</c:v>
                </c:pt>
                <c:pt idx="5773">
                  <c:v>1806336</c:v>
                </c:pt>
                <c:pt idx="5774">
                  <c:v>1806336</c:v>
                </c:pt>
                <c:pt idx="5775">
                  <c:v>1806336</c:v>
                </c:pt>
                <c:pt idx="5776">
                  <c:v>1806336</c:v>
                </c:pt>
                <c:pt idx="5777">
                  <c:v>1806336</c:v>
                </c:pt>
                <c:pt idx="5778">
                  <c:v>1806336</c:v>
                </c:pt>
                <c:pt idx="5779">
                  <c:v>1806336</c:v>
                </c:pt>
                <c:pt idx="5780">
                  <c:v>1806336</c:v>
                </c:pt>
                <c:pt idx="5781">
                  <c:v>1806336</c:v>
                </c:pt>
                <c:pt idx="5782">
                  <c:v>1806336</c:v>
                </c:pt>
                <c:pt idx="5783">
                  <c:v>1806336</c:v>
                </c:pt>
                <c:pt idx="5784">
                  <c:v>1806336</c:v>
                </c:pt>
                <c:pt idx="5785">
                  <c:v>1806336</c:v>
                </c:pt>
                <c:pt idx="5786">
                  <c:v>1806336</c:v>
                </c:pt>
                <c:pt idx="5787">
                  <c:v>1806336</c:v>
                </c:pt>
                <c:pt idx="5788">
                  <c:v>1806336</c:v>
                </c:pt>
                <c:pt idx="5789">
                  <c:v>1806336</c:v>
                </c:pt>
                <c:pt idx="5790">
                  <c:v>1806336</c:v>
                </c:pt>
                <c:pt idx="5791">
                  <c:v>1806336</c:v>
                </c:pt>
                <c:pt idx="5792">
                  <c:v>1806336</c:v>
                </c:pt>
                <c:pt idx="5793">
                  <c:v>1806336</c:v>
                </c:pt>
                <c:pt idx="5794">
                  <c:v>1806336</c:v>
                </c:pt>
                <c:pt idx="5795">
                  <c:v>1806336</c:v>
                </c:pt>
                <c:pt idx="5796">
                  <c:v>1806336</c:v>
                </c:pt>
                <c:pt idx="5797">
                  <c:v>1806336</c:v>
                </c:pt>
                <c:pt idx="5798">
                  <c:v>1806336</c:v>
                </c:pt>
                <c:pt idx="5799">
                  <c:v>1806336</c:v>
                </c:pt>
                <c:pt idx="5800">
                  <c:v>1806336</c:v>
                </c:pt>
                <c:pt idx="5801">
                  <c:v>1806336</c:v>
                </c:pt>
                <c:pt idx="5802">
                  <c:v>1806336</c:v>
                </c:pt>
                <c:pt idx="5803">
                  <c:v>1806336</c:v>
                </c:pt>
                <c:pt idx="5804">
                  <c:v>1806336</c:v>
                </c:pt>
                <c:pt idx="5805">
                  <c:v>1806336</c:v>
                </c:pt>
                <c:pt idx="5806">
                  <c:v>1806336</c:v>
                </c:pt>
                <c:pt idx="5807">
                  <c:v>1806336</c:v>
                </c:pt>
                <c:pt idx="5808">
                  <c:v>1806336</c:v>
                </c:pt>
                <c:pt idx="5809">
                  <c:v>1806336</c:v>
                </c:pt>
                <c:pt idx="5810">
                  <c:v>1806336</c:v>
                </c:pt>
                <c:pt idx="5811">
                  <c:v>1806336</c:v>
                </c:pt>
                <c:pt idx="5812">
                  <c:v>1806336</c:v>
                </c:pt>
                <c:pt idx="5813">
                  <c:v>1806336</c:v>
                </c:pt>
                <c:pt idx="5814">
                  <c:v>1806336</c:v>
                </c:pt>
                <c:pt idx="5815">
                  <c:v>1806336</c:v>
                </c:pt>
                <c:pt idx="5816">
                  <c:v>1806336</c:v>
                </c:pt>
                <c:pt idx="5817">
                  <c:v>1806336</c:v>
                </c:pt>
                <c:pt idx="5818">
                  <c:v>1806336</c:v>
                </c:pt>
                <c:pt idx="5819">
                  <c:v>1806336</c:v>
                </c:pt>
                <c:pt idx="5820">
                  <c:v>1806336</c:v>
                </c:pt>
                <c:pt idx="5821">
                  <c:v>1806336</c:v>
                </c:pt>
                <c:pt idx="5822">
                  <c:v>1806336</c:v>
                </c:pt>
                <c:pt idx="5823">
                  <c:v>1806336</c:v>
                </c:pt>
                <c:pt idx="5824">
                  <c:v>1806336</c:v>
                </c:pt>
                <c:pt idx="5825">
                  <c:v>1806336</c:v>
                </c:pt>
                <c:pt idx="5826">
                  <c:v>1806336</c:v>
                </c:pt>
                <c:pt idx="5827">
                  <c:v>1806336</c:v>
                </c:pt>
                <c:pt idx="5828">
                  <c:v>1806336</c:v>
                </c:pt>
                <c:pt idx="5829">
                  <c:v>1806336</c:v>
                </c:pt>
                <c:pt idx="5830">
                  <c:v>1806336</c:v>
                </c:pt>
                <c:pt idx="5831">
                  <c:v>1806336</c:v>
                </c:pt>
                <c:pt idx="5832">
                  <c:v>1806336</c:v>
                </c:pt>
                <c:pt idx="5833">
                  <c:v>1806336</c:v>
                </c:pt>
                <c:pt idx="5834">
                  <c:v>1806336</c:v>
                </c:pt>
                <c:pt idx="5835">
                  <c:v>1806336</c:v>
                </c:pt>
                <c:pt idx="5836">
                  <c:v>1806336</c:v>
                </c:pt>
                <c:pt idx="5837">
                  <c:v>1806336</c:v>
                </c:pt>
                <c:pt idx="5838">
                  <c:v>1806336</c:v>
                </c:pt>
                <c:pt idx="5839">
                  <c:v>1806336</c:v>
                </c:pt>
                <c:pt idx="5840">
                  <c:v>1806336</c:v>
                </c:pt>
                <c:pt idx="5841">
                  <c:v>1806336</c:v>
                </c:pt>
                <c:pt idx="5842">
                  <c:v>1806336</c:v>
                </c:pt>
                <c:pt idx="5843">
                  <c:v>1806336</c:v>
                </c:pt>
                <c:pt idx="5844">
                  <c:v>1806336</c:v>
                </c:pt>
                <c:pt idx="5845">
                  <c:v>1806336</c:v>
                </c:pt>
                <c:pt idx="5846">
                  <c:v>1806336</c:v>
                </c:pt>
                <c:pt idx="5847">
                  <c:v>1806336</c:v>
                </c:pt>
                <c:pt idx="5848">
                  <c:v>1806336</c:v>
                </c:pt>
                <c:pt idx="5849">
                  <c:v>1806336</c:v>
                </c:pt>
                <c:pt idx="5850">
                  <c:v>1806336</c:v>
                </c:pt>
                <c:pt idx="5851">
                  <c:v>1806336</c:v>
                </c:pt>
                <c:pt idx="5852">
                  <c:v>1806336</c:v>
                </c:pt>
                <c:pt idx="5853">
                  <c:v>1806336</c:v>
                </c:pt>
                <c:pt idx="5854">
                  <c:v>1806336</c:v>
                </c:pt>
                <c:pt idx="5855">
                  <c:v>1806336</c:v>
                </c:pt>
                <c:pt idx="5856">
                  <c:v>1806336</c:v>
                </c:pt>
                <c:pt idx="5857">
                  <c:v>1806336</c:v>
                </c:pt>
                <c:pt idx="5858">
                  <c:v>1806336</c:v>
                </c:pt>
                <c:pt idx="5859">
                  <c:v>1806336</c:v>
                </c:pt>
                <c:pt idx="5860">
                  <c:v>1806336</c:v>
                </c:pt>
                <c:pt idx="5861">
                  <c:v>1806336</c:v>
                </c:pt>
                <c:pt idx="5862">
                  <c:v>1806336</c:v>
                </c:pt>
                <c:pt idx="5863">
                  <c:v>1806336</c:v>
                </c:pt>
                <c:pt idx="5864">
                  <c:v>1806336</c:v>
                </c:pt>
                <c:pt idx="5865">
                  <c:v>1806336</c:v>
                </c:pt>
                <c:pt idx="5866">
                  <c:v>1806336</c:v>
                </c:pt>
                <c:pt idx="5867">
                  <c:v>1806336</c:v>
                </c:pt>
                <c:pt idx="5868">
                  <c:v>1806336</c:v>
                </c:pt>
                <c:pt idx="5869">
                  <c:v>1806336</c:v>
                </c:pt>
                <c:pt idx="5870">
                  <c:v>1806336</c:v>
                </c:pt>
                <c:pt idx="5871">
                  <c:v>1806336</c:v>
                </c:pt>
                <c:pt idx="5872">
                  <c:v>1806336</c:v>
                </c:pt>
                <c:pt idx="5873">
                  <c:v>1806336</c:v>
                </c:pt>
                <c:pt idx="5874">
                  <c:v>1806336</c:v>
                </c:pt>
                <c:pt idx="5875">
                  <c:v>1806336</c:v>
                </c:pt>
                <c:pt idx="5876">
                  <c:v>1806336</c:v>
                </c:pt>
                <c:pt idx="5877">
                  <c:v>1806336</c:v>
                </c:pt>
                <c:pt idx="5878">
                  <c:v>1806336</c:v>
                </c:pt>
                <c:pt idx="5879">
                  <c:v>1806336</c:v>
                </c:pt>
                <c:pt idx="5880">
                  <c:v>1806336</c:v>
                </c:pt>
                <c:pt idx="5881">
                  <c:v>1806336</c:v>
                </c:pt>
                <c:pt idx="5882">
                  <c:v>1806336</c:v>
                </c:pt>
                <c:pt idx="5883">
                  <c:v>1806336</c:v>
                </c:pt>
                <c:pt idx="5884">
                  <c:v>1806336</c:v>
                </c:pt>
                <c:pt idx="5885">
                  <c:v>1806336</c:v>
                </c:pt>
                <c:pt idx="5886">
                  <c:v>1806336</c:v>
                </c:pt>
                <c:pt idx="5887">
                  <c:v>1806336</c:v>
                </c:pt>
                <c:pt idx="5888">
                  <c:v>1806336</c:v>
                </c:pt>
                <c:pt idx="5889">
                  <c:v>1806336</c:v>
                </c:pt>
                <c:pt idx="5890">
                  <c:v>1806336</c:v>
                </c:pt>
                <c:pt idx="5891">
                  <c:v>1806336</c:v>
                </c:pt>
                <c:pt idx="5892">
                  <c:v>1806336</c:v>
                </c:pt>
                <c:pt idx="5893">
                  <c:v>1806336</c:v>
                </c:pt>
                <c:pt idx="5894">
                  <c:v>1806336</c:v>
                </c:pt>
                <c:pt idx="5895">
                  <c:v>1806336</c:v>
                </c:pt>
                <c:pt idx="5896">
                  <c:v>1806336</c:v>
                </c:pt>
                <c:pt idx="5897">
                  <c:v>1806336</c:v>
                </c:pt>
                <c:pt idx="5898">
                  <c:v>1806336</c:v>
                </c:pt>
                <c:pt idx="5899">
                  <c:v>1806336</c:v>
                </c:pt>
                <c:pt idx="5900">
                  <c:v>1806336</c:v>
                </c:pt>
                <c:pt idx="5901">
                  <c:v>1806336</c:v>
                </c:pt>
                <c:pt idx="5902">
                  <c:v>1806336</c:v>
                </c:pt>
                <c:pt idx="5903">
                  <c:v>1806336</c:v>
                </c:pt>
                <c:pt idx="5904">
                  <c:v>1806336</c:v>
                </c:pt>
                <c:pt idx="5905">
                  <c:v>1806336</c:v>
                </c:pt>
                <c:pt idx="5906">
                  <c:v>1806336</c:v>
                </c:pt>
                <c:pt idx="5907">
                  <c:v>1806336</c:v>
                </c:pt>
                <c:pt idx="5908">
                  <c:v>1806336</c:v>
                </c:pt>
                <c:pt idx="5909">
                  <c:v>1806336</c:v>
                </c:pt>
                <c:pt idx="5910">
                  <c:v>1806336</c:v>
                </c:pt>
                <c:pt idx="5911">
                  <c:v>1806336</c:v>
                </c:pt>
                <c:pt idx="5912">
                  <c:v>1806336</c:v>
                </c:pt>
                <c:pt idx="5913">
                  <c:v>1806336</c:v>
                </c:pt>
                <c:pt idx="5914">
                  <c:v>1806336</c:v>
                </c:pt>
                <c:pt idx="5915">
                  <c:v>1806336</c:v>
                </c:pt>
                <c:pt idx="5916">
                  <c:v>1806336</c:v>
                </c:pt>
                <c:pt idx="5917">
                  <c:v>1806336</c:v>
                </c:pt>
                <c:pt idx="5918">
                  <c:v>1806336</c:v>
                </c:pt>
                <c:pt idx="5919">
                  <c:v>1806336</c:v>
                </c:pt>
                <c:pt idx="5920">
                  <c:v>1806336</c:v>
                </c:pt>
                <c:pt idx="5921">
                  <c:v>1806336</c:v>
                </c:pt>
                <c:pt idx="5922">
                  <c:v>1806336</c:v>
                </c:pt>
                <c:pt idx="5923">
                  <c:v>1806336</c:v>
                </c:pt>
                <c:pt idx="5924">
                  <c:v>1806336</c:v>
                </c:pt>
                <c:pt idx="5925">
                  <c:v>1806336</c:v>
                </c:pt>
                <c:pt idx="5926">
                  <c:v>1806336</c:v>
                </c:pt>
                <c:pt idx="5927">
                  <c:v>1806336</c:v>
                </c:pt>
                <c:pt idx="5928">
                  <c:v>1806336</c:v>
                </c:pt>
                <c:pt idx="5929">
                  <c:v>1806336</c:v>
                </c:pt>
                <c:pt idx="5930">
                  <c:v>1806336</c:v>
                </c:pt>
                <c:pt idx="5931">
                  <c:v>1806336</c:v>
                </c:pt>
                <c:pt idx="5932">
                  <c:v>1806336</c:v>
                </c:pt>
                <c:pt idx="5933">
                  <c:v>1806336</c:v>
                </c:pt>
                <c:pt idx="5934">
                  <c:v>1806336</c:v>
                </c:pt>
                <c:pt idx="5935">
                  <c:v>1806336</c:v>
                </c:pt>
                <c:pt idx="5936">
                  <c:v>1806336</c:v>
                </c:pt>
                <c:pt idx="5937">
                  <c:v>1806336</c:v>
                </c:pt>
                <c:pt idx="5938">
                  <c:v>1806336</c:v>
                </c:pt>
                <c:pt idx="5939">
                  <c:v>1806336</c:v>
                </c:pt>
                <c:pt idx="5940">
                  <c:v>1806336</c:v>
                </c:pt>
                <c:pt idx="5941">
                  <c:v>1806336</c:v>
                </c:pt>
                <c:pt idx="5942">
                  <c:v>1806336</c:v>
                </c:pt>
                <c:pt idx="5943">
                  <c:v>1806336</c:v>
                </c:pt>
                <c:pt idx="5944">
                  <c:v>1806336</c:v>
                </c:pt>
                <c:pt idx="5945">
                  <c:v>1806336</c:v>
                </c:pt>
                <c:pt idx="5946">
                  <c:v>1806336</c:v>
                </c:pt>
                <c:pt idx="5947">
                  <c:v>1806336</c:v>
                </c:pt>
                <c:pt idx="5948">
                  <c:v>1806336</c:v>
                </c:pt>
                <c:pt idx="5949">
                  <c:v>1806336</c:v>
                </c:pt>
                <c:pt idx="5950">
                  <c:v>1806336</c:v>
                </c:pt>
                <c:pt idx="5951">
                  <c:v>1806336</c:v>
                </c:pt>
                <c:pt idx="5952">
                  <c:v>1806336</c:v>
                </c:pt>
                <c:pt idx="5953">
                  <c:v>1622016</c:v>
                </c:pt>
                <c:pt idx="5954">
                  <c:v>1806336</c:v>
                </c:pt>
                <c:pt idx="5955">
                  <c:v>1806336</c:v>
                </c:pt>
                <c:pt idx="5956">
                  <c:v>1806336</c:v>
                </c:pt>
                <c:pt idx="5957">
                  <c:v>1806336</c:v>
                </c:pt>
                <c:pt idx="5958">
                  <c:v>1806336</c:v>
                </c:pt>
                <c:pt idx="5959">
                  <c:v>1806336</c:v>
                </c:pt>
                <c:pt idx="5960">
                  <c:v>1806336</c:v>
                </c:pt>
                <c:pt idx="5961">
                  <c:v>1806336</c:v>
                </c:pt>
                <c:pt idx="5962">
                  <c:v>1806336</c:v>
                </c:pt>
                <c:pt idx="5963">
                  <c:v>1806336</c:v>
                </c:pt>
                <c:pt idx="5964">
                  <c:v>1806336</c:v>
                </c:pt>
                <c:pt idx="5965">
                  <c:v>1806336</c:v>
                </c:pt>
                <c:pt idx="5966">
                  <c:v>1806336</c:v>
                </c:pt>
                <c:pt idx="5967">
                  <c:v>1806336</c:v>
                </c:pt>
                <c:pt idx="5968">
                  <c:v>1806336</c:v>
                </c:pt>
                <c:pt idx="5969">
                  <c:v>1806336</c:v>
                </c:pt>
                <c:pt idx="5970">
                  <c:v>1806336</c:v>
                </c:pt>
                <c:pt idx="5971">
                  <c:v>1806336</c:v>
                </c:pt>
                <c:pt idx="5972">
                  <c:v>1806336</c:v>
                </c:pt>
                <c:pt idx="5973">
                  <c:v>1806336</c:v>
                </c:pt>
                <c:pt idx="5974">
                  <c:v>1806336</c:v>
                </c:pt>
                <c:pt idx="5975">
                  <c:v>1806336</c:v>
                </c:pt>
                <c:pt idx="5976">
                  <c:v>1806336</c:v>
                </c:pt>
                <c:pt idx="5977">
                  <c:v>1806336</c:v>
                </c:pt>
                <c:pt idx="5978">
                  <c:v>1806336</c:v>
                </c:pt>
                <c:pt idx="5979">
                  <c:v>1806336</c:v>
                </c:pt>
                <c:pt idx="5980">
                  <c:v>1806336</c:v>
                </c:pt>
                <c:pt idx="5981">
                  <c:v>1806336</c:v>
                </c:pt>
                <c:pt idx="5982">
                  <c:v>1806336</c:v>
                </c:pt>
                <c:pt idx="5983">
                  <c:v>1806336</c:v>
                </c:pt>
                <c:pt idx="5984">
                  <c:v>1806336</c:v>
                </c:pt>
                <c:pt idx="5985">
                  <c:v>1806336</c:v>
                </c:pt>
                <c:pt idx="5986">
                  <c:v>1806336</c:v>
                </c:pt>
                <c:pt idx="5987">
                  <c:v>1806336</c:v>
                </c:pt>
                <c:pt idx="5988">
                  <c:v>1806336</c:v>
                </c:pt>
                <c:pt idx="5989">
                  <c:v>1806336</c:v>
                </c:pt>
                <c:pt idx="5990">
                  <c:v>1806336</c:v>
                </c:pt>
                <c:pt idx="5991">
                  <c:v>1806336</c:v>
                </c:pt>
                <c:pt idx="5992">
                  <c:v>1806336</c:v>
                </c:pt>
                <c:pt idx="5993">
                  <c:v>1806336</c:v>
                </c:pt>
                <c:pt idx="5994">
                  <c:v>1806336</c:v>
                </c:pt>
                <c:pt idx="5995">
                  <c:v>1806336</c:v>
                </c:pt>
                <c:pt idx="5996">
                  <c:v>1806336</c:v>
                </c:pt>
                <c:pt idx="5997">
                  <c:v>1806336</c:v>
                </c:pt>
                <c:pt idx="5998">
                  <c:v>1806336</c:v>
                </c:pt>
                <c:pt idx="5999">
                  <c:v>1806336</c:v>
                </c:pt>
                <c:pt idx="6000">
                  <c:v>1806336</c:v>
                </c:pt>
                <c:pt idx="6001">
                  <c:v>1806336</c:v>
                </c:pt>
                <c:pt idx="6002">
                  <c:v>1806336</c:v>
                </c:pt>
                <c:pt idx="6003">
                  <c:v>1806336</c:v>
                </c:pt>
                <c:pt idx="6004">
                  <c:v>1806336</c:v>
                </c:pt>
                <c:pt idx="6005">
                  <c:v>1806336</c:v>
                </c:pt>
                <c:pt idx="6006">
                  <c:v>1806336</c:v>
                </c:pt>
                <c:pt idx="6007">
                  <c:v>1806336</c:v>
                </c:pt>
                <c:pt idx="6008">
                  <c:v>1806336</c:v>
                </c:pt>
                <c:pt idx="6009">
                  <c:v>1806336</c:v>
                </c:pt>
                <c:pt idx="6010">
                  <c:v>1806336</c:v>
                </c:pt>
                <c:pt idx="6011">
                  <c:v>1806336</c:v>
                </c:pt>
                <c:pt idx="6012">
                  <c:v>1806336</c:v>
                </c:pt>
                <c:pt idx="6013">
                  <c:v>1806336</c:v>
                </c:pt>
                <c:pt idx="6014">
                  <c:v>1806336</c:v>
                </c:pt>
                <c:pt idx="6015">
                  <c:v>1806336</c:v>
                </c:pt>
                <c:pt idx="6016">
                  <c:v>1806336</c:v>
                </c:pt>
                <c:pt idx="6017">
                  <c:v>1806336</c:v>
                </c:pt>
                <c:pt idx="6018">
                  <c:v>1806336</c:v>
                </c:pt>
                <c:pt idx="6019">
                  <c:v>1806336</c:v>
                </c:pt>
                <c:pt idx="6020">
                  <c:v>1806336</c:v>
                </c:pt>
                <c:pt idx="6021">
                  <c:v>1806336</c:v>
                </c:pt>
                <c:pt idx="6022">
                  <c:v>1806336</c:v>
                </c:pt>
                <c:pt idx="6023">
                  <c:v>1806336</c:v>
                </c:pt>
                <c:pt idx="6024">
                  <c:v>1806336</c:v>
                </c:pt>
                <c:pt idx="6025">
                  <c:v>1806336</c:v>
                </c:pt>
                <c:pt idx="6026">
                  <c:v>1806336</c:v>
                </c:pt>
                <c:pt idx="6027">
                  <c:v>1806336</c:v>
                </c:pt>
                <c:pt idx="6028">
                  <c:v>1806336</c:v>
                </c:pt>
                <c:pt idx="6029">
                  <c:v>1806336</c:v>
                </c:pt>
                <c:pt idx="6030">
                  <c:v>1806336</c:v>
                </c:pt>
                <c:pt idx="6031">
                  <c:v>1806336</c:v>
                </c:pt>
                <c:pt idx="6032">
                  <c:v>1806336</c:v>
                </c:pt>
                <c:pt idx="6033">
                  <c:v>1806336</c:v>
                </c:pt>
                <c:pt idx="6034">
                  <c:v>1806336</c:v>
                </c:pt>
                <c:pt idx="6035">
                  <c:v>1806336</c:v>
                </c:pt>
                <c:pt idx="6036">
                  <c:v>1806336</c:v>
                </c:pt>
                <c:pt idx="6037">
                  <c:v>1806336</c:v>
                </c:pt>
                <c:pt idx="6038">
                  <c:v>1806336</c:v>
                </c:pt>
                <c:pt idx="6039">
                  <c:v>1806336</c:v>
                </c:pt>
                <c:pt idx="6040">
                  <c:v>1806336</c:v>
                </c:pt>
                <c:pt idx="6041">
                  <c:v>1806336</c:v>
                </c:pt>
                <c:pt idx="6042">
                  <c:v>1806336</c:v>
                </c:pt>
                <c:pt idx="6043">
                  <c:v>1806336</c:v>
                </c:pt>
                <c:pt idx="6044">
                  <c:v>1806336</c:v>
                </c:pt>
                <c:pt idx="6045">
                  <c:v>1806336</c:v>
                </c:pt>
                <c:pt idx="6046">
                  <c:v>1806336</c:v>
                </c:pt>
                <c:pt idx="6047">
                  <c:v>1806336</c:v>
                </c:pt>
                <c:pt idx="6048">
                  <c:v>1806336</c:v>
                </c:pt>
                <c:pt idx="6049">
                  <c:v>1806336</c:v>
                </c:pt>
                <c:pt idx="6050">
                  <c:v>1806336</c:v>
                </c:pt>
                <c:pt idx="6051">
                  <c:v>1806336</c:v>
                </c:pt>
                <c:pt idx="6052">
                  <c:v>1806336</c:v>
                </c:pt>
                <c:pt idx="6053">
                  <c:v>1806336</c:v>
                </c:pt>
                <c:pt idx="6054">
                  <c:v>1806336</c:v>
                </c:pt>
                <c:pt idx="6055">
                  <c:v>1806336</c:v>
                </c:pt>
                <c:pt idx="6056">
                  <c:v>1806336</c:v>
                </c:pt>
                <c:pt idx="6057">
                  <c:v>1806336</c:v>
                </c:pt>
                <c:pt idx="6058">
                  <c:v>1806336</c:v>
                </c:pt>
                <c:pt idx="6059">
                  <c:v>1806336</c:v>
                </c:pt>
                <c:pt idx="6060">
                  <c:v>1806336</c:v>
                </c:pt>
                <c:pt idx="6061">
                  <c:v>1806336</c:v>
                </c:pt>
                <c:pt idx="6062">
                  <c:v>1806336</c:v>
                </c:pt>
                <c:pt idx="6063">
                  <c:v>1806336</c:v>
                </c:pt>
                <c:pt idx="6064">
                  <c:v>1806336</c:v>
                </c:pt>
                <c:pt idx="6065">
                  <c:v>1806336</c:v>
                </c:pt>
                <c:pt idx="6066">
                  <c:v>1806336</c:v>
                </c:pt>
                <c:pt idx="6067">
                  <c:v>1806336</c:v>
                </c:pt>
                <c:pt idx="6068">
                  <c:v>1806336</c:v>
                </c:pt>
                <c:pt idx="6069">
                  <c:v>1806336</c:v>
                </c:pt>
                <c:pt idx="6070">
                  <c:v>1806336</c:v>
                </c:pt>
                <c:pt idx="6071">
                  <c:v>1806336</c:v>
                </c:pt>
                <c:pt idx="6072">
                  <c:v>1806336</c:v>
                </c:pt>
                <c:pt idx="6073">
                  <c:v>1806336</c:v>
                </c:pt>
                <c:pt idx="6074">
                  <c:v>1806336</c:v>
                </c:pt>
                <c:pt idx="6075">
                  <c:v>1806336</c:v>
                </c:pt>
                <c:pt idx="6076">
                  <c:v>1806336</c:v>
                </c:pt>
                <c:pt idx="6077">
                  <c:v>1806336</c:v>
                </c:pt>
                <c:pt idx="6078">
                  <c:v>1806336</c:v>
                </c:pt>
                <c:pt idx="6079">
                  <c:v>1806336</c:v>
                </c:pt>
                <c:pt idx="6080">
                  <c:v>1806336</c:v>
                </c:pt>
                <c:pt idx="6081">
                  <c:v>1806336</c:v>
                </c:pt>
                <c:pt idx="6082">
                  <c:v>1806336</c:v>
                </c:pt>
                <c:pt idx="6083">
                  <c:v>1806336</c:v>
                </c:pt>
                <c:pt idx="6084">
                  <c:v>1806336</c:v>
                </c:pt>
                <c:pt idx="6085">
                  <c:v>1806336</c:v>
                </c:pt>
                <c:pt idx="6086">
                  <c:v>1806336</c:v>
                </c:pt>
                <c:pt idx="6087">
                  <c:v>1806336</c:v>
                </c:pt>
                <c:pt idx="6088">
                  <c:v>1806336</c:v>
                </c:pt>
                <c:pt idx="6089">
                  <c:v>1806336</c:v>
                </c:pt>
                <c:pt idx="6090">
                  <c:v>1806336</c:v>
                </c:pt>
                <c:pt idx="6091">
                  <c:v>1806336</c:v>
                </c:pt>
                <c:pt idx="6092">
                  <c:v>1806336</c:v>
                </c:pt>
                <c:pt idx="6093">
                  <c:v>1806336</c:v>
                </c:pt>
                <c:pt idx="6094">
                  <c:v>1806336</c:v>
                </c:pt>
                <c:pt idx="6095">
                  <c:v>1806336</c:v>
                </c:pt>
                <c:pt idx="6096">
                  <c:v>1806336</c:v>
                </c:pt>
                <c:pt idx="6097">
                  <c:v>1806336</c:v>
                </c:pt>
                <c:pt idx="6098">
                  <c:v>1806336</c:v>
                </c:pt>
                <c:pt idx="6099">
                  <c:v>1806336</c:v>
                </c:pt>
                <c:pt idx="6100">
                  <c:v>1806336</c:v>
                </c:pt>
                <c:pt idx="6101">
                  <c:v>1806336</c:v>
                </c:pt>
                <c:pt idx="6102">
                  <c:v>1806336</c:v>
                </c:pt>
                <c:pt idx="6103">
                  <c:v>1806336</c:v>
                </c:pt>
                <c:pt idx="6104">
                  <c:v>1806336</c:v>
                </c:pt>
                <c:pt idx="6105">
                  <c:v>1806336</c:v>
                </c:pt>
                <c:pt idx="6106">
                  <c:v>1806336</c:v>
                </c:pt>
                <c:pt idx="6107">
                  <c:v>1806336</c:v>
                </c:pt>
                <c:pt idx="6108">
                  <c:v>1806336</c:v>
                </c:pt>
                <c:pt idx="6109">
                  <c:v>1806336</c:v>
                </c:pt>
                <c:pt idx="6110">
                  <c:v>1806336</c:v>
                </c:pt>
                <c:pt idx="6111">
                  <c:v>1806336</c:v>
                </c:pt>
                <c:pt idx="6112">
                  <c:v>1806336</c:v>
                </c:pt>
                <c:pt idx="6113">
                  <c:v>1806336</c:v>
                </c:pt>
                <c:pt idx="6114">
                  <c:v>1806336</c:v>
                </c:pt>
                <c:pt idx="6115">
                  <c:v>1806336</c:v>
                </c:pt>
                <c:pt idx="6116">
                  <c:v>1806336</c:v>
                </c:pt>
                <c:pt idx="6117">
                  <c:v>1806336</c:v>
                </c:pt>
                <c:pt idx="6118">
                  <c:v>1806336</c:v>
                </c:pt>
                <c:pt idx="6119">
                  <c:v>1806336</c:v>
                </c:pt>
                <c:pt idx="6120">
                  <c:v>1806336</c:v>
                </c:pt>
                <c:pt idx="6121">
                  <c:v>1806336</c:v>
                </c:pt>
                <c:pt idx="6122">
                  <c:v>1806336</c:v>
                </c:pt>
                <c:pt idx="6123">
                  <c:v>1806336</c:v>
                </c:pt>
                <c:pt idx="6124">
                  <c:v>1806336</c:v>
                </c:pt>
                <c:pt idx="6125">
                  <c:v>1806336</c:v>
                </c:pt>
                <c:pt idx="6126">
                  <c:v>1806336</c:v>
                </c:pt>
                <c:pt idx="6127">
                  <c:v>1806336</c:v>
                </c:pt>
                <c:pt idx="6128">
                  <c:v>1806336</c:v>
                </c:pt>
                <c:pt idx="6129">
                  <c:v>1806336</c:v>
                </c:pt>
                <c:pt idx="6130">
                  <c:v>1806336</c:v>
                </c:pt>
                <c:pt idx="6131">
                  <c:v>1806336</c:v>
                </c:pt>
                <c:pt idx="6132">
                  <c:v>1806336</c:v>
                </c:pt>
                <c:pt idx="6133">
                  <c:v>1806336</c:v>
                </c:pt>
                <c:pt idx="6134">
                  <c:v>1806336</c:v>
                </c:pt>
                <c:pt idx="6135">
                  <c:v>1806336</c:v>
                </c:pt>
                <c:pt idx="6136">
                  <c:v>1806336</c:v>
                </c:pt>
                <c:pt idx="6137">
                  <c:v>1806336</c:v>
                </c:pt>
                <c:pt idx="6138">
                  <c:v>1806336</c:v>
                </c:pt>
                <c:pt idx="6139">
                  <c:v>1806336</c:v>
                </c:pt>
                <c:pt idx="6140">
                  <c:v>1806336</c:v>
                </c:pt>
                <c:pt idx="6141">
                  <c:v>1806336</c:v>
                </c:pt>
                <c:pt idx="6142">
                  <c:v>1806336</c:v>
                </c:pt>
                <c:pt idx="6143">
                  <c:v>1806336</c:v>
                </c:pt>
                <c:pt idx="6144">
                  <c:v>1806336</c:v>
                </c:pt>
                <c:pt idx="6145">
                  <c:v>1806336</c:v>
                </c:pt>
                <c:pt idx="6146">
                  <c:v>1806336</c:v>
                </c:pt>
                <c:pt idx="6147">
                  <c:v>1806336</c:v>
                </c:pt>
                <c:pt idx="6148">
                  <c:v>1806336</c:v>
                </c:pt>
                <c:pt idx="6149">
                  <c:v>1806336</c:v>
                </c:pt>
                <c:pt idx="6150">
                  <c:v>1806336</c:v>
                </c:pt>
                <c:pt idx="6151">
                  <c:v>1806336</c:v>
                </c:pt>
                <c:pt idx="6152">
                  <c:v>1806336</c:v>
                </c:pt>
                <c:pt idx="6153">
                  <c:v>1806336</c:v>
                </c:pt>
                <c:pt idx="6154">
                  <c:v>1806336</c:v>
                </c:pt>
                <c:pt idx="6155">
                  <c:v>1806336</c:v>
                </c:pt>
                <c:pt idx="6156">
                  <c:v>1806336</c:v>
                </c:pt>
                <c:pt idx="6157">
                  <c:v>1806336</c:v>
                </c:pt>
                <c:pt idx="6158">
                  <c:v>1806336</c:v>
                </c:pt>
                <c:pt idx="6159">
                  <c:v>1806336</c:v>
                </c:pt>
                <c:pt idx="6160">
                  <c:v>1806336</c:v>
                </c:pt>
                <c:pt idx="6161">
                  <c:v>1806336</c:v>
                </c:pt>
                <c:pt idx="6162">
                  <c:v>1622016</c:v>
                </c:pt>
                <c:pt idx="6163">
                  <c:v>1806336</c:v>
                </c:pt>
                <c:pt idx="6164">
                  <c:v>1806336</c:v>
                </c:pt>
                <c:pt idx="6165">
                  <c:v>1806336</c:v>
                </c:pt>
                <c:pt idx="6166">
                  <c:v>1806336</c:v>
                </c:pt>
                <c:pt idx="6167">
                  <c:v>1806336</c:v>
                </c:pt>
                <c:pt idx="6168">
                  <c:v>1806336</c:v>
                </c:pt>
                <c:pt idx="6169">
                  <c:v>1806336</c:v>
                </c:pt>
                <c:pt idx="6170">
                  <c:v>1806336</c:v>
                </c:pt>
                <c:pt idx="6171">
                  <c:v>1806336</c:v>
                </c:pt>
                <c:pt idx="6172">
                  <c:v>1806336</c:v>
                </c:pt>
                <c:pt idx="6173">
                  <c:v>1806336</c:v>
                </c:pt>
                <c:pt idx="6174">
                  <c:v>1806336</c:v>
                </c:pt>
                <c:pt idx="6175">
                  <c:v>1622016</c:v>
                </c:pt>
                <c:pt idx="6176">
                  <c:v>1806336</c:v>
                </c:pt>
                <c:pt idx="6177">
                  <c:v>1806336</c:v>
                </c:pt>
                <c:pt idx="6178">
                  <c:v>1806336</c:v>
                </c:pt>
                <c:pt idx="6179">
                  <c:v>1806336</c:v>
                </c:pt>
                <c:pt idx="6180">
                  <c:v>1806336</c:v>
                </c:pt>
                <c:pt idx="6181">
                  <c:v>1806336</c:v>
                </c:pt>
                <c:pt idx="6182">
                  <c:v>1806336</c:v>
                </c:pt>
                <c:pt idx="6183">
                  <c:v>1806336</c:v>
                </c:pt>
                <c:pt idx="6184">
                  <c:v>1806336</c:v>
                </c:pt>
                <c:pt idx="6185">
                  <c:v>1806336</c:v>
                </c:pt>
                <c:pt idx="6186">
                  <c:v>1806336</c:v>
                </c:pt>
                <c:pt idx="6187">
                  <c:v>1806336</c:v>
                </c:pt>
                <c:pt idx="6188">
                  <c:v>1806336</c:v>
                </c:pt>
                <c:pt idx="6189">
                  <c:v>1806336</c:v>
                </c:pt>
                <c:pt idx="6190">
                  <c:v>1806336</c:v>
                </c:pt>
                <c:pt idx="6191">
                  <c:v>1806336</c:v>
                </c:pt>
                <c:pt idx="6192">
                  <c:v>1806336</c:v>
                </c:pt>
                <c:pt idx="6193">
                  <c:v>1806336</c:v>
                </c:pt>
                <c:pt idx="6194">
                  <c:v>1806336</c:v>
                </c:pt>
                <c:pt idx="6195">
                  <c:v>1806336</c:v>
                </c:pt>
                <c:pt idx="6196">
                  <c:v>1806336</c:v>
                </c:pt>
                <c:pt idx="6197">
                  <c:v>1806336</c:v>
                </c:pt>
                <c:pt idx="6198">
                  <c:v>1806336</c:v>
                </c:pt>
                <c:pt idx="6199">
                  <c:v>1806336</c:v>
                </c:pt>
                <c:pt idx="6200">
                  <c:v>1806336</c:v>
                </c:pt>
                <c:pt idx="6201">
                  <c:v>1806336</c:v>
                </c:pt>
                <c:pt idx="6202">
                  <c:v>1806336</c:v>
                </c:pt>
                <c:pt idx="6203">
                  <c:v>1806336</c:v>
                </c:pt>
                <c:pt idx="6204">
                  <c:v>1806336</c:v>
                </c:pt>
                <c:pt idx="6205">
                  <c:v>1806336</c:v>
                </c:pt>
                <c:pt idx="6206">
                  <c:v>1806336</c:v>
                </c:pt>
                <c:pt idx="6207">
                  <c:v>1806336</c:v>
                </c:pt>
                <c:pt idx="6208">
                  <c:v>1806336</c:v>
                </c:pt>
                <c:pt idx="6209">
                  <c:v>1806336</c:v>
                </c:pt>
                <c:pt idx="6210">
                  <c:v>1806336</c:v>
                </c:pt>
                <c:pt idx="6211">
                  <c:v>1806336</c:v>
                </c:pt>
                <c:pt idx="6212">
                  <c:v>1806336</c:v>
                </c:pt>
                <c:pt idx="6213">
                  <c:v>1806336</c:v>
                </c:pt>
                <c:pt idx="6214">
                  <c:v>1806336</c:v>
                </c:pt>
                <c:pt idx="6215">
                  <c:v>1806336</c:v>
                </c:pt>
                <c:pt idx="6216">
                  <c:v>1806336</c:v>
                </c:pt>
                <c:pt idx="6217">
                  <c:v>1806336</c:v>
                </c:pt>
                <c:pt idx="6218">
                  <c:v>1806336</c:v>
                </c:pt>
                <c:pt idx="6219">
                  <c:v>1806336</c:v>
                </c:pt>
                <c:pt idx="6220">
                  <c:v>1806336</c:v>
                </c:pt>
                <c:pt idx="6221">
                  <c:v>1806336</c:v>
                </c:pt>
                <c:pt idx="6222">
                  <c:v>1806336</c:v>
                </c:pt>
                <c:pt idx="6223">
                  <c:v>1806336</c:v>
                </c:pt>
                <c:pt idx="6224">
                  <c:v>1806336</c:v>
                </c:pt>
                <c:pt idx="6225">
                  <c:v>1806336</c:v>
                </c:pt>
                <c:pt idx="6226">
                  <c:v>1806336</c:v>
                </c:pt>
                <c:pt idx="6227">
                  <c:v>1806336</c:v>
                </c:pt>
                <c:pt idx="6228">
                  <c:v>1806336</c:v>
                </c:pt>
                <c:pt idx="6229">
                  <c:v>1806336</c:v>
                </c:pt>
                <c:pt idx="6230">
                  <c:v>1806336</c:v>
                </c:pt>
                <c:pt idx="6231">
                  <c:v>1806336</c:v>
                </c:pt>
                <c:pt idx="6232">
                  <c:v>1806336</c:v>
                </c:pt>
                <c:pt idx="6233">
                  <c:v>1806336</c:v>
                </c:pt>
                <c:pt idx="6234">
                  <c:v>1806336</c:v>
                </c:pt>
                <c:pt idx="6235">
                  <c:v>1806336</c:v>
                </c:pt>
                <c:pt idx="6236">
                  <c:v>1806336</c:v>
                </c:pt>
                <c:pt idx="6237">
                  <c:v>1806336</c:v>
                </c:pt>
                <c:pt idx="6238">
                  <c:v>1806336</c:v>
                </c:pt>
                <c:pt idx="6239">
                  <c:v>1806336</c:v>
                </c:pt>
                <c:pt idx="6240">
                  <c:v>1806336</c:v>
                </c:pt>
                <c:pt idx="6241">
                  <c:v>1806336</c:v>
                </c:pt>
                <c:pt idx="6242">
                  <c:v>1806336</c:v>
                </c:pt>
                <c:pt idx="6243">
                  <c:v>1806336</c:v>
                </c:pt>
                <c:pt idx="6244">
                  <c:v>1806336</c:v>
                </c:pt>
                <c:pt idx="6245">
                  <c:v>1806336</c:v>
                </c:pt>
                <c:pt idx="6246">
                  <c:v>1806336</c:v>
                </c:pt>
                <c:pt idx="6247">
                  <c:v>1806336</c:v>
                </c:pt>
                <c:pt idx="6248">
                  <c:v>1806336</c:v>
                </c:pt>
                <c:pt idx="6249">
                  <c:v>1806336</c:v>
                </c:pt>
                <c:pt idx="6250">
                  <c:v>1806336</c:v>
                </c:pt>
                <c:pt idx="6251">
                  <c:v>1806336</c:v>
                </c:pt>
                <c:pt idx="6252">
                  <c:v>1806336</c:v>
                </c:pt>
                <c:pt idx="6253">
                  <c:v>1806336</c:v>
                </c:pt>
                <c:pt idx="6254">
                  <c:v>1806336</c:v>
                </c:pt>
                <c:pt idx="6255">
                  <c:v>1806336</c:v>
                </c:pt>
                <c:pt idx="6256">
                  <c:v>1806336</c:v>
                </c:pt>
                <c:pt idx="6257">
                  <c:v>1806336</c:v>
                </c:pt>
                <c:pt idx="6258">
                  <c:v>1806336</c:v>
                </c:pt>
                <c:pt idx="6259">
                  <c:v>1806336</c:v>
                </c:pt>
                <c:pt idx="6260">
                  <c:v>1806336</c:v>
                </c:pt>
                <c:pt idx="6261">
                  <c:v>1806336</c:v>
                </c:pt>
                <c:pt idx="6262">
                  <c:v>1806336</c:v>
                </c:pt>
                <c:pt idx="6263">
                  <c:v>1806336</c:v>
                </c:pt>
                <c:pt idx="6264">
                  <c:v>1806336</c:v>
                </c:pt>
                <c:pt idx="6265">
                  <c:v>1806336</c:v>
                </c:pt>
                <c:pt idx="6266">
                  <c:v>1806336</c:v>
                </c:pt>
                <c:pt idx="6267">
                  <c:v>1806336</c:v>
                </c:pt>
                <c:pt idx="6268">
                  <c:v>1806336</c:v>
                </c:pt>
                <c:pt idx="6269">
                  <c:v>1806336</c:v>
                </c:pt>
                <c:pt idx="6270">
                  <c:v>1806336</c:v>
                </c:pt>
                <c:pt idx="6271">
                  <c:v>1806336</c:v>
                </c:pt>
                <c:pt idx="6272">
                  <c:v>1806336</c:v>
                </c:pt>
                <c:pt idx="6273">
                  <c:v>1806336</c:v>
                </c:pt>
                <c:pt idx="6274">
                  <c:v>1806336</c:v>
                </c:pt>
                <c:pt idx="6275">
                  <c:v>1806336</c:v>
                </c:pt>
                <c:pt idx="6276">
                  <c:v>1806336</c:v>
                </c:pt>
                <c:pt idx="6277">
                  <c:v>1806336</c:v>
                </c:pt>
                <c:pt idx="6278">
                  <c:v>1806336</c:v>
                </c:pt>
                <c:pt idx="6279">
                  <c:v>1806336</c:v>
                </c:pt>
                <c:pt idx="6280">
                  <c:v>1806336</c:v>
                </c:pt>
                <c:pt idx="6281">
                  <c:v>1806336</c:v>
                </c:pt>
                <c:pt idx="6282">
                  <c:v>1806336</c:v>
                </c:pt>
                <c:pt idx="6283">
                  <c:v>1806336</c:v>
                </c:pt>
                <c:pt idx="6284">
                  <c:v>1806336</c:v>
                </c:pt>
                <c:pt idx="6285">
                  <c:v>1806336</c:v>
                </c:pt>
                <c:pt idx="6286">
                  <c:v>1806336</c:v>
                </c:pt>
                <c:pt idx="6287">
                  <c:v>1806336</c:v>
                </c:pt>
                <c:pt idx="6288">
                  <c:v>1806336</c:v>
                </c:pt>
                <c:pt idx="6289">
                  <c:v>1806336</c:v>
                </c:pt>
                <c:pt idx="6290">
                  <c:v>1806336</c:v>
                </c:pt>
                <c:pt idx="6291">
                  <c:v>1806336</c:v>
                </c:pt>
                <c:pt idx="6292">
                  <c:v>1806336</c:v>
                </c:pt>
                <c:pt idx="6293">
                  <c:v>1806336</c:v>
                </c:pt>
                <c:pt idx="6294">
                  <c:v>1806336</c:v>
                </c:pt>
                <c:pt idx="6295">
                  <c:v>1806336</c:v>
                </c:pt>
                <c:pt idx="6296">
                  <c:v>1806336</c:v>
                </c:pt>
                <c:pt idx="6297">
                  <c:v>1806336</c:v>
                </c:pt>
                <c:pt idx="6298">
                  <c:v>1806336</c:v>
                </c:pt>
                <c:pt idx="6299">
                  <c:v>1806336</c:v>
                </c:pt>
                <c:pt idx="6300">
                  <c:v>1806336</c:v>
                </c:pt>
                <c:pt idx="6301">
                  <c:v>1806336</c:v>
                </c:pt>
                <c:pt idx="6302">
                  <c:v>1806336</c:v>
                </c:pt>
                <c:pt idx="6303">
                  <c:v>1806336</c:v>
                </c:pt>
                <c:pt idx="6304">
                  <c:v>1806336</c:v>
                </c:pt>
                <c:pt idx="6305">
                  <c:v>1806336</c:v>
                </c:pt>
                <c:pt idx="6306">
                  <c:v>1806336</c:v>
                </c:pt>
                <c:pt idx="6307">
                  <c:v>1806336</c:v>
                </c:pt>
                <c:pt idx="6308">
                  <c:v>1806336</c:v>
                </c:pt>
                <c:pt idx="6309">
                  <c:v>1806336</c:v>
                </c:pt>
                <c:pt idx="6310">
                  <c:v>1806336</c:v>
                </c:pt>
                <c:pt idx="6311">
                  <c:v>1806336</c:v>
                </c:pt>
                <c:pt idx="6312">
                  <c:v>1806336</c:v>
                </c:pt>
                <c:pt idx="6313">
                  <c:v>1806336</c:v>
                </c:pt>
                <c:pt idx="6314">
                  <c:v>1806336</c:v>
                </c:pt>
                <c:pt idx="6315">
                  <c:v>1806336</c:v>
                </c:pt>
                <c:pt idx="6316">
                  <c:v>1806336</c:v>
                </c:pt>
                <c:pt idx="6317">
                  <c:v>1806336</c:v>
                </c:pt>
                <c:pt idx="6318">
                  <c:v>1806336</c:v>
                </c:pt>
                <c:pt idx="6319">
                  <c:v>1806336</c:v>
                </c:pt>
                <c:pt idx="6320">
                  <c:v>1806336</c:v>
                </c:pt>
                <c:pt idx="6321">
                  <c:v>1806336</c:v>
                </c:pt>
                <c:pt idx="6322">
                  <c:v>1806336</c:v>
                </c:pt>
                <c:pt idx="6323">
                  <c:v>1806336</c:v>
                </c:pt>
                <c:pt idx="6324">
                  <c:v>1806336</c:v>
                </c:pt>
                <c:pt idx="6325">
                  <c:v>1806336</c:v>
                </c:pt>
                <c:pt idx="6326">
                  <c:v>1806336</c:v>
                </c:pt>
                <c:pt idx="6327">
                  <c:v>1806336</c:v>
                </c:pt>
                <c:pt idx="6328">
                  <c:v>1806336</c:v>
                </c:pt>
                <c:pt idx="6329">
                  <c:v>1806336</c:v>
                </c:pt>
                <c:pt idx="6330">
                  <c:v>1806336</c:v>
                </c:pt>
                <c:pt idx="6331">
                  <c:v>1806336</c:v>
                </c:pt>
                <c:pt idx="6332">
                  <c:v>1806336</c:v>
                </c:pt>
                <c:pt idx="6333">
                  <c:v>1806336</c:v>
                </c:pt>
                <c:pt idx="6334">
                  <c:v>1806336</c:v>
                </c:pt>
                <c:pt idx="6335">
                  <c:v>1806336</c:v>
                </c:pt>
                <c:pt idx="6336">
                  <c:v>1806336</c:v>
                </c:pt>
                <c:pt idx="6337">
                  <c:v>1806336</c:v>
                </c:pt>
                <c:pt idx="6338">
                  <c:v>1806336</c:v>
                </c:pt>
                <c:pt idx="6339">
                  <c:v>1806336</c:v>
                </c:pt>
                <c:pt idx="6340">
                  <c:v>1806336</c:v>
                </c:pt>
                <c:pt idx="6341">
                  <c:v>1806336</c:v>
                </c:pt>
                <c:pt idx="6342">
                  <c:v>1806336</c:v>
                </c:pt>
                <c:pt idx="6343">
                  <c:v>1806336</c:v>
                </c:pt>
                <c:pt idx="6344">
                  <c:v>1806336</c:v>
                </c:pt>
                <c:pt idx="6345">
                  <c:v>1806336</c:v>
                </c:pt>
                <c:pt idx="6346">
                  <c:v>1806336</c:v>
                </c:pt>
                <c:pt idx="6347">
                  <c:v>1806336</c:v>
                </c:pt>
                <c:pt idx="6348">
                  <c:v>1806336</c:v>
                </c:pt>
                <c:pt idx="6349">
                  <c:v>1806336</c:v>
                </c:pt>
                <c:pt idx="6350">
                  <c:v>1806336</c:v>
                </c:pt>
                <c:pt idx="6351">
                  <c:v>1806336</c:v>
                </c:pt>
                <c:pt idx="6352">
                  <c:v>1806336</c:v>
                </c:pt>
                <c:pt idx="6353">
                  <c:v>1806336</c:v>
                </c:pt>
                <c:pt idx="6354">
                  <c:v>1806336</c:v>
                </c:pt>
                <c:pt idx="6355">
                  <c:v>1806336</c:v>
                </c:pt>
                <c:pt idx="6356">
                  <c:v>1806336</c:v>
                </c:pt>
                <c:pt idx="6357">
                  <c:v>1806336</c:v>
                </c:pt>
                <c:pt idx="6358">
                  <c:v>1806336</c:v>
                </c:pt>
                <c:pt idx="6359">
                  <c:v>1806336</c:v>
                </c:pt>
                <c:pt idx="6360">
                  <c:v>1806336</c:v>
                </c:pt>
                <c:pt idx="6361">
                  <c:v>1806336</c:v>
                </c:pt>
                <c:pt idx="6362">
                  <c:v>1806336</c:v>
                </c:pt>
                <c:pt idx="6363">
                  <c:v>1806336</c:v>
                </c:pt>
                <c:pt idx="6364">
                  <c:v>1806336</c:v>
                </c:pt>
                <c:pt idx="6365">
                  <c:v>1806336</c:v>
                </c:pt>
                <c:pt idx="6366">
                  <c:v>1806336</c:v>
                </c:pt>
                <c:pt idx="6367">
                  <c:v>1806336</c:v>
                </c:pt>
                <c:pt idx="6368">
                  <c:v>1806336</c:v>
                </c:pt>
                <c:pt idx="6369">
                  <c:v>1806336</c:v>
                </c:pt>
                <c:pt idx="6370">
                  <c:v>1806336</c:v>
                </c:pt>
                <c:pt idx="6371">
                  <c:v>1806336</c:v>
                </c:pt>
                <c:pt idx="6372">
                  <c:v>1806336</c:v>
                </c:pt>
                <c:pt idx="6373">
                  <c:v>1806336</c:v>
                </c:pt>
                <c:pt idx="6374">
                  <c:v>1806336</c:v>
                </c:pt>
                <c:pt idx="6375">
                  <c:v>1806336</c:v>
                </c:pt>
                <c:pt idx="6376">
                  <c:v>1806336</c:v>
                </c:pt>
                <c:pt idx="6377">
                  <c:v>1806336</c:v>
                </c:pt>
                <c:pt idx="6378">
                  <c:v>1806336</c:v>
                </c:pt>
                <c:pt idx="6379">
                  <c:v>1806336</c:v>
                </c:pt>
                <c:pt idx="6380">
                  <c:v>1806336</c:v>
                </c:pt>
                <c:pt idx="6381">
                  <c:v>1806336</c:v>
                </c:pt>
                <c:pt idx="6382">
                  <c:v>1806336</c:v>
                </c:pt>
                <c:pt idx="6383">
                  <c:v>1806336</c:v>
                </c:pt>
                <c:pt idx="6384">
                  <c:v>1806336</c:v>
                </c:pt>
                <c:pt idx="6385">
                  <c:v>1806336</c:v>
                </c:pt>
                <c:pt idx="6386">
                  <c:v>1806336</c:v>
                </c:pt>
                <c:pt idx="6387">
                  <c:v>1806336</c:v>
                </c:pt>
                <c:pt idx="6388">
                  <c:v>1806336</c:v>
                </c:pt>
                <c:pt idx="6389">
                  <c:v>1806336</c:v>
                </c:pt>
                <c:pt idx="6390">
                  <c:v>1806336</c:v>
                </c:pt>
                <c:pt idx="6391">
                  <c:v>1806336</c:v>
                </c:pt>
                <c:pt idx="6392">
                  <c:v>1806336</c:v>
                </c:pt>
                <c:pt idx="6393">
                  <c:v>1806336</c:v>
                </c:pt>
                <c:pt idx="6394">
                  <c:v>1806336</c:v>
                </c:pt>
                <c:pt idx="6395">
                  <c:v>1806336</c:v>
                </c:pt>
                <c:pt idx="6396">
                  <c:v>1806336</c:v>
                </c:pt>
                <c:pt idx="6397">
                  <c:v>1806336</c:v>
                </c:pt>
                <c:pt idx="6398">
                  <c:v>1806336</c:v>
                </c:pt>
                <c:pt idx="6399">
                  <c:v>1806336</c:v>
                </c:pt>
                <c:pt idx="6400">
                  <c:v>1806336</c:v>
                </c:pt>
                <c:pt idx="6401">
                  <c:v>1806336</c:v>
                </c:pt>
                <c:pt idx="6402">
                  <c:v>1806336</c:v>
                </c:pt>
                <c:pt idx="6403">
                  <c:v>1806336</c:v>
                </c:pt>
                <c:pt idx="6404">
                  <c:v>1806336</c:v>
                </c:pt>
                <c:pt idx="6405">
                  <c:v>1806336</c:v>
                </c:pt>
                <c:pt idx="6406">
                  <c:v>1806336</c:v>
                </c:pt>
                <c:pt idx="6407">
                  <c:v>1806336</c:v>
                </c:pt>
                <c:pt idx="6408">
                  <c:v>1806336</c:v>
                </c:pt>
                <c:pt idx="6409">
                  <c:v>1806336</c:v>
                </c:pt>
                <c:pt idx="6410">
                  <c:v>1806336</c:v>
                </c:pt>
                <c:pt idx="6411">
                  <c:v>1806336</c:v>
                </c:pt>
                <c:pt idx="6412">
                  <c:v>1806336</c:v>
                </c:pt>
                <c:pt idx="6413">
                  <c:v>1806336</c:v>
                </c:pt>
                <c:pt idx="6414">
                  <c:v>1806336</c:v>
                </c:pt>
                <c:pt idx="6415">
                  <c:v>1806336</c:v>
                </c:pt>
                <c:pt idx="6416">
                  <c:v>1806336</c:v>
                </c:pt>
                <c:pt idx="6417">
                  <c:v>1806336</c:v>
                </c:pt>
                <c:pt idx="6418">
                  <c:v>1806336</c:v>
                </c:pt>
                <c:pt idx="6419">
                  <c:v>1806336</c:v>
                </c:pt>
                <c:pt idx="6420">
                  <c:v>1806336</c:v>
                </c:pt>
                <c:pt idx="6421">
                  <c:v>1806336</c:v>
                </c:pt>
                <c:pt idx="6422">
                  <c:v>1806336</c:v>
                </c:pt>
                <c:pt idx="6423">
                  <c:v>1806336</c:v>
                </c:pt>
                <c:pt idx="6424">
                  <c:v>1806336</c:v>
                </c:pt>
                <c:pt idx="6425">
                  <c:v>1806336</c:v>
                </c:pt>
                <c:pt idx="6426">
                  <c:v>1806336</c:v>
                </c:pt>
                <c:pt idx="6427">
                  <c:v>1806336</c:v>
                </c:pt>
                <c:pt idx="6428">
                  <c:v>1806336</c:v>
                </c:pt>
                <c:pt idx="6429">
                  <c:v>1806336</c:v>
                </c:pt>
                <c:pt idx="6430">
                  <c:v>1806336</c:v>
                </c:pt>
                <c:pt idx="6431">
                  <c:v>1806336</c:v>
                </c:pt>
                <c:pt idx="6432">
                  <c:v>1806336</c:v>
                </c:pt>
                <c:pt idx="6433">
                  <c:v>1806336</c:v>
                </c:pt>
                <c:pt idx="6434">
                  <c:v>1806336</c:v>
                </c:pt>
                <c:pt idx="6435">
                  <c:v>1806336</c:v>
                </c:pt>
                <c:pt idx="6436">
                  <c:v>1806336</c:v>
                </c:pt>
                <c:pt idx="6437">
                  <c:v>1806336</c:v>
                </c:pt>
                <c:pt idx="6438">
                  <c:v>1806336</c:v>
                </c:pt>
                <c:pt idx="6439">
                  <c:v>1806336</c:v>
                </c:pt>
                <c:pt idx="6440">
                  <c:v>1806336</c:v>
                </c:pt>
                <c:pt idx="6441">
                  <c:v>1806336</c:v>
                </c:pt>
                <c:pt idx="6442">
                  <c:v>1806336</c:v>
                </c:pt>
                <c:pt idx="6443">
                  <c:v>1806336</c:v>
                </c:pt>
                <c:pt idx="6444">
                  <c:v>1806336</c:v>
                </c:pt>
                <c:pt idx="6445">
                  <c:v>1806336</c:v>
                </c:pt>
                <c:pt idx="6446">
                  <c:v>1806336</c:v>
                </c:pt>
                <c:pt idx="6447">
                  <c:v>1806336</c:v>
                </c:pt>
                <c:pt idx="6448">
                  <c:v>1806336</c:v>
                </c:pt>
                <c:pt idx="6449">
                  <c:v>1806336</c:v>
                </c:pt>
                <c:pt idx="6450">
                  <c:v>1806336</c:v>
                </c:pt>
                <c:pt idx="6451">
                  <c:v>1806336</c:v>
                </c:pt>
                <c:pt idx="6452">
                  <c:v>1806336</c:v>
                </c:pt>
                <c:pt idx="6453">
                  <c:v>1806336</c:v>
                </c:pt>
                <c:pt idx="6454">
                  <c:v>1806336</c:v>
                </c:pt>
                <c:pt idx="6455">
                  <c:v>1806336</c:v>
                </c:pt>
                <c:pt idx="6456">
                  <c:v>1806336</c:v>
                </c:pt>
                <c:pt idx="6457">
                  <c:v>1806336</c:v>
                </c:pt>
                <c:pt idx="6458">
                  <c:v>1806336</c:v>
                </c:pt>
                <c:pt idx="6459">
                  <c:v>1806336</c:v>
                </c:pt>
                <c:pt idx="6460">
                  <c:v>1806336</c:v>
                </c:pt>
                <c:pt idx="6461">
                  <c:v>1806336</c:v>
                </c:pt>
                <c:pt idx="6462">
                  <c:v>1806336</c:v>
                </c:pt>
                <c:pt idx="6463">
                  <c:v>1806336</c:v>
                </c:pt>
                <c:pt idx="6464">
                  <c:v>1806336</c:v>
                </c:pt>
                <c:pt idx="6465">
                  <c:v>1806336</c:v>
                </c:pt>
                <c:pt idx="6466">
                  <c:v>1806336</c:v>
                </c:pt>
                <c:pt idx="6467">
                  <c:v>1806336</c:v>
                </c:pt>
                <c:pt idx="6468">
                  <c:v>1806336</c:v>
                </c:pt>
                <c:pt idx="6469">
                  <c:v>1806336</c:v>
                </c:pt>
                <c:pt idx="6470">
                  <c:v>1806336</c:v>
                </c:pt>
                <c:pt idx="6471">
                  <c:v>1806336</c:v>
                </c:pt>
                <c:pt idx="6472">
                  <c:v>1806336</c:v>
                </c:pt>
                <c:pt idx="6473">
                  <c:v>1806336</c:v>
                </c:pt>
                <c:pt idx="6474">
                  <c:v>1806336</c:v>
                </c:pt>
                <c:pt idx="6475">
                  <c:v>1806336</c:v>
                </c:pt>
                <c:pt idx="6476">
                  <c:v>1806336</c:v>
                </c:pt>
                <c:pt idx="6477">
                  <c:v>1806336</c:v>
                </c:pt>
                <c:pt idx="6478">
                  <c:v>1806336</c:v>
                </c:pt>
                <c:pt idx="6479">
                  <c:v>1806336</c:v>
                </c:pt>
                <c:pt idx="6480">
                  <c:v>1806336</c:v>
                </c:pt>
                <c:pt idx="6481">
                  <c:v>1806336</c:v>
                </c:pt>
                <c:pt idx="6482">
                  <c:v>1806336</c:v>
                </c:pt>
                <c:pt idx="6483">
                  <c:v>1806336</c:v>
                </c:pt>
                <c:pt idx="6484">
                  <c:v>1806336</c:v>
                </c:pt>
                <c:pt idx="6485">
                  <c:v>1806336</c:v>
                </c:pt>
                <c:pt idx="6486">
                  <c:v>1806336</c:v>
                </c:pt>
                <c:pt idx="6487">
                  <c:v>1806336</c:v>
                </c:pt>
                <c:pt idx="6488">
                  <c:v>1806336</c:v>
                </c:pt>
                <c:pt idx="6489">
                  <c:v>1806336</c:v>
                </c:pt>
                <c:pt idx="6490">
                  <c:v>1806336</c:v>
                </c:pt>
                <c:pt idx="6491">
                  <c:v>1806336</c:v>
                </c:pt>
                <c:pt idx="6492">
                  <c:v>1806336</c:v>
                </c:pt>
                <c:pt idx="6493">
                  <c:v>1806336</c:v>
                </c:pt>
                <c:pt idx="6494">
                  <c:v>1806336</c:v>
                </c:pt>
                <c:pt idx="6495">
                  <c:v>1806336</c:v>
                </c:pt>
                <c:pt idx="6496">
                  <c:v>1806336</c:v>
                </c:pt>
                <c:pt idx="6497">
                  <c:v>1806336</c:v>
                </c:pt>
                <c:pt idx="6498">
                  <c:v>1806336</c:v>
                </c:pt>
                <c:pt idx="6499">
                  <c:v>1806336</c:v>
                </c:pt>
                <c:pt idx="6500">
                  <c:v>1806336</c:v>
                </c:pt>
                <c:pt idx="6501">
                  <c:v>1806336</c:v>
                </c:pt>
                <c:pt idx="6502">
                  <c:v>1806336</c:v>
                </c:pt>
                <c:pt idx="6503">
                  <c:v>1806336</c:v>
                </c:pt>
                <c:pt idx="6504">
                  <c:v>1806336</c:v>
                </c:pt>
                <c:pt idx="6505">
                  <c:v>1806336</c:v>
                </c:pt>
                <c:pt idx="6506">
                  <c:v>1806336</c:v>
                </c:pt>
                <c:pt idx="6507">
                  <c:v>1806336</c:v>
                </c:pt>
                <c:pt idx="6508">
                  <c:v>1806336</c:v>
                </c:pt>
                <c:pt idx="6509">
                  <c:v>1806336</c:v>
                </c:pt>
                <c:pt idx="6510">
                  <c:v>1806336</c:v>
                </c:pt>
                <c:pt idx="6511">
                  <c:v>1806336</c:v>
                </c:pt>
                <c:pt idx="6512">
                  <c:v>1806336</c:v>
                </c:pt>
                <c:pt idx="6513">
                  <c:v>1806336</c:v>
                </c:pt>
                <c:pt idx="6514">
                  <c:v>1806336</c:v>
                </c:pt>
                <c:pt idx="6515">
                  <c:v>1806336</c:v>
                </c:pt>
                <c:pt idx="6516">
                  <c:v>1806336</c:v>
                </c:pt>
                <c:pt idx="6517">
                  <c:v>1806336</c:v>
                </c:pt>
                <c:pt idx="6518">
                  <c:v>1806336</c:v>
                </c:pt>
                <c:pt idx="6519">
                  <c:v>1806336</c:v>
                </c:pt>
                <c:pt idx="6520">
                  <c:v>1806336</c:v>
                </c:pt>
                <c:pt idx="6521">
                  <c:v>1806336</c:v>
                </c:pt>
                <c:pt idx="6522">
                  <c:v>1806336</c:v>
                </c:pt>
                <c:pt idx="6523">
                  <c:v>1806336</c:v>
                </c:pt>
                <c:pt idx="6524">
                  <c:v>1806336</c:v>
                </c:pt>
                <c:pt idx="6525">
                  <c:v>1806336</c:v>
                </c:pt>
                <c:pt idx="6526">
                  <c:v>1806336</c:v>
                </c:pt>
                <c:pt idx="6527">
                  <c:v>1806336</c:v>
                </c:pt>
                <c:pt idx="6528">
                  <c:v>1806336</c:v>
                </c:pt>
                <c:pt idx="6529">
                  <c:v>1806336</c:v>
                </c:pt>
                <c:pt idx="6530">
                  <c:v>1806336</c:v>
                </c:pt>
                <c:pt idx="6531">
                  <c:v>1806336</c:v>
                </c:pt>
                <c:pt idx="6532">
                  <c:v>1806336</c:v>
                </c:pt>
                <c:pt idx="6533">
                  <c:v>1806336</c:v>
                </c:pt>
                <c:pt idx="6534">
                  <c:v>1806336</c:v>
                </c:pt>
                <c:pt idx="6535">
                  <c:v>1806336</c:v>
                </c:pt>
                <c:pt idx="6536">
                  <c:v>1806336</c:v>
                </c:pt>
                <c:pt idx="6537">
                  <c:v>1806336</c:v>
                </c:pt>
                <c:pt idx="6538">
                  <c:v>1806336</c:v>
                </c:pt>
                <c:pt idx="6539">
                  <c:v>1806336</c:v>
                </c:pt>
                <c:pt idx="6540">
                  <c:v>1806336</c:v>
                </c:pt>
                <c:pt idx="6541">
                  <c:v>1806336</c:v>
                </c:pt>
                <c:pt idx="6542">
                  <c:v>1806336</c:v>
                </c:pt>
                <c:pt idx="6543">
                  <c:v>1806336</c:v>
                </c:pt>
                <c:pt idx="6544">
                  <c:v>1806336</c:v>
                </c:pt>
                <c:pt idx="6545">
                  <c:v>1806336</c:v>
                </c:pt>
                <c:pt idx="6546">
                  <c:v>1806336</c:v>
                </c:pt>
                <c:pt idx="6547">
                  <c:v>1806336</c:v>
                </c:pt>
                <c:pt idx="6548">
                  <c:v>1806336</c:v>
                </c:pt>
                <c:pt idx="6549">
                  <c:v>1806336</c:v>
                </c:pt>
                <c:pt idx="6550">
                  <c:v>1806336</c:v>
                </c:pt>
                <c:pt idx="6551">
                  <c:v>1806336</c:v>
                </c:pt>
                <c:pt idx="6552">
                  <c:v>1806336</c:v>
                </c:pt>
                <c:pt idx="6553">
                  <c:v>1806336</c:v>
                </c:pt>
                <c:pt idx="6554">
                  <c:v>1806336</c:v>
                </c:pt>
                <c:pt idx="6555">
                  <c:v>1806336</c:v>
                </c:pt>
                <c:pt idx="6556">
                  <c:v>1806336</c:v>
                </c:pt>
                <c:pt idx="6557">
                  <c:v>1806336</c:v>
                </c:pt>
                <c:pt idx="6558">
                  <c:v>1806336</c:v>
                </c:pt>
                <c:pt idx="6559">
                  <c:v>1806336</c:v>
                </c:pt>
                <c:pt idx="6560">
                  <c:v>1806336</c:v>
                </c:pt>
                <c:pt idx="6561">
                  <c:v>1806336</c:v>
                </c:pt>
                <c:pt idx="6562">
                  <c:v>1806336</c:v>
                </c:pt>
                <c:pt idx="6563">
                  <c:v>1806336</c:v>
                </c:pt>
                <c:pt idx="6564">
                  <c:v>1806336</c:v>
                </c:pt>
                <c:pt idx="6565">
                  <c:v>1806336</c:v>
                </c:pt>
                <c:pt idx="6566">
                  <c:v>1806336</c:v>
                </c:pt>
                <c:pt idx="6567">
                  <c:v>1806336</c:v>
                </c:pt>
                <c:pt idx="6568">
                  <c:v>1806336</c:v>
                </c:pt>
                <c:pt idx="6569">
                  <c:v>1806336</c:v>
                </c:pt>
                <c:pt idx="6570">
                  <c:v>1806336</c:v>
                </c:pt>
                <c:pt idx="6571">
                  <c:v>1806336</c:v>
                </c:pt>
                <c:pt idx="6572">
                  <c:v>1806336</c:v>
                </c:pt>
                <c:pt idx="6573">
                  <c:v>1806336</c:v>
                </c:pt>
                <c:pt idx="6574">
                  <c:v>1806336</c:v>
                </c:pt>
                <c:pt idx="6575">
                  <c:v>1806336</c:v>
                </c:pt>
                <c:pt idx="6576">
                  <c:v>1806336</c:v>
                </c:pt>
                <c:pt idx="6577">
                  <c:v>1806336</c:v>
                </c:pt>
                <c:pt idx="6578">
                  <c:v>1806336</c:v>
                </c:pt>
                <c:pt idx="6579">
                  <c:v>1806336</c:v>
                </c:pt>
                <c:pt idx="6580">
                  <c:v>1806336</c:v>
                </c:pt>
                <c:pt idx="6581">
                  <c:v>1806336</c:v>
                </c:pt>
                <c:pt idx="6582">
                  <c:v>1806336</c:v>
                </c:pt>
                <c:pt idx="6583">
                  <c:v>1806336</c:v>
                </c:pt>
                <c:pt idx="6584">
                  <c:v>1806336</c:v>
                </c:pt>
                <c:pt idx="6585">
                  <c:v>1806336</c:v>
                </c:pt>
                <c:pt idx="6586">
                  <c:v>1806336</c:v>
                </c:pt>
                <c:pt idx="6587">
                  <c:v>1806336</c:v>
                </c:pt>
                <c:pt idx="6588">
                  <c:v>1806336</c:v>
                </c:pt>
                <c:pt idx="6589">
                  <c:v>1806336</c:v>
                </c:pt>
                <c:pt idx="6590">
                  <c:v>1806336</c:v>
                </c:pt>
                <c:pt idx="6591">
                  <c:v>1806336</c:v>
                </c:pt>
                <c:pt idx="6592">
                  <c:v>1806336</c:v>
                </c:pt>
                <c:pt idx="6593">
                  <c:v>1806336</c:v>
                </c:pt>
                <c:pt idx="6594">
                  <c:v>1806336</c:v>
                </c:pt>
                <c:pt idx="6595">
                  <c:v>1806336</c:v>
                </c:pt>
                <c:pt idx="6596">
                  <c:v>1806336</c:v>
                </c:pt>
                <c:pt idx="6597">
                  <c:v>1806336</c:v>
                </c:pt>
                <c:pt idx="6598">
                  <c:v>1806336</c:v>
                </c:pt>
                <c:pt idx="6599">
                  <c:v>1806336</c:v>
                </c:pt>
                <c:pt idx="6600">
                  <c:v>1806336</c:v>
                </c:pt>
                <c:pt idx="6601">
                  <c:v>1806336</c:v>
                </c:pt>
                <c:pt idx="6602">
                  <c:v>1806336</c:v>
                </c:pt>
                <c:pt idx="6603">
                  <c:v>1806336</c:v>
                </c:pt>
                <c:pt idx="6604">
                  <c:v>1806336</c:v>
                </c:pt>
                <c:pt idx="6605">
                  <c:v>1806336</c:v>
                </c:pt>
                <c:pt idx="6606">
                  <c:v>1806336</c:v>
                </c:pt>
                <c:pt idx="6607">
                  <c:v>1806336</c:v>
                </c:pt>
                <c:pt idx="6608">
                  <c:v>1806336</c:v>
                </c:pt>
                <c:pt idx="6609">
                  <c:v>1806336</c:v>
                </c:pt>
                <c:pt idx="6610">
                  <c:v>1806336</c:v>
                </c:pt>
                <c:pt idx="6611">
                  <c:v>1806336</c:v>
                </c:pt>
                <c:pt idx="6612">
                  <c:v>1806336</c:v>
                </c:pt>
                <c:pt idx="6613">
                  <c:v>1806336</c:v>
                </c:pt>
                <c:pt idx="6614">
                  <c:v>1806336</c:v>
                </c:pt>
                <c:pt idx="6615">
                  <c:v>1806336</c:v>
                </c:pt>
                <c:pt idx="6616">
                  <c:v>1806336</c:v>
                </c:pt>
                <c:pt idx="6617">
                  <c:v>1806336</c:v>
                </c:pt>
                <c:pt idx="6618">
                  <c:v>1806336</c:v>
                </c:pt>
                <c:pt idx="6619">
                  <c:v>1806336</c:v>
                </c:pt>
                <c:pt idx="6620">
                  <c:v>1806336</c:v>
                </c:pt>
                <c:pt idx="6621">
                  <c:v>1806336</c:v>
                </c:pt>
                <c:pt idx="6622">
                  <c:v>1806336</c:v>
                </c:pt>
                <c:pt idx="6623">
                  <c:v>1806336</c:v>
                </c:pt>
                <c:pt idx="6624">
                  <c:v>1806336</c:v>
                </c:pt>
                <c:pt idx="6625">
                  <c:v>1806336</c:v>
                </c:pt>
                <c:pt idx="6626">
                  <c:v>1806336</c:v>
                </c:pt>
                <c:pt idx="6627">
                  <c:v>1806336</c:v>
                </c:pt>
                <c:pt idx="6628">
                  <c:v>1806336</c:v>
                </c:pt>
                <c:pt idx="6629">
                  <c:v>1806336</c:v>
                </c:pt>
                <c:pt idx="6630">
                  <c:v>1806336</c:v>
                </c:pt>
                <c:pt idx="6631">
                  <c:v>1806336</c:v>
                </c:pt>
                <c:pt idx="6632">
                  <c:v>1806336</c:v>
                </c:pt>
                <c:pt idx="6633">
                  <c:v>1806336</c:v>
                </c:pt>
                <c:pt idx="6634">
                  <c:v>1806336</c:v>
                </c:pt>
                <c:pt idx="6635">
                  <c:v>1806336</c:v>
                </c:pt>
                <c:pt idx="6636">
                  <c:v>1806336</c:v>
                </c:pt>
                <c:pt idx="6637">
                  <c:v>1806336</c:v>
                </c:pt>
                <c:pt idx="6638">
                  <c:v>1806336</c:v>
                </c:pt>
                <c:pt idx="6639">
                  <c:v>1806336</c:v>
                </c:pt>
                <c:pt idx="6640">
                  <c:v>1806336</c:v>
                </c:pt>
                <c:pt idx="6641">
                  <c:v>1806336</c:v>
                </c:pt>
                <c:pt idx="6642">
                  <c:v>1806336</c:v>
                </c:pt>
                <c:pt idx="6643">
                  <c:v>1806336</c:v>
                </c:pt>
                <c:pt idx="6644">
                  <c:v>1806336</c:v>
                </c:pt>
                <c:pt idx="6645">
                  <c:v>1806336</c:v>
                </c:pt>
                <c:pt idx="6646">
                  <c:v>1806336</c:v>
                </c:pt>
                <c:pt idx="6647">
                  <c:v>1806336</c:v>
                </c:pt>
                <c:pt idx="6648">
                  <c:v>1806336</c:v>
                </c:pt>
                <c:pt idx="6649">
                  <c:v>1806336</c:v>
                </c:pt>
                <c:pt idx="6650">
                  <c:v>1806336</c:v>
                </c:pt>
                <c:pt idx="6651">
                  <c:v>1806336</c:v>
                </c:pt>
                <c:pt idx="6652">
                  <c:v>1806336</c:v>
                </c:pt>
                <c:pt idx="6653">
                  <c:v>1806336</c:v>
                </c:pt>
                <c:pt idx="6654">
                  <c:v>1806336</c:v>
                </c:pt>
                <c:pt idx="6655">
                  <c:v>1806336</c:v>
                </c:pt>
                <c:pt idx="6656">
                  <c:v>1806336</c:v>
                </c:pt>
                <c:pt idx="6657">
                  <c:v>1806336</c:v>
                </c:pt>
                <c:pt idx="6658">
                  <c:v>1806336</c:v>
                </c:pt>
                <c:pt idx="6659">
                  <c:v>1806336</c:v>
                </c:pt>
                <c:pt idx="6660">
                  <c:v>1806336</c:v>
                </c:pt>
                <c:pt idx="6661">
                  <c:v>1806336</c:v>
                </c:pt>
                <c:pt idx="6662">
                  <c:v>1806336</c:v>
                </c:pt>
                <c:pt idx="6663">
                  <c:v>1806336</c:v>
                </c:pt>
                <c:pt idx="6664">
                  <c:v>1806336</c:v>
                </c:pt>
                <c:pt idx="6665">
                  <c:v>1806336</c:v>
                </c:pt>
                <c:pt idx="6666">
                  <c:v>1806336</c:v>
                </c:pt>
                <c:pt idx="6667">
                  <c:v>1806336</c:v>
                </c:pt>
                <c:pt idx="6668">
                  <c:v>1806336</c:v>
                </c:pt>
                <c:pt idx="6669">
                  <c:v>1806336</c:v>
                </c:pt>
                <c:pt idx="6670">
                  <c:v>1806336</c:v>
                </c:pt>
                <c:pt idx="6671">
                  <c:v>1806336</c:v>
                </c:pt>
                <c:pt idx="6672">
                  <c:v>1806336</c:v>
                </c:pt>
                <c:pt idx="6673">
                  <c:v>1806336</c:v>
                </c:pt>
                <c:pt idx="6674">
                  <c:v>1806336</c:v>
                </c:pt>
                <c:pt idx="6675">
                  <c:v>1806336</c:v>
                </c:pt>
                <c:pt idx="6676">
                  <c:v>1806336</c:v>
                </c:pt>
                <c:pt idx="6677">
                  <c:v>1806336</c:v>
                </c:pt>
                <c:pt idx="6678">
                  <c:v>1806336</c:v>
                </c:pt>
                <c:pt idx="6679">
                  <c:v>1806336</c:v>
                </c:pt>
                <c:pt idx="6680">
                  <c:v>1806336</c:v>
                </c:pt>
                <c:pt idx="6681">
                  <c:v>1806336</c:v>
                </c:pt>
                <c:pt idx="6682">
                  <c:v>1806336</c:v>
                </c:pt>
                <c:pt idx="6683">
                  <c:v>1806336</c:v>
                </c:pt>
                <c:pt idx="6684">
                  <c:v>1806336</c:v>
                </c:pt>
                <c:pt idx="6685">
                  <c:v>1806336</c:v>
                </c:pt>
                <c:pt idx="6686">
                  <c:v>1806336</c:v>
                </c:pt>
                <c:pt idx="6687">
                  <c:v>1806336</c:v>
                </c:pt>
                <c:pt idx="6688">
                  <c:v>1806336</c:v>
                </c:pt>
                <c:pt idx="6689">
                  <c:v>1806336</c:v>
                </c:pt>
                <c:pt idx="6690">
                  <c:v>1806336</c:v>
                </c:pt>
                <c:pt idx="6691">
                  <c:v>1806336</c:v>
                </c:pt>
                <c:pt idx="6692">
                  <c:v>1806336</c:v>
                </c:pt>
                <c:pt idx="6693">
                  <c:v>1806336</c:v>
                </c:pt>
                <c:pt idx="6694">
                  <c:v>1806336</c:v>
                </c:pt>
                <c:pt idx="6695">
                  <c:v>1806336</c:v>
                </c:pt>
                <c:pt idx="6696">
                  <c:v>1806336</c:v>
                </c:pt>
                <c:pt idx="6697">
                  <c:v>1806336</c:v>
                </c:pt>
                <c:pt idx="6698">
                  <c:v>1806336</c:v>
                </c:pt>
                <c:pt idx="6699">
                  <c:v>1806336</c:v>
                </c:pt>
                <c:pt idx="6700">
                  <c:v>1806336</c:v>
                </c:pt>
                <c:pt idx="6701">
                  <c:v>1806336</c:v>
                </c:pt>
                <c:pt idx="6702">
                  <c:v>1806336</c:v>
                </c:pt>
                <c:pt idx="6703">
                  <c:v>1806336</c:v>
                </c:pt>
                <c:pt idx="6704">
                  <c:v>1806336</c:v>
                </c:pt>
                <c:pt idx="6705">
                  <c:v>1806336</c:v>
                </c:pt>
                <c:pt idx="6706">
                  <c:v>1806336</c:v>
                </c:pt>
                <c:pt idx="6707">
                  <c:v>1806336</c:v>
                </c:pt>
                <c:pt idx="6708">
                  <c:v>1806336</c:v>
                </c:pt>
                <c:pt idx="6709">
                  <c:v>1806336</c:v>
                </c:pt>
                <c:pt idx="6710">
                  <c:v>1806336</c:v>
                </c:pt>
                <c:pt idx="6711">
                  <c:v>1806336</c:v>
                </c:pt>
                <c:pt idx="6712">
                  <c:v>1806336</c:v>
                </c:pt>
                <c:pt idx="6713">
                  <c:v>1806336</c:v>
                </c:pt>
                <c:pt idx="6714">
                  <c:v>1806336</c:v>
                </c:pt>
                <c:pt idx="6715">
                  <c:v>1806336</c:v>
                </c:pt>
                <c:pt idx="6716">
                  <c:v>1806336</c:v>
                </c:pt>
                <c:pt idx="6717">
                  <c:v>1806336</c:v>
                </c:pt>
                <c:pt idx="6718">
                  <c:v>1806336</c:v>
                </c:pt>
                <c:pt idx="6719">
                  <c:v>1806336</c:v>
                </c:pt>
                <c:pt idx="6720">
                  <c:v>1806336</c:v>
                </c:pt>
                <c:pt idx="6721">
                  <c:v>1806336</c:v>
                </c:pt>
                <c:pt idx="6722">
                  <c:v>1806336</c:v>
                </c:pt>
                <c:pt idx="6723">
                  <c:v>1806336</c:v>
                </c:pt>
                <c:pt idx="6724">
                  <c:v>1806336</c:v>
                </c:pt>
                <c:pt idx="6725">
                  <c:v>1806336</c:v>
                </c:pt>
                <c:pt idx="6726">
                  <c:v>1806336</c:v>
                </c:pt>
                <c:pt idx="6727">
                  <c:v>1806336</c:v>
                </c:pt>
                <c:pt idx="6728">
                  <c:v>1806336</c:v>
                </c:pt>
                <c:pt idx="6729">
                  <c:v>1806336</c:v>
                </c:pt>
                <c:pt idx="6730">
                  <c:v>1806336</c:v>
                </c:pt>
                <c:pt idx="6731">
                  <c:v>1806336</c:v>
                </c:pt>
                <c:pt idx="6732">
                  <c:v>1806336</c:v>
                </c:pt>
                <c:pt idx="6733">
                  <c:v>1806336</c:v>
                </c:pt>
                <c:pt idx="6734">
                  <c:v>1806336</c:v>
                </c:pt>
                <c:pt idx="6735">
                  <c:v>1806336</c:v>
                </c:pt>
                <c:pt idx="6736">
                  <c:v>1806336</c:v>
                </c:pt>
                <c:pt idx="6737">
                  <c:v>1806336</c:v>
                </c:pt>
                <c:pt idx="6738">
                  <c:v>1806336</c:v>
                </c:pt>
                <c:pt idx="6739">
                  <c:v>1806336</c:v>
                </c:pt>
                <c:pt idx="6740">
                  <c:v>1806336</c:v>
                </c:pt>
                <c:pt idx="6741">
                  <c:v>1806336</c:v>
                </c:pt>
                <c:pt idx="6742">
                  <c:v>1806336</c:v>
                </c:pt>
                <c:pt idx="6743">
                  <c:v>1806336</c:v>
                </c:pt>
                <c:pt idx="6744">
                  <c:v>1806336</c:v>
                </c:pt>
                <c:pt idx="6745">
                  <c:v>1806336</c:v>
                </c:pt>
                <c:pt idx="6746">
                  <c:v>1806336</c:v>
                </c:pt>
                <c:pt idx="6747">
                  <c:v>1806336</c:v>
                </c:pt>
                <c:pt idx="6748">
                  <c:v>1806336</c:v>
                </c:pt>
                <c:pt idx="6749">
                  <c:v>1806336</c:v>
                </c:pt>
                <c:pt idx="6750">
                  <c:v>1806336</c:v>
                </c:pt>
                <c:pt idx="6751">
                  <c:v>1806336</c:v>
                </c:pt>
                <c:pt idx="6752">
                  <c:v>1806336</c:v>
                </c:pt>
                <c:pt idx="6753">
                  <c:v>1806336</c:v>
                </c:pt>
                <c:pt idx="6754">
                  <c:v>1806336</c:v>
                </c:pt>
                <c:pt idx="6755">
                  <c:v>1806336</c:v>
                </c:pt>
                <c:pt idx="6756">
                  <c:v>1806336</c:v>
                </c:pt>
                <c:pt idx="6757">
                  <c:v>1806336</c:v>
                </c:pt>
                <c:pt idx="6758">
                  <c:v>1806336</c:v>
                </c:pt>
                <c:pt idx="6759">
                  <c:v>1806336</c:v>
                </c:pt>
                <c:pt idx="6760">
                  <c:v>1806336</c:v>
                </c:pt>
                <c:pt idx="6761">
                  <c:v>1806336</c:v>
                </c:pt>
                <c:pt idx="6762">
                  <c:v>1806336</c:v>
                </c:pt>
                <c:pt idx="6763">
                  <c:v>1806336</c:v>
                </c:pt>
                <c:pt idx="6764">
                  <c:v>1806336</c:v>
                </c:pt>
                <c:pt idx="6765">
                  <c:v>1806336</c:v>
                </c:pt>
                <c:pt idx="6766">
                  <c:v>1806336</c:v>
                </c:pt>
                <c:pt idx="6767">
                  <c:v>1806336</c:v>
                </c:pt>
                <c:pt idx="6768">
                  <c:v>1806336</c:v>
                </c:pt>
                <c:pt idx="6769">
                  <c:v>1806336</c:v>
                </c:pt>
                <c:pt idx="6770">
                  <c:v>1806336</c:v>
                </c:pt>
                <c:pt idx="6771">
                  <c:v>1806336</c:v>
                </c:pt>
                <c:pt idx="6772">
                  <c:v>1806336</c:v>
                </c:pt>
                <c:pt idx="6773">
                  <c:v>1806336</c:v>
                </c:pt>
                <c:pt idx="6774">
                  <c:v>1806336</c:v>
                </c:pt>
                <c:pt idx="6775">
                  <c:v>1806336</c:v>
                </c:pt>
                <c:pt idx="6776">
                  <c:v>1806336</c:v>
                </c:pt>
                <c:pt idx="6777">
                  <c:v>1806336</c:v>
                </c:pt>
                <c:pt idx="6778">
                  <c:v>1806336</c:v>
                </c:pt>
                <c:pt idx="6779">
                  <c:v>1806336</c:v>
                </c:pt>
                <c:pt idx="6780">
                  <c:v>1806336</c:v>
                </c:pt>
                <c:pt idx="6781">
                  <c:v>1806336</c:v>
                </c:pt>
                <c:pt idx="6782">
                  <c:v>1806336</c:v>
                </c:pt>
                <c:pt idx="6783">
                  <c:v>1806336</c:v>
                </c:pt>
                <c:pt idx="6784">
                  <c:v>1806336</c:v>
                </c:pt>
                <c:pt idx="6785">
                  <c:v>1806336</c:v>
                </c:pt>
                <c:pt idx="6786">
                  <c:v>1806336</c:v>
                </c:pt>
                <c:pt idx="6787">
                  <c:v>1806336</c:v>
                </c:pt>
                <c:pt idx="6788">
                  <c:v>1806336</c:v>
                </c:pt>
                <c:pt idx="6789">
                  <c:v>1806336</c:v>
                </c:pt>
                <c:pt idx="6790">
                  <c:v>1806336</c:v>
                </c:pt>
                <c:pt idx="6791">
                  <c:v>1806336</c:v>
                </c:pt>
                <c:pt idx="6792">
                  <c:v>1806336</c:v>
                </c:pt>
                <c:pt idx="6793">
                  <c:v>1806336</c:v>
                </c:pt>
                <c:pt idx="6794">
                  <c:v>1806336</c:v>
                </c:pt>
                <c:pt idx="6795">
                  <c:v>1806336</c:v>
                </c:pt>
                <c:pt idx="6796">
                  <c:v>1806336</c:v>
                </c:pt>
                <c:pt idx="6797">
                  <c:v>1806336</c:v>
                </c:pt>
                <c:pt idx="6798">
                  <c:v>1806336</c:v>
                </c:pt>
                <c:pt idx="6799">
                  <c:v>1806336</c:v>
                </c:pt>
                <c:pt idx="6800">
                  <c:v>1622016</c:v>
                </c:pt>
                <c:pt idx="6801">
                  <c:v>1806336</c:v>
                </c:pt>
                <c:pt idx="6802">
                  <c:v>1806336</c:v>
                </c:pt>
                <c:pt idx="6803">
                  <c:v>1806336</c:v>
                </c:pt>
                <c:pt idx="6804">
                  <c:v>1806336</c:v>
                </c:pt>
                <c:pt idx="6805">
                  <c:v>1806336</c:v>
                </c:pt>
                <c:pt idx="6806">
                  <c:v>1806336</c:v>
                </c:pt>
                <c:pt idx="6807">
                  <c:v>1806336</c:v>
                </c:pt>
                <c:pt idx="6808">
                  <c:v>1806336</c:v>
                </c:pt>
                <c:pt idx="6809">
                  <c:v>1806336</c:v>
                </c:pt>
                <c:pt idx="6810">
                  <c:v>1806336</c:v>
                </c:pt>
                <c:pt idx="6811">
                  <c:v>1806336</c:v>
                </c:pt>
                <c:pt idx="6812">
                  <c:v>1806336</c:v>
                </c:pt>
                <c:pt idx="6813">
                  <c:v>1622016</c:v>
                </c:pt>
                <c:pt idx="6814">
                  <c:v>1806336</c:v>
                </c:pt>
                <c:pt idx="6815">
                  <c:v>1806336</c:v>
                </c:pt>
                <c:pt idx="6816">
                  <c:v>1806336</c:v>
                </c:pt>
                <c:pt idx="6817">
                  <c:v>1806336</c:v>
                </c:pt>
                <c:pt idx="6818">
                  <c:v>1806336</c:v>
                </c:pt>
                <c:pt idx="6819">
                  <c:v>1806336</c:v>
                </c:pt>
                <c:pt idx="6820">
                  <c:v>1806336</c:v>
                </c:pt>
                <c:pt idx="6821">
                  <c:v>1806336</c:v>
                </c:pt>
                <c:pt idx="6822">
                  <c:v>1806336</c:v>
                </c:pt>
                <c:pt idx="6823">
                  <c:v>1806336</c:v>
                </c:pt>
                <c:pt idx="6824">
                  <c:v>1806336</c:v>
                </c:pt>
                <c:pt idx="6825">
                  <c:v>1806336</c:v>
                </c:pt>
                <c:pt idx="6826">
                  <c:v>1806336</c:v>
                </c:pt>
                <c:pt idx="6827">
                  <c:v>1806336</c:v>
                </c:pt>
                <c:pt idx="6828">
                  <c:v>1806336</c:v>
                </c:pt>
                <c:pt idx="6829">
                  <c:v>1806336</c:v>
                </c:pt>
                <c:pt idx="6830">
                  <c:v>1806336</c:v>
                </c:pt>
                <c:pt idx="6831">
                  <c:v>1806336</c:v>
                </c:pt>
                <c:pt idx="6832">
                  <c:v>1806336</c:v>
                </c:pt>
                <c:pt idx="6833">
                  <c:v>1806336</c:v>
                </c:pt>
                <c:pt idx="6834">
                  <c:v>1806336</c:v>
                </c:pt>
                <c:pt idx="6835">
                  <c:v>1806336</c:v>
                </c:pt>
                <c:pt idx="6836">
                  <c:v>1806336</c:v>
                </c:pt>
                <c:pt idx="6837">
                  <c:v>1806336</c:v>
                </c:pt>
                <c:pt idx="6838">
                  <c:v>1806336</c:v>
                </c:pt>
                <c:pt idx="6839">
                  <c:v>1806336</c:v>
                </c:pt>
                <c:pt idx="6840">
                  <c:v>1806336</c:v>
                </c:pt>
                <c:pt idx="6841">
                  <c:v>1806336</c:v>
                </c:pt>
                <c:pt idx="6842">
                  <c:v>1806336</c:v>
                </c:pt>
                <c:pt idx="6843">
                  <c:v>1806336</c:v>
                </c:pt>
                <c:pt idx="6844">
                  <c:v>1806336</c:v>
                </c:pt>
                <c:pt idx="6845">
                  <c:v>1806336</c:v>
                </c:pt>
                <c:pt idx="6846">
                  <c:v>1806336</c:v>
                </c:pt>
                <c:pt idx="6847">
                  <c:v>1806336</c:v>
                </c:pt>
                <c:pt idx="6848">
                  <c:v>1806336</c:v>
                </c:pt>
                <c:pt idx="6849">
                  <c:v>1806336</c:v>
                </c:pt>
                <c:pt idx="6850">
                  <c:v>1806336</c:v>
                </c:pt>
                <c:pt idx="6851">
                  <c:v>1806336</c:v>
                </c:pt>
                <c:pt idx="6852">
                  <c:v>1806336</c:v>
                </c:pt>
                <c:pt idx="6853">
                  <c:v>1806336</c:v>
                </c:pt>
                <c:pt idx="6854">
                  <c:v>1806336</c:v>
                </c:pt>
                <c:pt idx="6855">
                  <c:v>1806336</c:v>
                </c:pt>
                <c:pt idx="6856">
                  <c:v>1806336</c:v>
                </c:pt>
                <c:pt idx="6857">
                  <c:v>1806336</c:v>
                </c:pt>
                <c:pt idx="6858">
                  <c:v>1806336</c:v>
                </c:pt>
                <c:pt idx="6859">
                  <c:v>1806336</c:v>
                </c:pt>
                <c:pt idx="6860">
                  <c:v>1806336</c:v>
                </c:pt>
                <c:pt idx="6861">
                  <c:v>1806336</c:v>
                </c:pt>
                <c:pt idx="6862">
                  <c:v>1806336</c:v>
                </c:pt>
                <c:pt idx="6863">
                  <c:v>1806336</c:v>
                </c:pt>
                <c:pt idx="6864">
                  <c:v>1806336</c:v>
                </c:pt>
                <c:pt idx="6865">
                  <c:v>1806336</c:v>
                </c:pt>
                <c:pt idx="6866">
                  <c:v>1806336</c:v>
                </c:pt>
                <c:pt idx="6867">
                  <c:v>1806336</c:v>
                </c:pt>
                <c:pt idx="6868">
                  <c:v>1806336</c:v>
                </c:pt>
                <c:pt idx="6869">
                  <c:v>1806336</c:v>
                </c:pt>
                <c:pt idx="6870">
                  <c:v>1806336</c:v>
                </c:pt>
                <c:pt idx="6871">
                  <c:v>1806336</c:v>
                </c:pt>
                <c:pt idx="6872">
                  <c:v>1806336</c:v>
                </c:pt>
                <c:pt idx="6873">
                  <c:v>1806336</c:v>
                </c:pt>
                <c:pt idx="6874">
                  <c:v>1806336</c:v>
                </c:pt>
                <c:pt idx="6875">
                  <c:v>1806336</c:v>
                </c:pt>
                <c:pt idx="6876">
                  <c:v>1806336</c:v>
                </c:pt>
                <c:pt idx="6877">
                  <c:v>1806336</c:v>
                </c:pt>
                <c:pt idx="6878">
                  <c:v>1806336</c:v>
                </c:pt>
                <c:pt idx="6879">
                  <c:v>1806336</c:v>
                </c:pt>
                <c:pt idx="6880">
                  <c:v>1806336</c:v>
                </c:pt>
                <c:pt idx="6881">
                  <c:v>1806336</c:v>
                </c:pt>
                <c:pt idx="6882">
                  <c:v>1806336</c:v>
                </c:pt>
                <c:pt idx="6883">
                  <c:v>1806336</c:v>
                </c:pt>
                <c:pt idx="6884">
                  <c:v>1806336</c:v>
                </c:pt>
                <c:pt idx="6885">
                  <c:v>1806336</c:v>
                </c:pt>
                <c:pt idx="6886">
                  <c:v>1806336</c:v>
                </c:pt>
                <c:pt idx="6887">
                  <c:v>1806336</c:v>
                </c:pt>
                <c:pt idx="6888">
                  <c:v>1806336</c:v>
                </c:pt>
                <c:pt idx="6889">
                  <c:v>1806336</c:v>
                </c:pt>
                <c:pt idx="6890">
                  <c:v>1806336</c:v>
                </c:pt>
                <c:pt idx="6891">
                  <c:v>1806336</c:v>
                </c:pt>
                <c:pt idx="6892">
                  <c:v>1806336</c:v>
                </c:pt>
                <c:pt idx="6893">
                  <c:v>1806336</c:v>
                </c:pt>
                <c:pt idx="6894">
                  <c:v>1806336</c:v>
                </c:pt>
                <c:pt idx="6895">
                  <c:v>1806336</c:v>
                </c:pt>
                <c:pt idx="6896">
                  <c:v>1806336</c:v>
                </c:pt>
                <c:pt idx="6897">
                  <c:v>1806336</c:v>
                </c:pt>
                <c:pt idx="6898">
                  <c:v>1806336</c:v>
                </c:pt>
                <c:pt idx="6899">
                  <c:v>1806336</c:v>
                </c:pt>
                <c:pt idx="6900">
                  <c:v>1806336</c:v>
                </c:pt>
                <c:pt idx="6901">
                  <c:v>1806336</c:v>
                </c:pt>
                <c:pt idx="6902">
                  <c:v>1806336</c:v>
                </c:pt>
                <c:pt idx="6903">
                  <c:v>1806336</c:v>
                </c:pt>
                <c:pt idx="6904">
                  <c:v>1806336</c:v>
                </c:pt>
                <c:pt idx="6905">
                  <c:v>1806336</c:v>
                </c:pt>
                <c:pt idx="6906">
                  <c:v>1806336</c:v>
                </c:pt>
                <c:pt idx="6907">
                  <c:v>1806336</c:v>
                </c:pt>
                <c:pt idx="6908">
                  <c:v>1806336</c:v>
                </c:pt>
                <c:pt idx="6909">
                  <c:v>1806336</c:v>
                </c:pt>
                <c:pt idx="6910">
                  <c:v>1806336</c:v>
                </c:pt>
                <c:pt idx="6911">
                  <c:v>1806336</c:v>
                </c:pt>
                <c:pt idx="6912">
                  <c:v>1806336</c:v>
                </c:pt>
                <c:pt idx="6913">
                  <c:v>1806336</c:v>
                </c:pt>
                <c:pt idx="6914">
                  <c:v>1806336</c:v>
                </c:pt>
                <c:pt idx="6915">
                  <c:v>1806336</c:v>
                </c:pt>
                <c:pt idx="6916">
                  <c:v>1806336</c:v>
                </c:pt>
                <c:pt idx="6917">
                  <c:v>1806336</c:v>
                </c:pt>
                <c:pt idx="6918">
                  <c:v>1806336</c:v>
                </c:pt>
                <c:pt idx="6919">
                  <c:v>1806336</c:v>
                </c:pt>
                <c:pt idx="6920">
                  <c:v>1806336</c:v>
                </c:pt>
                <c:pt idx="6921">
                  <c:v>1806336</c:v>
                </c:pt>
                <c:pt idx="6922">
                  <c:v>1806336</c:v>
                </c:pt>
                <c:pt idx="6923">
                  <c:v>1806336</c:v>
                </c:pt>
                <c:pt idx="6924">
                  <c:v>1806336</c:v>
                </c:pt>
                <c:pt idx="6925">
                  <c:v>1806336</c:v>
                </c:pt>
                <c:pt idx="6926">
                  <c:v>1806336</c:v>
                </c:pt>
                <c:pt idx="6927">
                  <c:v>1806336</c:v>
                </c:pt>
                <c:pt idx="6928">
                  <c:v>1806336</c:v>
                </c:pt>
                <c:pt idx="6929">
                  <c:v>1806336</c:v>
                </c:pt>
                <c:pt idx="6930">
                  <c:v>1806336</c:v>
                </c:pt>
                <c:pt idx="6931">
                  <c:v>1806336</c:v>
                </c:pt>
                <c:pt idx="6932">
                  <c:v>1806336</c:v>
                </c:pt>
                <c:pt idx="6933">
                  <c:v>1806336</c:v>
                </c:pt>
                <c:pt idx="6934">
                  <c:v>1806336</c:v>
                </c:pt>
                <c:pt idx="6935">
                  <c:v>1806336</c:v>
                </c:pt>
                <c:pt idx="6936">
                  <c:v>1806336</c:v>
                </c:pt>
                <c:pt idx="6937">
                  <c:v>1806336</c:v>
                </c:pt>
                <c:pt idx="6938">
                  <c:v>1806336</c:v>
                </c:pt>
                <c:pt idx="6939">
                  <c:v>1806336</c:v>
                </c:pt>
                <c:pt idx="6940">
                  <c:v>1806336</c:v>
                </c:pt>
                <c:pt idx="6941">
                  <c:v>1806336</c:v>
                </c:pt>
                <c:pt idx="6942">
                  <c:v>1806336</c:v>
                </c:pt>
                <c:pt idx="6943">
                  <c:v>1806336</c:v>
                </c:pt>
                <c:pt idx="6944">
                  <c:v>1806336</c:v>
                </c:pt>
                <c:pt idx="6945">
                  <c:v>1806336</c:v>
                </c:pt>
                <c:pt idx="6946">
                  <c:v>1806336</c:v>
                </c:pt>
                <c:pt idx="6947">
                  <c:v>1806336</c:v>
                </c:pt>
                <c:pt idx="6948">
                  <c:v>1806336</c:v>
                </c:pt>
                <c:pt idx="6949">
                  <c:v>1806336</c:v>
                </c:pt>
                <c:pt idx="6950">
                  <c:v>1806336</c:v>
                </c:pt>
                <c:pt idx="6951">
                  <c:v>1806336</c:v>
                </c:pt>
                <c:pt idx="6952">
                  <c:v>1806336</c:v>
                </c:pt>
                <c:pt idx="6953">
                  <c:v>1806336</c:v>
                </c:pt>
                <c:pt idx="6954">
                  <c:v>1806336</c:v>
                </c:pt>
                <c:pt idx="6955">
                  <c:v>1806336</c:v>
                </c:pt>
                <c:pt idx="6956">
                  <c:v>1806336</c:v>
                </c:pt>
                <c:pt idx="6957">
                  <c:v>1806336</c:v>
                </c:pt>
                <c:pt idx="6958">
                  <c:v>1806336</c:v>
                </c:pt>
                <c:pt idx="6959">
                  <c:v>1806336</c:v>
                </c:pt>
                <c:pt idx="6960">
                  <c:v>1806336</c:v>
                </c:pt>
                <c:pt idx="6961">
                  <c:v>1806336</c:v>
                </c:pt>
                <c:pt idx="6962">
                  <c:v>1806336</c:v>
                </c:pt>
                <c:pt idx="6963">
                  <c:v>1806336</c:v>
                </c:pt>
                <c:pt idx="6964">
                  <c:v>1806336</c:v>
                </c:pt>
                <c:pt idx="6965">
                  <c:v>1806336</c:v>
                </c:pt>
                <c:pt idx="6966">
                  <c:v>1806336</c:v>
                </c:pt>
                <c:pt idx="6967">
                  <c:v>1806336</c:v>
                </c:pt>
                <c:pt idx="6968">
                  <c:v>1806336</c:v>
                </c:pt>
                <c:pt idx="6969">
                  <c:v>1806336</c:v>
                </c:pt>
                <c:pt idx="6970">
                  <c:v>1806336</c:v>
                </c:pt>
                <c:pt idx="6971">
                  <c:v>1806336</c:v>
                </c:pt>
                <c:pt idx="6972">
                  <c:v>1806336</c:v>
                </c:pt>
                <c:pt idx="6973">
                  <c:v>1806336</c:v>
                </c:pt>
                <c:pt idx="6974">
                  <c:v>1806336</c:v>
                </c:pt>
                <c:pt idx="6975">
                  <c:v>1806336</c:v>
                </c:pt>
                <c:pt idx="6976">
                  <c:v>1806336</c:v>
                </c:pt>
                <c:pt idx="6977">
                  <c:v>1806336</c:v>
                </c:pt>
                <c:pt idx="6978">
                  <c:v>1806336</c:v>
                </c:pt>
                <c:pt idx="6979">
                  <c:v>1806336</c:v>
                </c:pt>
                <c:pt idx="6980">
                  <c:v>1806336</c:v>
                </c:pt>
                <c:pt idx="6981">
                  <c:v>1806336</c:v>
                </c:pt>
                <c:pt idx="6982">
                  <c:v>1806336</c:v>
                </c:pt>
                <c:pt idx="6983">
                  <c:v>1806336</c:v>
                </c:pt>
                <c:pt idx="6984">
                  <c:v>1806336</c:v>
                </c:pt>
                <c:pt idx="6985">
                  <c:v>1806336</c:v>
                </c:pt>
                <c:pt idx="6986">
                  <c:v>1806336</c:v>
                </c:pt>
                <c:pt idx="6987">
                  <c:v>1806336</c:v>
                </c:pt>
                <c:pt idx="6988">
                  <c:v>1806336</c:v>
                </c:pt>
                <c:pt idx="6989">
                  <c:v>1806336</c:v>
                </c:pt>
                <c:pt idx="6990">
                  <c:v>1806336</c:v>
                </c:pt>
                <c:pt idx="6991">
                  <c:v>1806336</c:v>
                </c:pt>
                <c:pt idx="6992">
                  <c:v>1806336</c:v>
                </c:pt>
                <c:pt idx="6993">
                  <c:v>1806336</c:v>
                </c:pt>
                <c:pt idx="6994">
                  <c:v>1806336</c:v>
                </c:pt>
                <c:pt idx="6995">
                  <c:v>1806336</c:v>
                </c:pt>
                <c:pt idx="6996">
                  <c:v>1806336</c:v>
                </c:pt>
                <c:pt idx="6997">
                  <c:v>1806336</c:v>
                </c:pt>
                <c:pt idx="6998">
                  <c:v>1806336</c:v>
                </c:pt>
                <c:pt idx="6999">
                  <c:v>1806336</c:v>
                </c:pt>
                <c:pt idx="7000">
                  <c:v>1806336</c:v>
                </c:pt>
                <c:pt idx="7001">
                  <c:v>1806336</c:v>
                </c:pt>
                <c:pt idx="7002">
                  <c:v>1806336</c:v>
                </c:pt>
                <c:pt idx="7003">
                  <c:v>1806336</c:v>
                </c:pt>
                <c:pt idx="7004">
                  <c:v>1806336</c:v>
                </c:pt>
                <c:pt idx="7005">
                  <c:v>1806336</c:v>
                </c:pt>
                <c:pt idx="7006">
                  <c:v>1806336</c:v>
                </c:pt>
                <c:pt idx="7007">
                  <c:v>1806336</c:v>
                </c:pt>
                <c:pt idx="7008">
                  <c:v>1806336</c:v>
                </c:pt>
                <c:pt idx="7009">
                  <c:v>1806336</c:v>
                </c:pt>
                <c:pt idx="7010">
                  <c:v>1806336</c:v>
                </c:pt>
                <c:pt idx="7011">
                  <c:v>1806336</c:v>
                </c:pt>
                <c:pt idx="7012">
                  <c:v>1806336</c:v>
                </c:pt>
                <c:pt idx="7013">
                  <c:v>1806336</c:v>
                </c:pt>
                <c:pt idx="7014">
                  <c:v>1806336</c:v>
                </c:pt>
                <c:pt idx="7015">
                  <c:v>1806336</c:v>
                </c:pt>
                <c:pt idx="7016">
                  <c:v>1806336</c:v>
                </c:pt>
                <c:pt idx="7017">
                  <c:v>1806336</c:v>
                </c:pt>
                <c:pt idx="7018">
                  <c:v>1806336</c:v>
                </c:pt>
                <c:pt idx="7019">
                  <c:v>1806336</c:v>
                </c:pt>
                <c:pt idx="7020">
                  <c:v>1806336</c:v>
                </c:pt>
                <c:pt idx="7021">
                  <c:v>1806336</c:v>
                </c:pt>
                <c:pt idx="7022">
                  <c:v>1806336</c:v>
                </c:pt>
                <c:pt idx="7023">
                  <c:v>1806336</c:v>
                </c:pt>
                <c:pt idx="7024">
                  <c:v>1806336</c:v>
                </c:pt>
                <c:pt idx="7025">
                  <c:v>1806336</c:v>
                </c:pt>
                <c:pt idx="7026">
                  <c:v>1806336</c:v>
                </c:pt>
                <c:pt idx="7027">
                  <c:v>1806336</c:v>
                </c:pt>
                <c:pt idx="7028">
                  <c:v>1806336</c:v>
                </c:pt>
                <c:pt idx="7029">
                  <c:v>1806336</c:v>
                </c:pt>
                <c:pt idx="7030">
                  <c:v>1806336</c:v>
                </c:pt>
                <c:pt idx="7031">
                  <c:v>1806336</c:v>
                </c:pt>
                <c:pt idx="7032">
                  <c:v>1806336</c:v>
                </c:pt>
                <c:pt idx="7033">
                  <c:v>1806336</c:v>
                </c:pt>
                <c:pt idx="7034">
                  <c:v>1806336</c:v>
                </c:pt>
                <c:pt idx="7035">
                  <c:v>1622016</c:v>
                </c:pt>
                <c:pt idx="7036">
                  <c:v>1806336</c:v>
                </c:pt>
                <c:pt idx="7037">
                  <c:v>1806336</c:v>
                </c:pt>
                <c:pt idx="7038">
                  <c:v>1806336</c:v>
                </c:pt>
                <c:pt idx="7039">
                  <c:v>1806336</c:v>
                </c:pt>
                <c:pt idx="7040">
                  <c:v>1806336</c:v>
                </c:pt>
                <c:pt idx="7041">
                  <c:v>1806336</c:v>
                </c:pt>
                <c:pt idx="7042">
                  <c:v>1806336</c:v>
                </c:pt>
                <c:pt idx="7043">
                  <c:v>1806336</c:v>
                </c:pt>
                <c:pt idx="7044">
                  <c:v>1806336</c:v>
                </c:pt>
                <c:pt idx="7045">
                  <c:v>1806336</c:v>
                </c:pt>
                <c:pt idx="7046">
                  <c:v>1806336</c:v>
                </c:pt>
                <c:pt idx="7047">
                  <c:v>1806336</c:v>
                </c:pt>
                <c:pt idx="7048">
                  <c:v>1806336</c:v>
                </c:pt>
                <c:pt idx="7049">
                  <c:v>1806336</c:v>
                </c:pt>
                <c:pt idx="7050">
                  <c:v>1806336</c:v>
                </c:pt>
                <c:pt idx="7051">
                  <c:v>1806336</c:v>
                </c:pt>
                <c:pt idx="7052">
                  <c:v>1806336</c:v>
                </c:pt>
                <c:pt idx="7053">
                  <c:v>1806336</c:v>
                </c:pt>
                <c:pt idx="7054">
                  <c:v>1806336</c:v>
                </c:pt>
                <c:pt idx="7055">
                  <c:v>1806336</c:v>
                </c:pt>
                <c:pt idx="7056">
                  <c:v>1806336</c:v>
                </c:pt>
                <c:pt idx="7057">
                  <c:v>1806336</c:v>
                </c:pt>
                <c:pt idx="7058">
                  <c:v>1806336</c:v>
                </c:pt>
                <c:pt idx="7059">
                  <c:v>1806336</c:v>
                </c:pt>
                <c:pt idx="7060">
                  <c:v>1806336</c:v>
                </c:pt>
                <c:pt idx="7061">
                  <c:v>1806336</c:v>
                </c:pt>
                <c:pt idx="7062">
                  <c:v>1806336</c:v>
                </c:pt>
                <c:pt idx="7063">
                  <c:v>1806336</c:v>
                </c:pt>
                <c:pt idx="7064">
                  <c:v>1806336</c:v>
                </c:pt>
                <c:pt idx="7065">
                  <c:v>1806336</c:v>
                </c:pt>
                <c:pt idx="7066">
                  <c:v>1806336</c:v>
                </c:pt>
                <c:pt idx="7067">
                  <c:v>1806336</c:v>
                </c:pt>
                <c:pt idx="7068">
                  <c:v>1806336</c:v>
                </c:pt>
                <c:pt idx="7069">
                  <c:v>1806336</c:v>
                </c:pt>
                <c:pt idx="7070">
                  <c:v>1806336</c:v>
                </c:pt>
                <c:pt idx="7071">
                  <c:v>1806336</c:v>
                </c:pt>
                <c:pt idx="7072">
                  <c:v>1806336</c:v>
                </c:pt>
                <c:pt idx="7073">
                  <c:v>1806336</c:v>
                </c:pt>
                <c:pt idx="7074">
                  <c:v>1806336</c:v>
                </c:pt>
                <c:pt idx="7075">
                  <c:v>1806336</c:v>
                </c:pt>
                <c:pt idx="7076">
                  <c:v>1806336</c:v>
                </c:pt>
                <c:pt idx="7077">
                  <c:v>1806336</c:v>
                </c:pt>
                <c:pt idx="7078">
                  <c:v>1806336</c:v>
                </c:pt>
                <c:pt idx="7079">
                  <c:v>1806336</c:v>
                </c:pt>
                <c:pt idx="7080">
                  <c:v>1806336</c:v>
                </c:pt>
                <c:pt idx="7081">
                  <c:v>1806336</c:v>
                </c:pt>
                <c:pt idx="7082">
                  <c:v>1806336</c:v>
                </c:pt>
                <c:pt idx="7083">
                  <c:v>1806336</c:v>
                </c:pt>
                <c:pt idx="7084">
                  <c:v>1806336</c:v>
                </c:pt>
                <c:pt idx="7085">
                  <c:v>1806336</c:v>
                </c:pt>
                <c:pt idx="7086">
                  <c:v>1806336</c:v>
                </c:pt>
                <c:pt idx="7087">
                  <c:v>1806336</c:v>
                </c:pt>
                <c:pt idx="7088">
                  <c:v>1806336</c:v>
                </c:pt>
                <c:pt idx="7089">
                  <c:v>1806336</c:v>
                </c:pt>
                <c:pt idx="7090">
                  <c:v>1806336</c:v>
                </c:pt>
                <c:pt idx="7091">
                  <c:v>1806336</c:v>
                </c:pt>
                <c:pt idx="7092">
                  <c:v>1806336</c:v>
                </c:pt>
                <c:pt idx="7093">
                  <c:v>1806336</c:v>
                </c:pt>
                <c:pt idx="7094">
                  <c:v>1806336</c:v>
                </c:pt>
                <c:pt idx="7095">
                  <c:v>1806336</c:v>
                </c:pt>
                <c:pt idx="7096">
                  <c:v>1806336</c:v>
                </c:pt>
                <c:pt idx="7097">
                  <c:v>1806336</c:v>
                </c:pt>
                <c:pt idx="7098">
                  <c:v>1806336</c:v>
                </c:pt>
                <c:pt idx="7099">
                  <c:v>1806336</c:v>
                </c:pt>
                <c:pt idx="7100">
                  <c:v>1806336</c:v>
                </c:pt>
                <c:pt idx="7101">
                  <c:v>1806336</c:v>
                </c:pt>
                <c:pt idx="7102">
                  <c:v>1806336</c:v>
                </c:pt>
                <c:pt idx="7103">
                  <c:v>1806336</c:v>
                </c:pt>
                <c:pt idx="7104">
                  <c:v>1806336</c:v>
                </c:pt>
                <c:pt idx="7105">
                  <c:v>1806336</c:v>
                </c:pt>
                <c:pt idx="7106">
                  <c:v>1806336</c:v>
                </c:pt>
                <c:pt idx="7107">
                  <c:v>1806336</c:v>
                </c:pt>
                <c:pt idx="7108">
                  <c:v>1806336</c:v>
                </c:pt>
                <c:pt idx="7109">
                  <c:v>1806336</c:v>
                </c:pt>
                <c:pt idx="7110">
                  <c:v>1806336</c:v>
                </c:pt>
                <c:pt idx="7111">
                  <c:v>1806336</c:v>
                </c:pt>
                <c:pt idx="7112">
                  <c:v>1806336</c:v>
                </c:pt>
                <c:pt idx="7113">
                  <c:v>1806336</c:v>
                </c:pt>
                <c:pt idx="7114">
                  <c:v>1806336</c:v>
                </c:pt>
                <c:pt idx="7115">
                  <c:v>1806336</c:v>
                </c:pt>
                <c:pt idx="7116">
                  <c:v>1806336</c:v>
                </c:pt>
                <c:pt idx="7117">
                  <c:v>1806336</c:v>
                </c:pt>
                <c:pt idx="7118">
                  <c:v>1806336</c:v>
                </c:pt>
                <c:pt idx="7119">
                  <c:v>1806336</c:v>
                </c:pt>
                <c:pt idx="7120">
                  <c:v>1806336</c:v>
                </c:pt>
                <c:pt idx="7121">
                  <c:v>1806336</c:v>
                </c:pt>
                <c:pt idx="7122">
                  <c:v>1806336</c:v>
                </c:pt>
                <c:pt idx="7123">
                  <c:v>1806336</c:v>
                </c:pt>
                <c:pt idx="7124">
                  <c:v>1806336</c:v>
                </c:pt>
                <c:pt idx="7125">
                  <c:v>1806336</c:v>
                </c:pt>
                <c:pt idx="7126">
                  <c:v>1806336</c:v>
                </c:pt>
                <c:pt idx="7127">
                  <c:v>1806336</c:v>
                </c:pt>
                <c:pt idx="7128">
                  <c:v>1806336</c:v>
                </c:pt>
                <c:pt idx="7129">
                  <c:v>1806336</c:v>
                </c:pt>
                <c:pt idx="7130">
                  <c:v>1806336</c:v>
                </c:pt>
                <c:pt idx="7131">
                  <c:v>1806336</c:v>
                </c:pt>
                <c:pt idx="7132">
                  <c:v>1806336</c:v>
                </c:pt>
                <c:pt idx="7133">
                  <c:v>1806336</c:v>
                </c:pt>
                <c:pt idx="7134">
                  <c:v>1806336</c:v>
                </c:pt>
                <c:pt idx="7135">
                  <c:v>1806336</c:v>
                </c:pt>
                <c:pt idx="7136">
                  <c:v>1806336</c:v>
                </c:pt>
                <c:pt idx="7137">
                  <c:v>1806336</c:v>
                </c:pt>
                <c:pt idx="7138">
                  <c:v>1806336</c:v>
                </c:pt>
                <c:pt idx="7139">
                  <c:v>1806336</c:v>
                </c:pt>
                <c:pt idx="7140">
                  <c:v>1806336</c:v>
                </c:pt>
                <c:pt idx="7141">
                  <c:v>1806336</c:v>
                </c:pt>
                <c:pt idx="7142">
                  <c:v>1806336</c:v>
                </c:pt>
                <c:pt idx="7143">
                  <c:v>1806336</c:v>
                </c:pt>
                <c:pt idx="7144">
                  <c:v>1806336</c:v>
                </c:pt>
                <c:pt idx="7145">
                  <c:v>1806336</c:v>
                </c:pt>
                <c:pt idx="7146">
                  <c:v>1806336</c:v>
                </c:pt>
                <c:pt idx="7147">
                  <c:v>1806336</c:v>
                </c:pt>
                <c:pt idx="7148">
                  <c:v>1806336</c:v>
                </c:pt>
                <c:pt idx="7149">
                  <c:v>1806336</c:v>
                </c:pt>
                <c:pt idx="7150">
                  <c:v>1806336</c:v>
                </c:pt>
                <c:pt idx="7151">
                  <c:v>1806336</c:v>
                </c:pt>
                <c:pt idx="7152">
                  <c:v>1806336</c:v>
                </c:pt>
                <c:pt idx="7153">
                  <c:v>1806336</c:v>
                </c:pt>
                <c:pt idx="7154">
                  <c:v>1806336</c:v>
                </c:pt>
                <c:pt idx="7155">
                  <c:v>1806336</c:v>
                </c:pt>
                <c:pt idx="7156">
                  <c:v>1806336</c:v>
                </c:pt>
                <c:pt idx="7157">
                  <c:v>1806336</c:v>
                </c:pt>
                <c:pt idx="7158">
                  <c:v>1806336</c:v>
                </c:pt>
                <c:pt idx="7159">
                  <c:v>1806336</c:v>
                </c:pt>
                <c:pt idx="7160">
                  <c:v>1806336</c:v>
                </c:pt>
                <c:pt idx="7161">
                  <c:v>1806336</c:v>
                </c:pt>
                <c:pt idx="7162">
                  <c:v>1806336</c:v>
                </c:pt>
                <c:pt idx="7163">
                  <c:v>1806336</c:v>
                </c:pt>
                <c:pt idx="7164">
                  <c:v>1806336</c:v>
                </c:pt>
                <c:pt idx="7165">
                  <c:v>1622016</c:v>
                </c:pt>
                <c:pt idx="7166">
                  <c:v>1806336</c:v>
                </c:pt>
                <c:pt idx="7167">
                  <c:v>1806336</c:v>
                </c:pt>
                <c:pt idx="7168">
                  <c:v>1806336</c:v>
                </c:pt>
                <c:pt idx="7169">
                  <c:v>1806336</c:v>
                </c:pt>
                <c:pt idx="7170">
                  <c:v>1806336</c:v>
                </c:pt>
                <c:pt idx="7171">
                  <c:v>1806336</c:v>
                </c:pt>
                <c:pt idx="7172">
                  <c:v>1806336</c:v>
                </c:pt>
                <c:pt idx="7173">
                  <c:v>1806336</c:v>
                </c:pt>
                <c:pt idx="7174">
                  <c:v>1806336</c:v>
                </c:pt>
                <c:pt idx="7175">
                  <c:v>1806336</c:v>
                </c:pt>
                <c:pt idx="7176">
                  <c:v>1806336</c:v>
                </c:pt>
                <c:pt idx="7177">
                  <c:v>1806336</c:v>
                </c:pt>
                <c:pt idx="7178">
                  <c:v>1806336</c:v>
                </c:pt>
                <c:pt idx="7179">
                  <c:v>1806336</c:v>
                </c:pt>
                <c:pt idx="7180">
                  <c:v>1806336</c:v>
                </c:pt>
                <c:pt idx="7181">
                  <c:v>1806336</c:v>
                </c:pt>
                <c:pt idx="7182">
                  <c:v>1806336</c:v>
                </c:pt>
                <c:pt idx="7183">
                  <c:v>1806336</c:v>
                </c:pt>
                <c:pt idx="7184">
                  <c:v>1806336</c:v>
                </c:pt>
                <c:pt idx="7185">
                  <c:v>1806336</c:v>
                </c:pt>
                <c:pt idx="7186">
                  <c:v>1806336</c:v>
                </c:pt>
                <c:pt idx="7187">
                  <c:v>1806336</c:v>
                </c:pt>
                <c:pt idx="7188">
                  <c:v>1806336</c:v>
                </c:pt>
                <c:pt idx="7189">
                  <c:v>1806336</c:v>
                </c:pt>
                <c:pt idx="7190">
                  <c:v>1806336</c:v>
                </c:pt>
                <c:pt idx="7191">
                  <c:v>1806336</c:v>
                </c:pt>
                <c:pt idx="7192">
                  <c:v>1806336</c:v>
                </c:pt>
                <c:pt idx="7193">
                  <c:v>1806336</c:v>
                </c:pt>
                <c:pt idx="7194">
                  <c:v>1806336</c:v>
                </c:pt>
                <c:pt idx="7195">
                  <c:v>1806336</c:v>
                </c:pt>
                <c:pt idx="7196">
                  <c:v>1806336</c:v>
                </c:pt>
                <c:pt idx="7197">
                  <c:v>1806336</c:v>
                </c:pt>
                <c:pt idx="7198">
                  <c:v>1806336</c:v>
                </c:pt>
                <c:pt idx="7199">
                  <c:v>1806336</c:v>
                </c:pt>
                <c:pt idx="7200">
                  <c:v>1806336</c:v>
                </c:pt>
                <c:pt idx="7201">
                  <c:v>1806336</c:v>
                </c:pt>
                <c:pt idx="7202">
                  <c:v>1806336</c:v>
                </c:pt>
                <c:pt idx="7203">
                  <c:v>1806336</c:v>
                </c:pt>
                <c:pt idx="7204">
                  <c:v>1806336</c:v>
                </c:pt>
                <c:pt idx="7205">
                  <c:v>1806336</c:v>
                </c:pt>
                <c:pt idx="7206">
                  <c:v>1806336</c:v>
                </c:pt>
                <c:pt idx="7207">
                  <c:v>1806336</c:v>
                </c:pt>
                <c:pt idx="7208">
                  <c:v>1806336</c:v>
                </c:pt>
                <c:pt idx="7209">
                  <c:v>1806336</c:v>
                </c:pt>
                <c:pt idx="7210">
                  <c:v>1806336</c:v>
                </c:pt>
                <c:pt idx="7211">
                  <c:v>1806336</c:v>
                </c:pt>
                <c:pt idx="7212">
                  <c:v>1806336</c:v>
                </c:pt>
                <c:pt idx="7213">
                  <c:v>1806336</c:v>
                </c:pt>
                <c:pt idx="7214">
                  <c:v>1806336</c:v>
                </c:pt>
                <c:pt idx="7215">
                  <c:v>1806336</c:v>
                </c:pt>
                <c:pt idx="7216">
                  <c:v>1806336</c:v>
                </c:pt>
                <c:pt idx="7217">
                  <c:v>1806336</c:v>
                </c:pt>
                <c:pt idx="7218">
                  <c:v>1806336</c:v>
                </c:pt>
                <c:pt idx="7219">
                  <c:v>1806336</c:v>
                </c:pt>
                <c:pt idx="7220">
                  <c:v>1806336</c:v>
                </c:pt>
                <c:pt idx="7221">
                  <c:v>1806336</c:v>
                </c:pt>
                <c:pt idx="7222">
                  <c:v>1806336</c:v>
                </c:pt>
                <c:pt idx="7223">
                  <c:v>1806336</c:v>
                </c:pt>
                <c:pt idx="7224">
                  <c:v>1806336</c:v>
                </c:pt>
                <c:pt idx="7225">
                  <c:v>1806336</c:v>
                </c:pt>
                <c:pt idx="7226">
                  <c:v>1806336</c:v>
                </c:pt>
                <c:pt idx="7227">
                  <c:v>1806336</c:v>
                </c:pt>
                <c:pt idx="7228">
                  <c:v>1806336</c:v>
                </c:pt>
                <c:pt idx="7229">
                  <c:v>1806336</c:v>
                </c:pt>
                <c:pt idx="7230">
                  <c:v>1806336</c:v>
                </c:pt>
                <c:pt idx="7231">
                  <c:v>1806336</c:v>
                </c:pt>
                <c:pt idx="7232">
                  <c:v>1806336</c:v>
                </c:pt>
                <c:pt idx="7233">
                  <c:v>1806336</c:v>
                </c:pt>
                <c:pt idx="7234">
                  <c:v>1806336</c:v>
                </c:pt>
                <c:pt idx="7235">
                  <c:v>1806336</c:v>
                </c:pt>
                <c:pt idx="7236">
                  <c:v>1806336</c:v>
                </c:pt>
                <c:pt idx="7237">
                  <c:v>1806336</c:v>
                </c:pt>
                <c:pt idx="7238">
                  <c:v>1806336</c:v>
                </c:pt>
                <c:pt idx="7239">
                  <c:v>1806336</c:v>
                </c:pt>
                <c:pt idx="7240">
                  <c:v>1806336</c:v>
                </c:pt>
                <c:pt idx="7241">
                  <c:v>1806336</c:v>
                </c:pt>
                <c:pt idx="7242">
                  <c:v>1806336</c:v>
                </c:pt>
                <c:pt idx="7243">
                  <c:v>1806336</c:v>
                </c:pt>
                <c:pt idx="7244">
                  <c:v>1806336</c:v>
                </c:pt>
                <c:pt idx="7245">
                  <c:v>1806336</c:v>
                </c:pt>
                <c:pt idx="7246">
                  <c:v>1806336</c:v>
                </c:pt>
                <c:pt idx="7247">
                  <c:v>1806336</c:v>
                </c:pt>
                <c:pt idx="7248">
                  <c:v>1806336</c:v>
                </c:pt>
                <c:pt idx="7249">
                  <c:v>1806336</c:v>
                </c:pt>
                <c:pt idx="7250">
                  <c:v>1806336</c:v>
                </c:pt>
                <c:pt idx="7251">
                  <c:v>1806336</c:v>
                </c:pt>
                <c:pt idx="7252">
                  <c:v>1806336</c:v>
                </c:pt>
                <c:pt idx="7253">
                  <c:v>1806336</c:v>
                </c:pt>
                <c:pt idx="7254">
                  <c:v>1806336</c:v>
                </c:pt>
                <c:pt idx="7255">
                  <c:v>1806336</c:v>
                </c:pt>
                <c:pt idx="7256">
                  <c:v>1806336</c:v>
                </c:pt>
                <c:pt idx="7257">
                  <c:v>1806336</c:v>
                </c:pt>
                <c:pt idx="7258">
                  <c:v>1806336</c:v>
                </c:pt>
                <c:pt idx="7259">
                  <c:v>1806336</c:v>
                </c:pt>
                <c:pt idx="7260">
                  <c:v>1806336</c:v>
                </c:pt>
                <c:pt idx="7261">
                  <c:v>1806336</c:v>
                </c:pt>
                <c:pt idx="7262">
                  <c:v>1806336</c:v>
                </c:pt>
                <c:pt idx="7263">
                  <c:v>1806336</c:v>
                </c:pt>
                <c:pt idx="7264">
                  <c:v>1806336</c:v>
                </c:pt>
                <c:pt idx="7265">
                  <c:v>1806336</c:v>
                </c:pt>
                <c:pt idx="7266">
                  <c:v>1806336</c:v>
                </c:pt>
                <c:pt idx="7267">
                  <c:v>1806336</c:v>
                </c:pt>
                <c:pt idx="7268">
                  <c:v>1806336</c:v>
                </c:pt>
                <c:pt idx="7269">
                  <c:v>1806336</c:v>
                </c:pt>
                <c:pt idx="7270">
                  <c:v>1806336</c:v>
                </c:pt>
                <c:pt idx="7271">
                  <c:v>1806336</c:v>
                </c:pt>
                <c:pt idx="7272">
                  <c:v>1806336</c:v>
                </c:pt>
                <c:pt idx="7273">
                  <c:v>1806336</c:v>
                </c:pt>
                <c:pt idx="7274">
                  <c:v>1806336</c:v>
                </c:pt>
                <c:pt idx="7275">
                  <c:v>1806336</c:v>
                </c:pt>
                <c:pt idx="7276">
                  <c:v>1806336</c:v>
                </c:pt>
                <c:pt idx="7277">
                  <c:v>1806336</c:v>
                </c:pt>
                <c:pt idx="7278">
                  <c:v>1806336</c:v>
                </c:pt>
                <c:pt idx="7279">
                  <c:v>1806336</c:v>
                </c:pt>
                <c:pt idx="7280">
                  <c:v>1806336</c:v>
                </c:pt>
                <c:pt idx="7281">
                  <c:v>1806336</c:v>
                </c:pt>
                <c:pt idx="7282">
                  <c:v>1806336</c:v>
                </c:pt>
                <c:pt idx="7283">
                  <c:v>1806336</c:v>
                </c:pt>
                <c:pt idx="7284">
                  <c:v>1806336</c:v>
                </c:pt>
                <c:pt idx="7285">
                  <c:v>1806336</c:v>
                </c:pt>
                <c:pt idx="7286">
                  <c:v>1806336</c:v>
                </c:pt>
                <c:pt idx="7287">
                  <c:v>1806336</c:v>
                </c:pt>
                <c:pt idx="7288">
                  <c:v>1806336</c:v>
                </c:pt>
                <c:pt idx="7289">
                  <c:v>1806336</c:v>
                </c:pt>
                <c:pt idx="7290">
                  <c:v>1806336</c:v>
                </c:pt>
                <c:pt idx="7291">
                  <c:v>1806336</c:v>
                </c:pt>
                <c:pt idx="7292">
                  <c:v>1806336</c:v>
                </c:pt>
                <c:pt idx="7293">
                  <c:v>1806336</c:v>
                </c:pt>
                <c:pt idx="7294">
                  <c:v>1806336</c:v>
                </c:pt>
                <c:pt idx="7295">
                  <c:v>1806336</c:v>
                </c:pt>
                <c:pt idx="7296">
                  <c:v>1806336</c:v>
                </c:pt>
                <c:pt idx="7297">
                  <c:v>1806336</c:v>
                </c:pt>
                <c:pt idx="7298">
                  <c:v>1806336</c:v>
                </c:pt>
                <c:pt idx="7299">
                  <c:v>1806336</c:v>
                </c:pt>
                <c:pt idx="7300">
                  <c:v>1806336</c:v>
                </c:pt>
                <c:pt idx="7301">
                  <c:v>1806336</c:v>
                </c:pt>
                <c:pt idx="7302">
                  <c:v>1806336</c:v>
                </c:pt>
                <c:pt idx="7303">
                  <c:v>1806336</c:v>
                </c:pt>
                <c:pt idx="7304">
                  <c:v>1806336</c:v>
                </c:pt>
                <c:pt idx="7305">
                  <c:v>1806336</c:v>
                </c:pt>
                <c:pt idx="7306">
                  <c:v>1806336</c:v>
                </c:pt>
                <c:pt idx="7307">
                  <c:v>1806336</c:v>
                </c:pt>
                <c:pt idx="7308">
                  <c:v>1806336</c:v>
                </c:pt>
                <c:pt idx="7309">
                  <c:v>1806336</c:v>
                </c:pt>
                <c:pt idx="7310">
                  <c:v>1806336</c:v>
                </c:pt>
                <c:pt idx="7311">
                  <c:v>1806336</c:v>
                </c:pt>
                <c:pt idx="7312">
                  <c:v>1806336</c:v>
                </c:pt>
                <c:pt idx="7313">
                  <c:v>1806336</c:v>
                </c:pt>
                <c:pt idx="7314">
                  <c:v>1806336</c:v>
                </c:pt>
                <c:pt idx="7315">
                  <c:v>1806336</c:v>
                </c:pt>
                <c:pt idx="7316">
                  <c:v>1806336</c:v>
                </c:pt>
                <c:pt idx="7317">
                  <c:v>1806336</c:v>
                </c:pt>
                <c:pt idx="7318">
                  <c:v>1806336</c:v>
                </c:pt>
                <c:pt idx="7319">
                  <c:v>1806336</c:v>
                </c:pt>
                <c:pt idx="7320">
                  <c:v>1806336</c:v>
                </c:pt>
                <c:pt idx="7321">
                  <c:v>1806336</c:v>
                </c:pt>
                <c:pt idx="7322">
                  <c:v>1806336</c:v>
                </c:pt>
                <c:pt idx="7323">
                  <c:v>1806336</c:v>
                </c:pt>
                <c:pt idx="7324">
                  <c:v>1806336</c:v>
                </c:pt>
                <c:pt idx="7325">
                  <c:v>1806336</c:v>
                </c:pt>
                <c:pt idx="7326">
                  <c:v>1806336</c:v>
                </c:pt>
                <c:pt idx="7327">
                  <c:v>1806336</c:v>
                </c:pt>
                <c:pt idx="7328">
                  <c:v>1806336</c:v>
                </c:pt>
                <c:pt idx="7329">
                  <c:v>1806336</c:v>
                </c:pt>
                <c:pt idx="7330">
                  <c:v>1806336</c:v>
                </c:pt>
                <c:pt idx="7331">
                  <c:v>1806336</c:v>
                </c:pt>
                <c:pt idx="7332">
                  <c:v>1806336</c:v>
                </c:pt>
                <c:pt idx="7333">
                  <c:v>1806336</c:v>
                </c:pt>
                <c:pt idx="7334">
                  <c:v>1806336</c:v>
                </c:pt>
                <c:pt idx="7335">
                  <c:v>1806336</c:v>
                </c:pt>
                <c:pt idx="7336">
                  <c:v>1806336</c:v>
                </c:pt>
                <c:pt idx="7337">
                  <c:v>1806336</c:v>
                </c:pt>
                <c:pt idx="7338">
                  <c:v>1806336</c:v>
                </c:pt>
                <c:pt idx="7339">
                  <c:v>1806336</c:v>
                </c:pt>
                <c:pt idx="7340">
                  <c:v>1806336</c:v>
                </c:pt>
                <c:pt idx="7341">
                  <c:v>1806336</c:v>
                </c:pt>
                <c:pt idx="7342">
                  <c:v>1806336</c:v>
                </c:pt>
                <c:pt idx="7343">
                  <c:v>1806336</c:v>
                </c:pt>
                <c:pt idx="7344">
                  <c:v>1806336</c:v>
                </c:pt>
                <c:pt idx="7345">
                  <c:v>1806336</c:v>
                </c:pt>
                <c:pt idx="7346">
                  <c:v>1806336</c:v>
                </c:pt>
                <c:pt idx="7347">
                  <c:v>1806336</c:v>
                </c:pt>
                <c:pt idx="7348">
                  <c:v>1806336</c:v>
                </c:pt>
                <c:pt idx="7349">
                  <c:v>1806336</c:v>
                </c:pt>
                <c:pt idx="7350">
                  <c:v>1806336</c:v>
                </c:pt>
                <c:pt idx="7351">
                  <c:v>1806336</c:v>
                </c:pt>
                <c:pt idx="7352">
                  <c:v>1806336</c:v>
                </c:pt>
                <c:pt idx="7353">
                  <c:v>1806336</c:v>
                </c:pt>
                <c:pt idx="7354">
                  <c:v>1806336</c:v>
                </c:pt>
                <c:pt idx="7355">
                  <c:v>1806336</c:v>
                </c:pt>
                <c:pt idx="7356">
                  <c:v>1806336</c:v>
                </c:pt>
                <c:pt idx="7357">
                  <c:v>1806336</c:v>
                </c:pt>
                <c:pt idx="7358">
                  <c:v>1806336</c:v>
                </c:pt>
                <c:pt idx="7359">
                  <c:v>1806336</c:v>
                </c:pt>
                <c:pt idx="7360">
                  <c:v>1806336</c:v>
                </c:pt>
                <c:pt idx="7361">
                  <c:v>1806336</c:v>
                </c:pt>
                <c:pt idx="7362">
                  <c:v>1806336</c:v>
                </c:pt>
                <c:pt idx="7363">
                  <c:v>1806336</c:v>
                </c:pt>
                <c:pt idx="7364">
                  <c:v>1806336</c:v>
                </c:pt>
                <c:pt idx="7365">
                  <c:v>1806336</c:v>
                </c:pt>
                <c:pt idx="7366">
                  <c:v>1806336</c:v>
                </c:pt>
                <c:pt idx="7367">
                  <c:v>1806336</c:v>
                </c:pt>
                <c:pt idx="7368">
                  <c:v>1806336</c:v>
                </c:pt>
                <c:pt idx="7369">
                  <c:v>1806336</c:v>
                </c:pt>
                <c:pt idx="7370">
                  <c:v>1806336</c:v>
                </c:pt>
                <c:pt idx="7371">
                  <c:v>1806336</c:v>
                </c:pt>
                <c:pt idx="7372">
                  <c:v>1806336</c:v>
                </c:pt>
                <c:pt idx="7373">
                  <c:v>1806336</c:v>
                </c:pt>
                <c:pt idx="7374">
                  <c:v>1806336</c:v>
                </c:pt>
                <c:pt idx="7375">
                  <c:v>1806336</c:v>
                </c:pt>
                <c:pt idx="7376">
                  <c:v>1806336</c:v>
                </c:pt>
                <c:pt idx="7377">
                  <c:v>1806336</c:v>
                </c:pt>
                <c:pt idx="7378">
                  <c:v>1806336</c:v>
                </c:pt>
                <c:pt idx="7379">
                  <c:v>1806336</c:v>
                </c:pt>
                <c:pt idx="7380">
                  <c:v>1806336</c:v>
                </c:pt>
                <c:pt idx="7381">
                  <c:v>1806336</c:v>
                </c:pt>
                <c:pt idx="7382">
                  <c:v>1806336</c:v>
                </c:pt>
                <c:pt idx="7383">
                  <c:v>1806336</c:v>
                </c:pt>
                <c:pt idx="7384">
                  <c:v>1806336</c:v>
                </c:pt>
                <c:pt idx="7385">
                  <c:v>1806336</c:v>
                </c:pt>
                <c:pt idx="7386">
                  <c:v>1806336</c:v>
                </c:pt>
                <c:pt idx="7387">
                  <c:v>1806336</c:v>
                </c:pt>
                <c:pt idx="7388">
                  <c:v>1806336</c:v>
                </c:pt>
                <c:pt idx="7389">
                  <c:v>1806336</c:v>
                </c:pt>
                <c:pt idx="7390">
                  <c:v>1806336</c:v>
                </c:pt>
                <c:pt idx="7391">
                  <c:v>1806336</c:v>
                </c:pt>
                <c:pt idx="7392">
                  <c:v>1806336</c:v>
                </c:pt>
                <c:pt idx="7393">
                  <c:v>1806336</c:v>
                </c:pt>
                <c:pt idx="7394">
                  <c:v>1806336</c:v>
                </c:pt>
                <c:pt idx="7395">
                  <c:v>1806336</c:v>
                </c:pt>
                <c:pt idx="7396">
                  <c:v>1806336</c:v>
                </c:pt>
                <c:pt idx="7397">
                  <c:v>1806336</c:v>
                </c:pt>
                <c:pt idx="7398">
                  <c:v>1806336</c:v>
                </c:pt>
                <c:pt idx="7399">
                  <c:v>1806336</c:v>
                </c:pt>
                <c:pt idx="7400">
                  <c:v>1806336</c:v>
                </c:pt>
                <c:pt idx="7401">
                  <c:v>1806336</c:v>
                </c:pt>
                <c:pt idx="7402">
                  <c:v>1806336</c:v>
                </c:pt>
                <c:pt idx="7403">
                  <c:v>1806336</c:v>
                </c:pt>
                <c:pt idx="7404">
                  <c:v>1806336</c:v>
                </c:pt>
                <c:pt idx="7405">
                  <c:v>1806336</c:v>
                </c:pt>
                <c:pt idx="7406">
                  <c:v>1806336</c:v>
                </c:pt>
                <c:pt idx="7407">
                  <c:v>1806336</c:v>
                </c:pt>
                <c:pt idx="7408">
                  <c:v>1806336</c:v>
                </c:pt>
                <c:pt idx="7409">
                  <c:v>1806336</c:v>
                </c:pt>
                <c:pt idx="7410">
                  <c:v>1806336</c:v>
                </c:pt>
                <c:pt idx="7411">
                  <c:v>1806336</c:v>
                </c:pt>
                <c:pt idx="7412">
                  <c:v>1806336</c:v>
                </c:pt>
                <c:pt idx="7413">
                  <c:v>1806336</c:v>
                </c:pt>
                <c:pt idx="7414">
                  <c:v>1806336</c:v>
                </c:pt>
                <c:pt idx="7415">
                  <c:v>1806336</c:v>
                </c:pt>
                <c:pt idx="7416">
                  <c:v>1806336</c:v>
                </c:pt>
                <c:pt idx="7417">
                  <c:v>1806336</c:v>
                </c:pt>
                <c:pt idx="7418">
                  <c:v>1806336</c:v>
                </c:pt>
                <c:pt idx="7419">
                  <c:v>1806336</c:v>
                </c:pt>
                <c:pt idx="7420">
                  <c:v>1806336</c:v>
                </c:pt>
                <c:pt idx="7421">
                  <c:v>1806336</c:v>
                </c:pt>
                <c:pt idx="7422">
                  <c:v>1806336</c:v>
                </c:pt>
                <c:pt idx="7423">
                  <c:v>1806336</c:v>
                </c:pt>
                <c:pt idx="7424">
                  <c:v>1806336</c:v>
                </c:pt>
                <c:pt idx="7425">
                  <c:v>1806336</c:v>
                </c:pt>
                <c:pt idx="7426">
                  <c:v>1806336</c:v>
                </c:pt>
                <c:pt idx="7427">
                  <c:v>1806336</c:v>
                </c:pt>
                <c:pt idx="7428">
                  <c:v>1806336</c:v>
                </c:pt>
                <c:pt idx="7429">
                  <c:v>1806336</c:v>
                </c:pt>
                <c:pt idx="7430">
                  <c:v>1806336</c:v>
                </c:pt>
                <c:pt idx="7431">
                  <c:v>1806336</c:v>
                </c:pt>
                <c:pt idx="7432">
                  <c:v>1806336</c:v>
                </c:pt>
                <c:pt idx="7433">
                  <c:v>1806336</c:v>
                </c:pt>
                <c:pt idx="7434">
                  <c:v>1806336</c:v>
                </c:pt>
                <c:pt idx="7435">
                  <c:v>1806336</c:v>
                </c:pt>
                <c:pt idx="7436">
                  <c:v>1806336</c:v>
                </c:pt>
                <c:pt idx="7437">
                  <c:v>1806336</c:v>
                </c:pt>
                <c:pt idx="7438">
                  <c:v>1806336</c:v>
                </c:pt>
                <c:pt idx="7439">
                  <c:v>1806336</c:v>
                </c:pt>
                <c:pt idx="7440">
                  <c:v>1806336</c:v>
                </c:pt>
                <c:pt idx="7441">
                  <c:v>1806336</c:v>
                </c:pt>
                <c:pt idx="7442">
                  <c:v>1806336</c:v>
                </c:pt>
                <c:pt idx="7443">
                  <c:v>1806336</c:v>
                </c:pt>
                <c:pt idx="7444">
                  <c:v>1806336</c:v>
                </c:pt>
                <c:pt idx="7445">
                  <c:v>1806336</c:v>
                </c:pt>
                <c:pt idx="7446">
                  <c:v>1806336</c:v>
                </c:pt>
                <c:pt idx="7447">
                  <c:v>1806336</c:v>
                </c:pt>
                <c:pt idx="7448">
                  <c:v>1806336</c:v>
                </c:pt>
                <c:pt idx="7449">
                  <c:v>1806336</c:v>
                </c:pt>
                <c:pt idx="7450">
                  <c:v>1806336</c:v>
                </c:pt>
                <c:pt idx="7451">
                  <c:v>1806336</c:v>
                </c:pt>
                <c:pt idx="7452">
                  <c:v>1806336</c:v>
                </c:pt>
                <c:pt idx="7453">
                  <c:v>1806336</c:v>
                </c:pt>
                <c:pt idx="7454">
                  <c:v>1806336</c:v>
                </c:pt>
                <c:pt idx="7455">
                  <c:v>1806336</c:v>
                </c:pt>
                <c:pt idx="7456">
                  <c:v>1806336</c:v>
                </c:pt>
                <c:pt idx="7457">
                  <c:v>1806336</c:v>
                </c:pt>
                <c:pt idx="7458">
                  <c:v>1806336</c:v>
                </c:pt>
                <c:pt idx="7459">
                  <c:v>1806336</c:v>
                </c:pt>
                <c:pt idx="7460">
                  <c:v>1806336</c:v>
                </c:pt>
                <c:pt idx="7461">
                  <c:v>1806336</c:v>
                </c:pt>
                <c:pt idx="7462">
                  <c:v>1806336</c:v>
                </c:pt>
                <c:pt idx="7463">
                  <c:v>1806336</c:v>
                </c:pt>
                <c:pt idx="7464">
                  <c:v>1806336</c:v>
                </c:pt>
                <c:pt idx="7465">
                  <c:v>1806336</c:v>
                </c:pt>
                <c:pt idx="7466">
                  <c:v>1806336</c:v>
                </c:pt>
                <c:pt idx="7467">
                  <c:v>1806336</c:v>
                </c:pt>
                <c:pt idx="7468">
                  <c:v>1806336</c:v>
                </c:pt>
                <c:pt idx="7469">
                  <c:v>1806336</c:v>
                </c:pt>
                <c:pt idx="7470">
                  <c:v>1806336</c:v>
                </c:pt>
                <c:pt idx="7471">
                  <c:v>1806336</c:v>
                </c:pt>
                <c:pt idx="7472">
                  <c:v>1806336</c:v>
                </c:pt>
                <c:pt idx="7473">
                  <c:v>1806336</c:v>
                </c:pt>
                <c:pt idx="7474">
                  <c:v>1806336</c:v>
                </c:pt>
                <c:pt idx="7475">
                  <c:v>1806336</c:v>
                </c:pt>
                <c:pt idx="7476">
                  <c:v>1806336</c:v>
                </c:pt>
                <c:pt idx="7477">
                  <c:v>1806336</c:v>
                </c:pt>
                <c:pt idx="7478">
                  <c:v>1806336</c:v>
                </c:pt>
                <c:pt idx="7479">
                  <c:v>1806336</c:v>
                </c:pt>
                <c:pt idx="7480">
                  <c:v>1806336</c:v>
                </c:pt>
                <c:pt idx="7481">
                  <c:v>1806336</c:v>
                </c:pt>
                <c:pt idx="7482">
                  <c:v>1806336</c:v>
                </c:pt>
                <c:pt idx="7483">
                  <c:v>1806336</c:v>
                </c:pt>
                <c:pt idx="7484">
                  <c:v>1806336</c:v>
                </c:pt>
                <c:pt idx="7485">
                  <c:v>1806336</c:v>
                </c:pt>
                <c:pt idx="7486">
                  <c:v>1806336</c:v>
                </c:pt>
                <c:pt idx="7487">
                  <c:v>1806336</c:v>
                </c:pt>
                <c:pt idx="7488">
                  <c:v>1806336</c:v>
                </c:pt>
                <c:pt idx="7489">
                  <c:v>1806336</c:v>
                </c:pt>
                <c:pt idx="7490">
                  <c:v>1806336</c:v>
                </c:pt>
                <c:pt idx="7491">
                  <c:v>1806336</c:v>
                </c:pt>
                <c:pt idx="7492">
                  <c:v>1806336</c:v>
                </c:pt>
                <c:pt idx="7493">
                  <c:v>1806336</c:v>
                </c:pt>
                <c:pt idx="7494">
                  <c:v>1806336</c:v>
                </c:pt>
                <c:pt idx="7495">
                  <c:v>1806336</c:v>
                </c:pt>
                <c:pt idx="7496">
                  <c:v>1806336</c:v>
                </c:pt>
                <c:pt idx="7497">
                  <c:v>1806336</c:v>
                </c:pt>
                <c:pt idx="7498">
                  <c:v>1806336</c:v>
                </c:pt>
                <c:pt idx="7499">
                  <c:v>1806336</c:v>
                </c:pt>
                <c:pt idx="7500">
                  <c:v>1806336</c:v>
                </c:pt>
                <c:pt idx="7501">
                  <c:v>1806336</c:v>
                </c:pt>
                <c:pt idx="7502">
                  <c:v>1806336</c:v>
                </c:pt>
                <c:pt idx="7503">
                  <c:v>1806336</c:v>
                </c:pt>
                <c:pt idx="7504">
                  <c:v>1806336</c:v>
                </c:pt>
                <c:pt idx="7505">
                  <c:v>1806336</c:v>
                </c:pt>
                <c:pt idx="7506">
                  <c:v>1806336</c:v>
                </c:pt>
                <c:pt idx="7507">
                  <c:v>1806336</c:v>
                </c:pt>
                <c:pt idx="7508">
                  <c:v>1806336</c:v>
                </c:pt>
                <c:pt idx="7509">
                  <c:v>1806336</c:v>
                </c:pt>
                <c:pt idx="7510">
                  <c:v>1806336</c:v>
                </c:pt>
                <c:pt idx="7511">
                  <c:v>1806336</c:v>
                </c:pt>
                <c:pt idx="7512">
                  <c:v>1806336</c:v>
                </c:pt>
                <c:pt idx="7513">
                  <c:v>1806336</c:v>
                </c:pt>
                <c:pt idx="7514">
                  <c:v>1806336</c:v>
                </c:pt>
                <c:pt idx="7515">
                  <c:v>1806336</c:v>
                </c:pt>
                <c:pt idx="7516">
                  <c:v>1806336</c:v>
                </c:pt>
                <c:pt idx="7517">
                  <c:v>1806336</c:v>
                </c:pt>
                <c:pt idx="7518">
                  <c:v>1806336</c:v>
                </c:pt>
                <c:pt idx="7519">
                  <c:v>1806336</c:v>
                </c:pt>
                <c:pt idx="7520">
                  <c:v>1806336</c:v>
                </c:pt>
                <c:pt idx="7521">
                  <c:v>1806336</c:v>
                </c:pt>
                <c:pt idx="7522">
                  <c:v>1806336</c:v>
                </c:pt>
                <c:pt idx="7523">
                  <c:v>1806336</c:v>
                </c:pt>
                <c:pt idx="7524">
                  <c:v>1806336</c:v>
                </c:pt>
                <c:pt idx="7525">
                  <c:v>1806336</c:v>
                </c:pt>
                <c:pt idx="7526">
                  <c:v>1806336</c:v>
                </c:pt>
                <c:pt idx="7527">
                  <c:v>1806336</c:v>
                </c:pt>
                <c:pt idx="7528">
                  <c:v>1806336</c:v>
                </c:pt>
                <c:pt idx="7529">
                  <c:v>1806336</c:v>
                </c:pt>
                <c:pt idx="7530">
                  <c:v>1806336</c:v>
                </c:pt>
                <c:pt idx="7531">
                  <c:v>1806336</c:v>
                </c:pt>
                <c:pt idx="7532">
                  <c:v>1806336</c:v>
                </c:pt>
                <c:pt idx="7533">
                  <c:v>1806336</c:v>
                </c:pt>
                <c:pt idx="7534">
                  <c:v>1806336</c:v>
                </c:pt>
                <c:pt idx="7535">
                  <c:v>1806336</c:v>
                </c:pt>
                <c:pt idx="7536">
                  <c:v>1806336</c:v>
                </c:pt>
                <c:pt idx="7537">
                  <c:v>1806336</c:v>
                </c:pt>
                <c:pt idx="7538">
                  <c:v>1806336</c:v>
                </c:pt>
                <c:pt idx="7539">
                  <c:v>1806336</c:v>
                </c:pt>
                <c:pt idx="7540">
                  <c:v>1806336</c:v>
                </c:pt>
                <c:pt idx="7541">
                  <c:v>1806336</c:v>
                </c:pt>
                <c:pt idx="7542">
                  <c:v>1806336</c:v>
                </c:pt>
                <c:pt idx="7543">
                  <c:v>1806336</c:v>
                </c:pt>
                <c:pt idx="7544">
                  <c:v>1806336</c:v>
                </c:pt>
                <c:pt idx="7545">
                  <c:v>1806336</c:v>
                </c:pt>
                <c:pt idx="7546">
                  <c:v>1806336</c:v>
                </c:pt>
                <c:pt idx="7547">
                  <c:v>1806336</c:v>
                </c:pt>
                <c:pt idx="7548">
                  <c:v>1806336</c:v>
                </c:pt>
                <c:pt idx="7549">
                  <c:v>1806336</c:v>
                </c:pt>
                <c:pt idx="7550">
                  <c:v>1806336</c:v>
                </c:pt>
                <c:pt idx="7551">
                  <c:v>1806336</c:v>
                </c:pt>
                <c:pt idx="7552">
                  <c:v>1806336</c:v>
                </c:pt>
                <c:pt idx="7553">
                  <c:v>1806336</c:v>
                </c:pt>
                <c:pt idx="7554">
                  <c:v>1806336</c:v>
                </c:pt>
                <c:pt idx="7555">
                  <c:v>1806336</c:v>
                </c:pt>
                <c:pt idx="7556">
                  <c:v>1806336</c:v>
                </c:pt>
                <c:pt idx="7557">
                  <c:v>1806336</c:v>
                </c:pt>
                <c:pt idx="7558">
                  <c:v>1806336</c:v>
                </c:pt>
                <c:pt idx="7559">
                  <c:v>1806336</c:v>
                </c:pt>
                <c:pt idx="7560">
                  <c:v>1806336</c:v>
                </c:pt>
                <c:pt idx="7561">
                  <c:v>1806336</c:v>
                </c:pt>
                <c:pt idx="7562">
                  <c:v>1806336</c:v>
                </c:pt>
                <c:pt idx="7563">
                  <c:v>1806336</c:v>
                </c:pt>
                <c:pt idx="7564">
                  <c:v>1806336</c:v>
                </c:pt>
                <c:pt idx="7565">
                  <c:v>1806336</c:v>
                </c:pt>
                <c:pt idx="7566">
                  <c:v>1806336</c:v>
                </c:pt>
                <c:pt idx="7567">
                  <c:v>1806336</c:v>
                </c:pt>
                <c:pt idx="7568">
                  <c:v>1806336</c:v>
                </c:pt>
                <c:pt idx="7569">
                  <c:v>1806336</c:v>
                </c:pt>
                <c:pt idx="7570">
                  <c:v>1806336</c:v>
                </c:pt>
                <c:pt idx="7571">
                  <c:v>1806336</c:v>
                </c:pt>
                <c:pt idx="7572">
                  <c:v>1806336</c:v>
                </c:pt>
                <c:pt idx="7573">
                  <c:v>1806336</c:v>
                </c:pt>
                <c:pt idx="7574">
                  <c:v>1806336</c:v>
                </c:pt>
                <c:pt idx="7575">
                  <c:v>1806336</c:v>
                </c:pt>
                <c:pt idx="7576">
                  <c:v>1806336</c:v>
                </c:pt>
                <c:pt idx="7577">
                  <c:v>1806336</c:v>
                </c:pt>
                <c:pt idx="7578">
                  <c:v>1806336</c:v>
                </c:pt>
                <c:pt idx="7579">
                  <c:v>1806336</c:v>
                </c:pt>
                <c:pt idx="7580">
                  <c:v>1806336</c:v>
                </c:pt>
                <c:pt idx="7581">
                  <c:v>1806336</c:v>
                </c:pt>
                <c:pt idx="7582">
                  <c:v>1806336</c:v>
                </c:pt>
                <c:pt idx="7583">
                  <c:v>1806336</c:v>
                </c:pt>
                <c:pt idx="7584">
                  <c:v>1806336</c:v>
                </c:pt>
                <c:pt idx="7585">
                  <c:v>1806336</c:v>
                </c:pt>
                <c:pt idx="7586">
                  <c:v>1806336</c:v>
                </c:pt>
                <c:pt idx="7587">
                  <c:v>1806336</c:v>
                </c:pt>
                <c:pt idx="7588">
                  <c:v>1806336</c:v>
                </c:pt>
                <c:pt idx="7589">
                  <c:v>1806336</c:v>
                </c:pt>
                <c:pt idx="7590">
                  <c:v>1806336</c:v>
                </c:pt>
                <c:pt idx="7591">
                  <c:v>1806336</c:v>
                </c:pt>
                <c:pt idx="7592">
                  <c:v>1806336</c:v>
                </c:pt>
                <c:pt idx="7593">
                  <c:v>1806336</c:v>
                </c:pt>
                <c:pt idx="7594">
                  <c:v>1806336</c:v>
                </c:pt>
                <c:pt idx="7595">
                  <c:v>1622016</c:v>
                </c:pt>
                <c:pt idx="7596">
                  <c:v>1806336</c:v>
                </c:pt>
                <c:pt idx="7597">
                  <c:v>1806336</c:v>
                </c:pt>
                <c:pt idx="7598">
                  <c:v>1806336</c:v>
                </c:pt>
                <c:pt idx="7599">
                  <c:v>1806336</c:v>
                </c:pt>
                <c:pt idx="7600">
                  <c:v>1806336</c:v>
                </c:pt>
                <c:pt idx="7601">
                  <c:v>1806336</c:v>
                </c:pt>
                <c:pt idx="7602">
                  <c:v>1806336</c:v>
                </c:pt>
                <c:pt idx="7603">
                  <c:v>1806336</c:v>
                </c:pt>
                <c:pt idx="7604">
                  <c:v>1806336</c:v>
                </c:pt>
                <c:pt idx="7605">
                  <c:v>1806336</c:v>
                </c:pt>
                <c:pt idx="7606">
                  <c:v>1806336</c:v>
                </c:pt>
                <c:pt idx="7607">
                  <c:v>1806336</c:v>
                </c:pt>
                <c:pt idx="7608">
                  <c:v>1622016</c:v>
                </c:pt>
                <c:pt idx="7609">
                  <c:v>1806336</c:v>
                </c:pt>
                <c:pt idx="7610">
                  <c:v>1806336</c:v>
                </c:pt>
                <c:pt idx="7611">
                  <c:v>1806336</c:v>
                </c:pt>
                <c:pt idx="7612">
                  <c:v>1806336</c:v>
                </c:pt>
                <c:pt idx="7613">
                  <c:v>1806336</c:v>
                </c:pt>
                <c:pt idx="7614">
                  <c:v>1806336</c:v>
                </c:pt>
                <c:pt idx="7615">
                  <c:v>1806336</c:v>
                </c:pt>
                <c:pt idx="7616">
                  <c:v>1806336</c:v>
                </c:pt>
                <c:pt idx="7617">
                  <c:v>1806336</c:v>
                </c:pt>
                <c:pt idx="7618">
                  <c:v>1806336</c:v>
                </c:pt>
                <c:pt idx="7619">
                  <c:v>1806336</c:v>
                </c:pt>
                <c:pt idx="7620">
                  <c:v>1806336</c:v>
                </c:pt>
                <c:pt idx="7621">
                  <c:v>1622016</c:v>
                </c:pt>
                <c:pt idx="7622">
                  <c:v>1806336</c:v>
                </c:pt>
                <c:pt idx="7623">
                  <c:v>1806336</c:v>
                </c:pt>
                <c:pt idx="7624">
                  <c:v>1806336</c:v>
                </c:pt>
                <c:pt idx="7625">
                  <c:v>1806336</c:v>
                </c:pt>
                <c:pt idx="7626">
                  <c:v>1806336</c:v>
                </c:pt>
                <c:pt idx="7627">
                  <c:v>1806336</c:v>
                </c:pt>
                <c:pt idx="7628">
                  <c:v>1806336</c:v>
                </c:pt>
                <c:pt idx="7629">
                  <c:v>1806336</c:v>
                </c:pt>
                <c:pt idx="7630">
                  <c:v>1806336</c:v>
                </c:pt>
                <c:pt idx="7631">
                  <c:v>1806336</c:v>
                </c:pt>
                <c:pt idx="7632">
                  <c:v>1806336</c:v>
                </c:pt>
                <c:pt idx="7633">
                  <c:v>1806336</c:v>
                </c:pt>
                <c:pt idx="7634">
                  <c:v>1622016</c:v>
                </c:pt>
                <c:pt idx="7635">
                  <c:v>1806336</c:v>
                </c:pt>
                <c:pt idx="7636">
                  <c:v>1806336</c:v>
                </c:pt>
                <c:pt idx="7637">
                  <c:v>1806336</c:v>
                </c:pt>
                <c:pt idx="7638">
                  <c:v>1806336</c:v>
                </c:pt>
                <c:pt idx="7639">
                  <c:v>1806336</c:v>
                </c:pt>
                <c:pt idx="7640">
                  <c:v>1806336</c:v>
                </c:pt>
                <c:pt idx="7641">
                  <c:v>1806336</c:v>
                </c:pt>
                <c:pt idx="7642">
                  <c:v>1806336</c:v>
                </c:pt>
                <c:pt idx="7643">
                  <c:v>1806336</c:v>
                </c:pt>
                <c:pt idx="7644">
                  <c:v>1806336</c:v>
                </c:pt>
                <c:pt idx="7645">
                  <c:v>1806336</c:v>
                </c:pt>
                <c:pt idx="7646">
                  <c:v>1806336</c:v>
                </c:pt>
                <c:pt idx="7647">
                  <c:v>1806336</c:v>
                </c:pt>
                <c:pt idx="7648">
                  <c:v>1806336</c:v>
                </c:pt>
                <c:pt idx="7649">
                  <c:v>1806336</c:v>
                </c:pt>
                <c:pt idx="7650">
                  <c:v>1806336</c:v>
                </c:pt>
                <c:pt idx="7651">
                  <c:v>1806336</c:v>
                </c:pt>
                <c:pt idx="7652">
                  <c:v>1806336</c:v>
                </c:pt>
                <c:pt idx="7653">
                  <c:v>1806336</c:v>
                </c:pt>
                <c:pt idx="7654">
                  <c:v>1806336</c:v>
                </c:pt>
                <c:pt idx="7655">
                  <c:v>1806336</c:v>
                </c:pt>
                <c:pt idx="7656">
                  <c:v>1806336</c:v>
                </c:pt>
                <c:pt idx="7657">
                  <c:v>1806336</c:v>
                </c:pt>
                <c:pt idx="7658">
                  <c:v>1806336</c:v>
                </c:pt>
                <c:pt idx="7659">
                  <c:v>1806336</c:v>
                </c:pt>
                <c:pt idx="7660">
                  <c:v>1806336</c:v>
                </c:pt>
                <c:pt idx="7661">
                  <c:v>1806336</c:v>
                </c:pt>
                <c:pt idx="7662">
                  <c:v>1806336</c:v>
                </c:pt>
                <c:pt idx="7663">
                  <c:v>1806336</c:v>
                </c:pt>
                <c:pt idx="7664">
                  <c:v>1806336</c:v>
                </c:pt>
                <c:pt idx="7665">
                  <c:v>1806336</c:v>
                </c:pt>
                <c:pt idx="7666">
                  <c:v>1806336</c:v>
                </c:pt>
                <c:pt idx="7667">
                  <c:v>1806336</c:v>
                </c:pt>
                <c:pt idx="7668">
                  <c:v>1806336</c:v>
                </c:pt>
                <c:pt idx="7669">
                  <c:v>1806336</c:v>
                </c:pt>
                <c:pt idx="7670">
                  <c:v>1806336</c:v>
                </c:pt>
                <c:pt idx="7671">
                  <c:v>1806336</c:v>
                </c:pt>
                <c:pt idx="7672">
                  <c:v>1806336</c:v>
                </c:pt>
                <c:pt idx="7673">
                  <c:v>1806336</c:v>
                </c:pt>
                <c:pt idx="7674">
                  <c:v>1806336</c:v>
                </c:pt>
                <c:pt idx="7675">
                  <c:v>1806336</c:v>
                </c:pt>
                <c:pt idx="7676">
                  <c:v>1806336</c:v>
                </c:pt>
                <c:pt idx="7677">
                  <c:v>1806336</c:v>
                </c:pt>
                <c:pt idx="7678">
                  <c:v>1806336</c:v>
                </c:pt>
                <c:pt idx="7679">
                  <c:v>1806336</c:v>
                </c:pt>
                <c:pt idx="7680">
                  <c:v>1806336</c:v>
                </c:pt>
                <c:pt idx="7681">
                  <c:v>1806336</c:v>
                </c:pt>
                <c:pt idx="7682">
                  <c:v>1806336</c:v>
                </c:pt>
                <c:pt idx="7683">
                  <c:v>1806336</c:v>
                </c:pt>
                <c:pt idx="7684">
                  <c:v>1806336</c:v>
                </c:pt>
                <c:pt idx="7685">
                  <c:v>1806336</c:v>
                </c:pt>
                <c:pt idx="7686">
                  <c:v>1806336</c:v>
                </c:pt>
                <c:pt idx="7687">
                  <c:v>1806336</c:v>
                </c:pt>
                <c:pt idx="7688">
                  <c:v>1806336</c:v>
                </c:pt>
                <c:pt idx="7689">
                  <c:v>1806336</c:v>
                </c:pt>
                <c:pt idx="7690">
                  <c:v>1806336</c:v>
                </c:pt>
                <c:pt idx="7691">
                  <c:v>1806336</c:v>
                </c:pt>
                <c:pt idx="7692">
                  <c:v>1806336</c:v>
                </c:pt>
                <c:pt idx="7693">
                  <c:v>1806336</c:v>
                </c:pt>
                <c:pt idx="7694">
                  <c:v>1806336</c:v>
                </c:pt>
                <c:pt idx="7695">
                  <c:v>1806336</c:v>
                </c:pt>
                <c:pt idx="7696">
                  <c:v>1806336</c:v>
                </c:pt>
                <c:pt idx="7697">
                  <c:v>1806336</c:v>
                </c:pt>
                <c:pt idx="7698">
                  <c:v>1806336</c:v>
                </c:pt>
                <c:pt idx="7699">
                  <c:v>1806336</c:v>
                </c:pt>
                <c:pt idx="7700">
                  <c:v>1806336</c:v>
                </c:pt>
                <c:pt idx="7701">
                  <c:v>1806336</c:v>
                </c:pt>
                <c:pt idx="7702">
                  <c:v>1806336</c:v>
                </c:pt>
                <c:pt idx="7703">
                  <c:v>1806336</c:v>
                </c:pt>
                <c:pt idx="7704">
                  <c:v>1806336</c:v>
                </c:pt>
                <c:pt idx="7705">
                  <c:v>1806336</c:v>
                </c:pt>
                <c:pt idx="7706">
                  <c:v>1806336</c:v>
                </c:pt>
                <c:pt idx="7707">
                  <c:v>1806336</c:v>
                </c:pt>
                <c:pt idx="7708">
                  <c:v>1806336</c:v>
                </c:pt>
                <c:pt idx="7709">
                  <c:v>1806336</c:v>
                </c:pt>
                <c:pt idx="7710">
                  <c:v>1806336</c:v>
                </c:pt>
                <c:pt idx="7711">
                  <c:v>1806336</c:v>
                </c:pt>
                <c:pt idx="7712">
                  <c:v>1806336</c:v>
                </c:pt>
                <c:pt idx="7713">
                  <c:v>1806336</c:v>
                </c:pt>
                <c:pt idx="7714">
                  <c:v>1806336</c:v>
                </c:pt>
                <c:pt idx="7715">
                  <c:v>1806336</c:v>
                </c:pt>
                <c:pt idx="7716">
                  <c:v>1806336</c:v>
                </c:pt>
                <c:pt idx="7717">
                  <c:v>1806336</c:v>
                </c:pt>
                <c:pt idx="7718">
                  <c:v>1806336</c:v>
                </c:pt>
                <c:pt idx="7719">
                  <c:v>1806336</c:v>
                </c:pt>
                <c:pt idx="7720">
                  <c:v>1806336</c:v>
                </c:pt>
                <c:pt idx="7721">
                  <c:v>1806336</c:v>
                </c:pt>
                <c:pt idx="7722">
                  <c:v>1806336</c:v>
                </c:pt>
                <c:pt idx="7723">
                  <c:v>1806336</c:v>
                </c:pt>
                <c:pt idx="7724">
                  <c:v>1806336</c:v>
                </c:pt>
                <c:pt idx="7725">
                  <c:v>1806336</c:v>
                </c:pt>
                <c:pt idx="7726">
                  <c:v>1806336</c:v>
                </c:pt>
                <c:pt idx="7727">
                  <c:v>1806336</c:v>
                </c:pt>
                <c:pt idx="7728">
                  <c:v>1806336</c:v>
                </c:pt>
                <c:pt idx="7729">
                  <c:v>1806336</c:v>
                </c:pt>
                <c:pt idx="7730">
                  <c:v>1806336</c:v>
                </c:pt>
                <c:pt idx="7731">
                  <c:v>1806336</c:v>
                </c:pt>
                <c:pt idx="7732">
                  <c:v>1806336</c:v>
                </c:pt>
                <c:pt idx="7733">
                  <c:v>1806336</c:v>
                </c:pt>
                <c:pt idx="7734">
                  <c:v>1806336</c:v>
                </c:pt>
                <c:pt idx="7735">
                  <c:v>1806336</c:v>
                </c:pt>
                <c:pt idx="7736">
                  <c:v>1806336</c:v>
                </c:pt>
                <c:pt idx="7737">
                  <c:v>1806336</c:v>
                </c:pt>
                <c:pt idx="7738">
                  <c:v>1806336</c:v>
                </c:pt>
                <c:pt idx="7739">
                  <c:v>1806336</c:v>
                </c:pt>
                <c:pt idx="7740">
                  <c:v>1806336</c:v>
                </c:pt>
                <c:pt idx="7741">
                  <c:v>1806336</c:v>
                </c:pt>
                <c:pt idx="7742">
                  <c:v>1806336</c:v>
                </c:pt>
                <c:pt idx="7743">
                  <c:v>1806336</c:v>
                </c:pt>
                <c:pt idx="7744">
                  <c:v>1806336</c:v>
                </c:pt>
                <c:pt idx="7745">
                  <c:v>1806336</c:v>
                </c:pt>
                <c:pt idx="7746">
                  <c:v>1806336</c:v>
                </c:pt>
                <c:pt idx="7747">
                  <c:v>1806336</c:v>
                </c:pt>
                <c:pt idx="7748">
                  <c:v>1806336</c:v>
                </c:pt>
                <c:pt idx="7749">
                  <c:v>1806336</c:v>
                </c:pt>
                <c:pt idx="7750">
                  <c:v>1806336</c:v>
                </c:pt>
                <c:pt idx="7751">
                  <c:v>1806336</c:v>
                </c:pt>
                <c:pt idx="7752">
                  <c:v>1806336</c:v>
                </c:pt>
                <c:pt idx="7753">
                  <c:v>1806336</c:v>
                </c:pt>
                <c:pt idx="7754">
                  <c:v>1806336</c:v>
                </c:pt>
                <c:pt idx="7755">
                  <c:v>1806336</c:v>
                </c:pt>
                <c:pt idx="7756">
                  <c:v>1806336</c:v>
                </c:pt>
                <c:pt idx="7757">
                  <c:v>1806336</c:v>
                </c:pt>
                <c:pt idx="7758">
                  <c:v>1806336</c:v>
                </c:pt>
                <c:pt idx="7759">
                  <c:v>1806336</c:v>
                </c:pt>
                <c:pt idx="7760">
                  <c:v>1806336</c:v>
                </c:pt>
                <c:pt idx="7761">
                  <c:v>1806336</c:v>
                </c:pt>
                <c:pt idx="7762">
                  <c:v>1806336</c:v>
                </c:pt>
                <c:pt idx="7763">
                  <c:v>1806336</c:v>
                </c:pt>
                <c:pt idx="7764">
                  <c:v>1806336</c:v>
                </c:pt>
                <c:pt idx="7765">
                  <c:v>1806336</c:v>
                </c:pt>
                <c:pt idx="7766">
                  <c:v>1806336</c:v>
                </c:pt>
                <c:pt idx="7767">
                  <c:v>1806336</c:v>
                </c:pt>
                <c:pt idx="7768">
                  <c:v>1806336</c:v>
                </c:pt>
                <c:pt idx="7769">
                  <c:v>1806336</c:v>
                </c:pt>
                <c:pt idx="7770">
                  <c:v>1806336</c:v>
                </c:pt>
                <c:pt idx="7771">
                  <c:v>1806336</c:v>
                </c:pt>
                <c:pt idx="7772">
                  <c:v>1806336</c:v>
                </c:pt>
                <c:pt idx="7773">
                  <c:v>1806336</c:v>
                </c:pt>
                <c:pt idx="7774">
                  <c:v>1806336</c:v>
                </c:pt>
                <c:pt idx="7775">
                  <c:v>1806336</c:v>
                </c:pt>
                <c:pt idx="7776">
                  <c:v>1806336</c:v>
                </c:pt>
                <c:pt idx="7777">
                  <c:v>1806336</c:v>
                </c:pt>
                <c:pt idx="7778">
                  <c:v>1806336</c:v>
                </c:pt>
                <c:pt idx="7779">
                  <c:v>1806336</c:v>
                </c:pt>
                <c:pt idx="7780">
                  <c:v>1806336</c:v>
                </c:pt>
                <c:pt idx="7781">
                  <c:v>1806336</c:v>
                </c:pt>
                <c:pt idx="7782">
                  <c:v>1806336</c:v>
                </c:pt>
                <c:pt idx="7783">
                  <c:v>1806336</c:v>
                </c:pt>
                <c:pt idx="7784">
                  <c:v>1806336</c:v>
                </c:pt>
                <c:pt idx="7785">
                  <c:v>1806336</c:v>
                </c:pt>
                <c:pt idx="7786">
                  <c:v>1806336</c:v>
                </c:pt>
                <c:pt idx="7787">
                  <c:v>1806336</c:v>
                </c:pt>
                <c:pt idx="7788">
                  <c:v>1806336</c:v>
                </c:pt>
                <c:pt idx="7789">
                  <c:v>1806336</c:v>
                </c:pt>
                <c:pt idx="7790">
                  <c:v>1806336</c:v>
                </c:pt>
                <c:pt idx="7791">
                  <c:v>1806336</c:v>
                </c:pt>
                <c:pt idx="7792">
                  <c:v>1806336</c:v>
                </c:pt>
                <c:pt idx="7793">
                  <c:v>1806336</c:v>
                </c:pt>
                <c:pt idx="7794">
                  <c:v>1806336</c:v>
                </c:pt>
                <c:pt idx="7795">
                  <c:v>1806336</c:v>
                </c:pt>
                <c:pt idx="7796">
                  <c:v>1806336</c:v>
                </c:pt>
                <c:pt idx="7797">
                  <c:v>1806336</c:v>
                </c:pt>
                <c:pt idx="7798">
                  <c:v>1806336</c:v>
                </c:pt>
                <c:pt idx="7799">
                  <c:v>1806336</c:v>
                </c:pt>
                <c:pt idx="7800">
                  <c:v>1806336</c:v>
                </c:pt>
                <c:pt idx="7801">
                  <c:v>1806336</c:v>
                </c:pt>
                <c:pt idx="7802">
                  <c:v>1806336</c:v>
                </c:pt>
                <c:pt idx="7803">
                  <c:v>1806336</c:v>
                </c:pt>
                <c:pt idx="7804">
                  <c:v>1806336</c:v>
                </c:pt>
                <c:pt idx="7805">
                  <c:v>1806336</c:v>
                </c:pt>
                <c:pt idx="7806">
                  <c:v>1806336</c:v>
                </c:pt>
                <c:pt idx="7807">
                  <c:v>1806336</c:v>
                </c:pt>
                <c:pt idx="7808">
                  <c:v>1806336</c:v>
                </c:pt>
                <c:pt idx="7809">
                  <c:v>1806336</c:v>
                </c:pt>
                <c:pt idx="7810">
                  <c:v>1806336</c:v>
                </c:pt>
                <c:pt idx="7811">
                  <c:v>1806336</c:v>
                </c:pt>
                <c:pt idx="7812">
                  <c:v>1806336</c:v>
                </c:pt>
                <c:pt idx="7813">
                  <c:v>1806336</c:v>
                </c:pt>
                <c:pt idx="7814">
                  <c:v>1806336</c:v>
                </c:pt>
                <c:pt idx="7815">
                  <c:v>1806336</c:v>
                </c:pt>
                <c:pt idx="7816">
                  <c:v>1806336</c:v>
                </c:pt>
                <c:pt idx="7817">
                  <c:v>1806336</c:v>
                </c:pt>
                <c:pt idx="7818">
                  <c:v>1806336</c:v>
                </c:pt>
                <c:pt idx="7819">
                  <c:v>1806336</c:v>
                </c:pt>
                <c:pt idx="7820">
                  <c:v>1806336</c:v>
                </c:pt>
                <c:pt idx="7821">
                  <c:v>1806336</c:v>
                </c:pt>
                <c:pt idx="7822">
                  <c:v>1806336</c:v>
                </c:pt>
                <c:pt idx="7823">
                  <c:v>1806336</c:v>
                </c:pt>
                <c:pt idx="7824">
                  <c:v>1806336</c:v>
                </c:pt>
                <c:pt idx="7825">
                  <c:v>1806336</c:v>
                </c:pt>
                <c:pt idx="7826">
                  <c:v>1806336</c:v>
                </c:pt>
                <c:pt idx="7827">
                  <c:v>1806336</c:v>
                </c:pt>
                <c:pt idx="7828">
                  <c:v>1806336</c:v>
                </c:pt>
                <c:pt idx="7829">
                  <c:v>1806336</c:v>
                </c:pt>
                <c:pt idx="7830">
                  <c:v>1806336</c:v>
                </c:pt>
                <c:pt idx="7831">
                  <c:v>1806336</c:v>
                </c:pt>
                <c:pt idx="7832">
                  <c:v>1806336</c:v>
                </c:pt>
                <c:pt idx="7833">
                  <c:v>1806336</c:v>
                </c:pt>
                <c:pt idx="7834">
                  <c:v>1806336</c:v>
                </c:pt>
                <c:pt idx="7835">
                  <c:v>1806336</c:v>
                </c:pt>
                <c:pt idx="7836">
                  <c:v>1806336</c:v>
                </c:pt>
                <c:pt idx="7837">
                  <c:v>1806336</c:v>
                </c:pt>
                <c:pt idx="7838">
                  <c:v>1806336</c:v>
                </c:pt>
                <c:pt idx="7839">
                  <c:v>1806336</c:v>
                </c:pt>
                <c:pt idx="7840">
                  <c:v>1806336</c:v>
                </c:pt>
                <c:pt idx="7841">
                  <c:v>1806336</c:v>
                </c:pt>
                <c:pt idx="7842">
                  <c:v>1806336</c:v>
                </c:pt>
                <c:pt idx="7843">
                  <c:v>1806336</c:v>
                </c:pt>
                <c:pt idx="7844">
                  <c:v>1806336</c:v>
                </c:pt>
                <c:pt idx="7845">
                  <c:v>1806336</c:v>
                </c:pt>
                <c:pt idx="7846">
                  <c:v>1806336</c:v>
                </c:pt>
                <c:pt idx="7847">
                  <c:v>1806336</c:v>
                </c:pt>
                <c:pt idx="7848">
                  <c:v>1806336</c:v>
                </c:pt>
                <c:pt idx="7849">
                  <c:v>1806336</c:v>
                </c:pt>
                <c:pt idx="7850">
                  <c:v>1806336</c:v>
                </c:pt>
                <c:pt idx="7851">
                  <c:v>1806336</c:v>
                </c:pt>
                <c:pt idx="7852">
                  <c:v>1806336</c:v>
                </c:pt>
                <c:pt idx="7853">
                  <c:v>1806336</c:v>
                </c:pt>
                <c:pt idx="7854">
                  <c:v>1806336</c:v>
                </c:pt>
                <c:pt idx="7855">
                  <c:v>1806336</c:v>
                </c:pt>
                <c:pt idx="7856">
                  <c:v>1806336</c:v>
                </c:pt>
                <c:pt idx="7857">
                  <c:v>1806336</c:v>
                </c:pt>
                <c:pt idx="7858">
                  <c:v>1806336</c:v>
                </c:pt>
                <c:pt idx="7859">
                  <c:v>1806336</c:v>
                </c:pt>
                <c:pt idx="7860">
                  <c:v>1806336</c:v>
                </c:pt>
                <c:pt idx="7861">
                  <c:v>1806336</c:v>
                </c:pt>
                <c:pt idx="7862">
                  <c:v>1806336</c:v>
                </c:pt>
                <c:pt idx="7863">
                  <c:v>1806336</c:v>
                </c:pt>
                <c:pt idx="7864">
                  <c:v>1806336</c:v>
                </c:pt>
                <c:pt idx="7865">
                  <c:v>1806336</c:v>
                </c:pt>
                <c:pt idx="7866">
                  <c:v>1806336</c:v>
                </c:pt>
                <c:pt idx="7867">
                  <c:v>1806336</c:v>
                </c:pt>
                <c:pt idx="7868">
                  <c:v>1806336</c:v>
                </c:pt>
                <c:pt idx="7869">
                  <c:v>1806336</c:v>
                </c:pt>
                <c:pt idx="7870">
                  <c:v>1806336</c:v>
                </c:pt>
                <c:pt idx="7871">
                  <c:v>1806336</c:v>
                </c:pt>
                <c:pt idx="7872">
                  <c:v>1806336</c:v>
                </c:pt>
                <c:pt idx="7873">
                  <c:v>1806336</c:v>
                </c:pt>
                <c:pt idx="7874">
                  <c:v>1806336</c:v>
                </c:pt>
                <c:pt idx="7875">
                  <c:v>1806336</c:v>
                </c:pt>
                <c:pt idx="7876">
                  <c:v>1806336</c:v>
                </c:pt>
                <c:pt idx="7877">
                  <c:v>1806336</c:v>
                </c:pt>
                <c:pt idx="7878">
                  <c:v>1806336</c:v>
                </c:pt>
                <c:pt idx="7879">
                  <c:v>1806336</c:v>
                </c:pt>
                <c:pt idx="7880">
                  <c:v>1806336</c:v>
                </c:pt>
                <c:pt idx="7881">
                  <c:v>1806336</c:v>
                </c:pt>
                <c:pt idx="7882">
                  <c:v>1806336</c:v>
                </c:pt>
                <c:pt idx="7883">
                  <c:v>1806336</c:v>
                </c:pt>
                <c:pt idx="7884">
                  <c:v>1806336</c:v>
                </c:pt>
                <c:pt idx="7885">
                  <c:v>1806336</c:v>
                </c:pt>
                <c:pt idx="7886">
                  <c:v>1806336</c:v>
                </c:pt>
                <c:pt idx="7887">
                  <c:v>1806336</c:v>
                </c:pt>
                <c:pt idx="7888">
                  <c:v>1806336</c:v>
                </c:pt>
                <c:pt idx="7889">
                  <c:v>1806336</c:v>
                </c:pt>
                <c:pt idx="7890">
                  <c:v>1806336</c:v>
                </c:pt>
                <c:pt idx="7891">
                  <c:v>1806336</c:v>
                </c:pt>
                <c:pt idx="7892">
                  <c:v>1806336</c:v>
                </c:pt>
                <c:pt idx="7893">
                  <c:v>1806336</c:v>
                </c:pt>
                <c:pt idx="7894">
                  <c:v>1806336</c:v>
                </c:pt>
                <c:pt idx="7895">
                  <c:v>1806336</c:v>
                </c:pt>
                <c:pt idx="7896">
                  <c:v>1806336</c:v>
                </c:pt>
                <c:pt idx="7897">
                  <c:v>1806336</c:v>
                </c:pt>
                <c:pt idx="7898">
                  <c:v>1806336</c:v>
                </c:pt>
                <c:pt idx="7899">
                  <c:v>1806336</c:v>
                </c:pt>
                <c:pt idx="7900">
                  <c:v>1806336</c:v>
                </c:pt>
                <c:pt idx="7901">
                  <c:v>1806336</c:v>
                </c:pt>
                <c:pt idx="7902">
                  <c:v>1806336</c:v>
                </c:pt>
                <c:pt idx="7903">
                  <c:v>1806336</c:v>
                </c:pt>
                <c:pt idx="7904">
                  <c:v>1806336</c:v>
                </c:pt>
                <c:pt idx="7905">
                  <c:v>1806336</c:v>
                </c:pt>
                <c:pt idx="7906">
                  <c:v>1806336</c:v>
                </c:pt>
                <c:pt idx="7907">
                  <c:v>1806336</c:v>
                </c:pt>
                <c:pt idx="7908">
                  <c:v>1806336</c:v>
                </c:pt>
                <c:pt idx="7909">
                  <c:v>1806336</c:v>
                </c:pt>
                <c:pt idx="7910">
                  <c:v>1806336</c:v>
                </c:pt>
                <c:pt idx="7911">
                  <c:v>1806336</c:v>
                </c:pt>
                <c:pt idx="7912">
                  <c:v>1806336</c:v>
                </c:pt>
                <c:pt idx="7913">
                  <c:v>1806336</c:v>
                </c:pt>
                <c:pt idx="7914">
                  <c:v>1806336</c:v>
                </c:pt>
                <c:pt idx="7915">
                  <c:v>1806336</c:v>
                </c:pt>
                <c:pt idx="7916">
                  <c:v>1806336</c:v>
                </c:pt>
                <c:pt idx="7917">
                  <c:v>1806336</c:v>
                </c:pt>
                <c:pt idx="7918">
                  <c:v>1806336</c:v>
                </c:pt>
                <c:pt idx="7919">
                  <c:v>1806336</c:v>
                </c:pt>
                <c:pt idx="7920">
                  <c:v>1806336</c:v>
                </c:pt>
                <c:pt idx="7921">
                  <c:v>1806336</c:v>
                </c:pt>
                <c:pt idx="7922">
                  <c:v>1806336</c:v>
                </c:pt>
                <c:pt idx="7923">
                  <c:v>1806336</c:v>
                </c:pt>
                <c:pt idx="7924">
                  <c:v>1806336</c:v>
                </c:pt>
                <c:pt idx="7925">
                  <c:v>1806336</c:v>
                </c:pt>
                <c:pt idx="7926">
                  <c:v>1806336</c:v>
                </c:pt>
                <c:pt idx="7927">
                  <c:v>1806336</c:v>
                </c:pt>
                <c:pt idx="7928">
                  <c:v>1806336</c:v>
                </c:pt>
                <c:pt idx="7929">
                  <c:v>1806336</c:v>
                </c:pt>
                <c:pt idx="7930">
                  <c:v>1806336</c:v>
                </c:pt>
                <c:pt idx="7931">
                  <c:v>1806336</c:v>
                </c:pt>
                <c:pt idx="7932">
                  <c:v>1806336</c:v>
                </c:pt>
                <c:pt idx="7933">
                  <c:v>1806336</c:v>
                </c:pt>
                <c:pt idx="7934">
                  <c:v>1806336</c:v>
                </c:pt>
                <c:pt idx="7935">
                  <c:v>1806336</c:v>
                </c:pt>
                <c:pt idx="7936">
                  <c:v>1806336</c:v>
                </c:pt>
                <c:pt idx="7937">
                  <c:v>1806336</c:v>
                </c:pt>
                <c:pt idx="7938">
                  <c:v>1806336</c:v>
                </c:pt>
                <c:pt idx="7939">
                  <c:v>1806336</c:v>
                </c:pt>
                <c:pt idx="7940">
                  <c:v>1806336</c:v>
                </c:pt>
                <c:pt idx="7941">
                  <c:v>1806336</c:v>
                </c:pt>
                <c:pt idx="7942">
                  <c:v>1806336</c:v>
                </c:pt>
                <c:pt idx="7943">
                  <c:v>1806336</c:v>
                </c:pt>
                <c:pt idx="7944">
                  <c:v>1806336</c:v>
                </c:pt>
                <c:pt idx="7945">
                  <c:v>1806336</c:v>
                </c:pt>
                <c:pt idx="7946">
                  <c:v>1806336</c:v>
                </c:pt>
                <c:pt idx="7947">
                  <c:v>1622016</c:v>
                </c:pt>
                <c:pt idx="7948">
                  <c:v>1806336</c:v>
                </c:pt>
                <c:pt idx="7949">
                  <c:v>1806336</c:v>
                </c:pt>
                <c:pt idx="7950">
                  <c:v>1806336</c:v>
                </c:pt>
                <c:pt idx="7951">
                  <c:v>1806336</c:v>
                </c:pt>
                <c:pt idx="7952">
                  <c:v>1806336</c:v>
                </c:pt>
                <c:pt idx="7953">
                  <c:v>1806336</c:v>
                </c:pt>
                <c:pt idx="7954">
                  <c:v>1806336</c:v>
                </c:pt>
                <c:pt idx="7955">
                  <c:v>1806336</c:v>
                </c:pt>
                <c:pt idx="7956">
                  <c:v>1806336</c:v>
                </c:pt>
                <c:pt idx="7957">
                  <c:v>1806336</c:v>
                </c:pt>
                <c:pt idx="7958">
                  <c:v>1806336</c:v>
                </c:pt>
                <c:pt idx="7959">
                  <c:v>1806336</c:v>
                </c:pt>
                <c:pt idx="7960">
                  <c:v>1622016</c:v>
                </c:pt>
                <c:pt idx="7961">
                  <c:v>1806336</c:v>
                </c:pt>
                <c:pt idx="7962">
                  <c:v>1806336</c:v>
                </c:pt>
                <c:pt idx="7963">
                  <c:v>1806336</c:v>
                </c:pt>
                <c:pt idx="7964">
                  <c:v>1806336</c:v>
                </c:pt>
                <c:pt idx="7965">
                  <c:v>1806336</c:v>
                </c:pt>
                <c:pt idx="7966">
                  <c:v>1806336</c:v>
                </c:pt>
                <c:pt idx="7967">
                  <c:v>1806336</c:v>
                </c:pt>
                <c:pt idx="7968">
                  <c:v>1806336</c:v>
                </c:pt>
                <c:pt idx="7969">
                  <c:v>1806336</c:v>
                </c:pt>
                <c:pt idx="7970">
                  <c:v>1806336</c:v>
                </c:pt>
                <c:pt idx="7971">
                  <c:v>1806336</c:v>
                </c:pt>
                <c:pt idx="7972">
                  <c:v>1806336</c:v>
                </c:pt>
                <c:pt idx="7973">
                  <c:v>1806336</c:v>
                </c:pt>
                <c:pt idx="7974">
                  <c:v>1806336</c:v>
                </c:pt>
                <c:pt idx="7975">
                  <c:v>1806336</c:v>
                </c:pt>
                <c:pt idx="7976">
                  <c:v>1806336</c:v>
                </c:pt>
                <c:pt idx="7977">
                  <c:v>1806336</c:v>
                </c:pt>
                <c:pt idx="7978">
                  <c:v>1806336</c:v>
                </c:pt>
                <c:pt idx="7979">
                  <c:v>1806336</c:v>
                </c:pt>
                <c:pt idx="7980">
                  <c:v>1806336</c:v>
                </c:pt>
                <c:pt idx="7981">
                  <c:v>1806336</c:v>
                </c:pt>
                <c:pt idx="7982">
                  <c:v>1806336</c:v>
                </c:pt>
                <c:pt idx="7983">
                  <c:v>1806336</c:v>
                </c:pt>
                <c:pt idx="7984">
                  <c:v>1806336</c:v>
                </c:pt>
                <c:pt idx="7985">
                  <c:v>1806336</c:v>
                </c:pt>
                <c:pt idx="7986">
                  <c:v>1806336</c:v>
                </c:pt>
                <c:pt idx="7987">
                  <c:v>1806336</c:v>
                </c:pt>
                <c:pt idx="7988">
                  <c:v>1806336</c:v>
                </c:pt>
                <c:pt idx="7989">
                  <c:v>1806336</c:v>
                </c:pt>
                <c:pt idx="7990">
                  <c:v>1806336</c:v>
                </c:pt>
                <c:pt idx="7991">
                  <c:v>1806336</c:v>
                </c:pt>
                <c:pt idx="7992">
                  <c:v>1806336</c:v>
                </c:pt>
                <c:pt idx="7993">
                  <c:v>1806336</c:v>
                </c:pt>
                <c:pt idx="7994">
                  <c:v>1806336</c:v>
                </c:pt>
                <c:pt idx="7995">
                  <c:v>1806336</c:v>
                </c:pt>
                <c:pt idx="7996">
                  <c:v>1806336</c:v>
                </c:pt>
                <c:pt idx="7997">
                  <c:v>1806336</c:v>
                </c:pt>
                <c:pt idx="7998">
                  <c:v>1806336</c:v>
                </c:pt>
                <c:pt idx="7999">
                  <c:v>1806336</c:v>
                </c:pt>
                <c:pt idx="8000">
                  <c:v>1806336</c:v>
                </c:pt>
                <c:pt idx="8001">
                  <c:v>1806336</c:v>
                </c:pt>
                <c:pt idx="8002">
                  <c:v>1806336</c:v>
                </c:pt>
                <c:pt idx="8003">
                  <c:v>1806336</c:v>
                </c:pt>
                <c:pt idx="8004">
                  <c:v>1806336</c:v>
                </c:pt>
                <c:pt idx="8005">
                  <c:v>1806336</c:v>
                </c:pt>
                <c:pt idx="8006">
                  <c:v>1806336</c:v>
                </c:pt>
                <c:pt idx="8007">
                  <c:v>1806336</c:v>
                </c:pt>
                <c:pt idx="8008">
                  <c:v>1806336</c:v>
                </c:pt>
                <c:pt idx="8009">
                  <c:v>1806336</c:v>
                </c:pt>
                <c:pt idx="8010">
                  <c:v>1806336</c:v>
                </c:pt>
                <c:pt idx="8011">
                  <c:v>1806336</c:v>
                </c:pt>
                <c:pt idx="8012">
                  <c:v>1806336</c:v>
                </c:pt>
                <c:pt idx="8013">
                  <c:v>1806336</c:v>
                </c:pt>
                <c:pt idx="8014">
                  <c:v>1806336</c:v>
                </c:pt>
                <c:pt idx="8015">
                  <c:v>1806336</c:v>
                </c:pt>
                <c:pt idx="8016">
                  <c:v>1806336</c:v>
                </c:pt>
                <c:pt idx="8017">
                  <c:v>1806336</c:v>
                </c:pt>
                <c:pt idx="8018">
                  <c:v>1806336</c:v>
                </c:pt>
                <c:pt idx="8019">
                  <c:v>1806336</c:v>
                </c:pt>
                <c:pt idx="8020">
                  <c:v>1806336</c:v>
                </c:pt>
                <c:pt idx="8021">
                  <c:v>1806336</c:v>
                </c:pt>
                <c:pt idx="8022">
                  <c:v>1806336</c:v>
                </c:pt>
                <c:pt idx="8023">
                  <c:v>1806336</c:v>
                </c:pt>
                <c:pt idx="8024">
                  <c:v>1806336</c:v>
                </c:pt>
                <c:pt idx="8025">
                  <c:v>1806336</c:v>
                </c:pt>
                <c:pt idx="8026">
                  <c:v>1806336</c:v>
                </c:pt>
                <c:pt idx="8027">
                  <c:v>1806336</c:v>
                </c:pt>
                <c:pt idx="8028">
                  <c:v>1806336</c:v>
                </c:pt>
                <c:pt idx="8029">
                  <c:v>1806336</c:v>
                </c:pt>
                <c:pt idx="8030">
                  <c:v>1806336</c:v>
                </c:pt>
                <c:pt idx="8031">
                  <c:v>1806336</c:v>
                </c:pt>
                <c:pt idx="8032">
                  <c:v>1806336</c:v>
                </c:pt>
                <c:pt idx="8033">
                  <c:v>1806336</c:v>
                </c:pt>
                <c:pt idx="8034">
                  <c:v>1806336</c:v>
                </c:pt>
                <c:pt idx="8035">
                  <c:v>1806336</c:v>
                </c:pt>
                <c:pt idx="8036">
                  <c:v>1806336</c:v>
                </c:pt>
                <c:pt idx="8037">
                  <c:v>1806336</c:v>
                </c:pt>
                <c:pt idx="8038">
                  <c:v>1806336</c:v>
                </c:pt>
                <c:pt idx="8039">
                  <c:v>1806336</c:v>
                </c:pt>
                <c:pt idx="8040">
                  <c:v>1806336</c:v>
                </c:pt>
                <c:pt idx="8041">
                  <c:v>1806336</c:v>
                </c:pt>
                <c:pt idx="8042">
                  <c:v>1806336</c:v>
                </c:pt>
                <c:pt idx="8043">
                  <c:v>1806336</c:v>
                </c:pt>
                <c:pt idx="8044">
                  <c:v>1806336</c:v>
                </c:pt>
                <c:pt idx="8045">
                  <c:v>1806336</c:v>
                </c:pt>
                <c:pt idx="8046">
                  <c:v>1806336</c:v>
                </c:pt>
                <c:pt idx="8047">
                  <c:v>1806336</c:v>
                </c:pt>
                <c:pt idx="8048">
                  <c:v>1806336</c:v>
                </c:pt>
                <c:pt idx="8049">
                  <c:v>1806336</c:v>
                </c:pt>
                <c:pt idx="8050">
                  <c:v>1806336</c:v>
                </c:pt>
                <c:pt idx="8051">
                  <c:v>1806336</c:v>
                </c:pt>
                <c:pt idx="8052">
                  <c:v>1806336</c:v>
                </c:pt>
                <c:pt idx="8053">
                  <c:v>1806336</c:v>
                </c:pt>
                <c:pt idx="8054">
                  <c:v>1806336</c:v>
                </c:pt>
                <c:pt idx="8055">
                  <c:v>1806336</c:v>
                </c:pt>
                <c:pt idx="8056">
                  <c:v>1806336</c:v>
                </c:pt>
                <c:pt idx="8057">
                  <c:v>1806336</c:v>
                </c:pt>
                <c:pt idx="8058">
                  <c:v>1806336</c:v>
                </c:pt>
                <c:pt idx="8059">
                  <c:v>1806336</c:v>
                </c:pt>
                <c:pt idx="8060">
                  <c:v>1806336</c:v>
                </c:pt>
                <c:pt idx="8061">
                  <c:v>1806336</c:v>
                </c:pt>
                <c:pt idx="8062">
                  <c:v>1806336</c:v>
                </c:pt>
                <c:pt idx="8063">
                  <c:v>1806336</c:v>
                </c:pt>
                <c:pt idx="8064">
                  <c:v>1806336</c:v>
                </c:pt>
                <c:pt idx="8065">
                  <c:v>1806336</c:v>
                </c:pt>
                <c:pt idx="8066">
                  <c:v>1806336</c:v>
                </c:pt>
                <c:pt idx="8067">
                  <c:v>1806336</c:v>
                </c:pt>
                <c:pt idx="8068">
                  <c:v>1806336</c:v>
                </c:pt>
                <c:pt idx="8069">
                  <c:v>1806336</c:v>
                </c:pt>
                <c:pt idx="8070">
                  <c:v>1806336</c:v>
                </c:pt>
                <c:pt idx="8071">
                  <c:v>1806336</c:v>
                </c:pt>
                <c:pt idx="8072">
                  <c:v>1806336</c:v>
                </c:pt>
                <c:pt idx="8073">
                  <c:v>1806336</c:v>
                </c:pt>
                <c:pt idx="8074">
                  <c:v>1806336</c:v>
                </c:pt>
                <c:pt idx="8075">
                  <c:v>1806336</c:v>
                </c:pt>
                <c:pt idx="8076">
                  <c:v>1806336</c:v>
                </c:pt>
                <c:pt idx="8077">
                  <c:v>1806336</c:v>
                </c:pt>
                <c:pt idx="8078">
                  <c:v>1806336</c:v>
                </c:pt>
                <c:pt idx="8079">
                  <c:v>1806336</c:v>
                </c:pt>
                <c:pt idx="8080">
                  <c:v>1806336</c:v>
                </c:pt>
                <c:pt idx="8081">
                  <c:v>1806336</c:v>
                </c:pt>
                <c:pt idx="8082">
                  <c:v>1806336</c:v>
                </c:pt>
                <c:pt idx="8083">
                  <c:v>1806336</c:v>
                </c:pt>
                <c:pt idx="8084">
                  <c:v>1806336</c:v>
                </c:pt>
                <c:pt idx="8085">
                  <c:v>1806336</c:v>
                </c:pt>
                <c:pt idx="8086">
                  <c:v>1806336</c:v>
                </c:pt>
                <c:pt idx="8087">
                  <c:v>1806336</c:v>
                </c:pt>
                <c:pt idx="8088">
                  <c:v>1806336</c:v>
                </c:pt>
                <c:pt idx="8089">
                  <c:v>1806336</c:v>
                </c:pt>
                <c:pt idx="8090">
                  <c:v>1806336</c:v>
                </c:pt>
                <c:pt idx="8091">
                  <c:v>1806336</c:v>
                </c:pt>
                <c:pt idx="8092">
                  <c:v>1806336</c:v>
                </c:pt>
                <c:pt idx="8093">
                  <c:v>1806336</c:v>
                </c:pt>
                <c:pt idx="8094">
                  <c:v>1806336</c:v>
                </c:pt>
                <c:pt idx="8095">
                  <c:v>1806336</c:v>
                </c:pt>
                <c:pt idx="8096">
                  <c:v>1806336</c:v>
                </c:pt>
                <c:pt idx="8097">
                  <c:v>1806336</c:v>
                </c:pt>
                <c:pt idx="8098">
                  <c:v>1806336</c:v>
                </c:pt>
                <c:pt idx="8099">
                  <c:v>1806336</c:v>
                </c:pt>
                <c:pt idx="8100">
                  <c:v>1806336</c:v>
                </c:pt>
                <c:pt idx="8101">
                  <c:v>1806336</c:v>
                </c:pt>
                <c:pt idx="8102">
                  <c:v>1806336</c:v>
                </c:pt>
                <c:pt idx="8103">
                  <c:v>1806336</c:v>
                </c:pt>
                <c:pt idx="8104">
                  <c:v>1806336</c:v>
                </c:pt>
                <c:pt idx="8105">
                  <c:v>1806336</c:v>
                </c:pt>
                <c:pt idx="8106">
                  <c:v>1806336</c:v>
                </c:pt>
                <c:pt idx="8107">
                  <c:v>1806336</c:v>
                </c:pt>
                <c:pt idx="8108">
                  <c:v>1806336</c:v>
                </c:pt>
                <c:pt idx="8109">
                  <c:v>1806336</c:v>
                </c:pt>
                <c:pt idx="8110">
                  <c:v>1806336</c:v>
                </c:pt>
                <c:pt idx="8111">
                  <c:v>1806336</c:v>
                </c:pt>
                <c:pt idx="8112">
                  <c:v>1806336</c:v>
                </c:pt>
                <c:pt idx="8113">
                  <c:v>1806336</c:v>
                </c:pt>
                <c:pt idx="8114">
                  <c:v>1806336</c:v>
                </c:pt>
                <c:pt idx="8115">
                  <c:v>1806336</c:v>
                </c:pt>
                <c:pt idx="8116">
                  <c:v>1806336</c:v>
                </c:pt>
                <c:pt idx="8117">
                  <c:v>1806336</c:v>
                </c:pt>
                <c:pt idx="8118">
                  <c:v>1806336</c:v>
                </c:pt>
                <c:pt idx="8119">
                  <c:v>1806336</c:v>
                </c:pt>
                <c:pt idx="8120">
                  <c:v>1806336</c:v>
                </c:pt>
                <c:pt idx="8121">
                  <c:v>1806336</c:v>
                </c:pt>
                <c:pt idx="8122">
                  <c:v>1806336</c:v>
                </c:pt>
                <c:pt idx="8123">
                  <c:v>1806336</c:v>
                </c:pt>
                <c:pt idx="8124">
                  <c:v>1806336</c:v>
                </c:pt>
                <c:pt idx="8125">
                  <c:v>1806336</c:v>
                </c:pt>
                <c:pt idx="8126">
                  <c:v>1806336</c:v>
                </c:pt>
                <c:pt idx="8127">
                  <c:v>1806336</c:v>
                </c:pt>
                <c:pt idx="8128">
                  <c:v>1806336</c:v>
                </c:pt>
                <c:pt idx="8129">
                  <c:v>1806336</c:v>
                </c:pt>
                <c:pt idx="8130">
                  <c:v>1806336</c:v>
                </c:pt>
                <c:pt idx="8131">
                  <c:v>1806336</c:v>
                </c:pt>
                <c:pt idx="8132">
                  <c:v>1806336</c:v>
                </c:pt>
                <c:pt idx="8133">
                  <c:v>1806336</c:v>
                </c:pt>
                <c:pt idx="8134">
                  <c:v>1806336</c:v>
                </c:pt>
                <c:pt idx="8135">
                  <c:v>1806336</c:v>
                </c:pt>
                <c:pt idx="8136">
                  <c:v>1806336</c:v>
                </c:pt>
                <c:pt idx="8137">
                  <c:v>1806336</c:v>
                </c:pt>
                <c:pt idx="8138">
                  <c:v>1806336</c:v>
                </c:pt>
                <c:pt idx="8139">
                  <c:v>1806336</c:v>
                </c:pt>
                <c:pt idx="8140">
                  <c:v>1806336</c:v>
                </c:pt>
                <c:pt idx="8141">
                  <c:v>1806336</c:v>
                </c:pt>
                <c:pt idx="8142">
                  <c:v>1806336</c:v>
                </c:pt>
                <c:pt idx="8143">
                  <c:v>1806336</c:v>
                </c:pt>
                <c:pt idx="8144">
                  <c:v>1806336</c:v>
                </c:pt>
                <c:pt idx="8145">
                  <c:v>1806336</c:v>
                </c:pt>
                <c:pt idx="8146">
                  <c:v>1806336</c:v>
                </c:pt>
                <c:pt idx="8147">
                  <c:v>1806336</c:v>
                </c:pt>
                <c:pt idx="8148">
                  <c:v>1806336</c:v>
                </c:pt>
                <c:pt idx="8149">
                  <c:v>1806336</c:v>
                </c:pt>
                <c:pt idx="8150">
                  <c:v>1806336</c:v>
                </c:pt>
                <c:pt idx="8151">
                  <c:v>1806336</c:v>
                </c:pt>
                <c:pt idx="8152">
                  <c:v>1806336</c:v>
                </c:pt>
                <c:pt idx="8153">
                  <c:v>1806336</c:v>
                </c:pt>
                <c:pt idx="8154">
                  <c:v>1806336</c:v>
                </c:pt>
                <c:pt idx="8155">
                  <c:v>1806336</c:v>
                </c:pt>
                <c:pt idx="8156">
                  <c:v>1806336</c:v>
                </c:pt>
                <c:pt idx="8157">
                  <c:v>1806336</c:v>
                </c:pt>
                <c:pt idx="8158">
                  <c:v>1806336</c:v>
                </c:pt>
                <c:pt idx="8159">
                  <c:v>1806336</c:v>
                </c:pt>
                <c:pt idx="8160">
                  <c:v>1806336</c:v>
                </c:pt>
                <c:pt idx="8161">
                  <c:v>1806336</c:v>
                </c:pt>
                <c:pt idx="8162">
                  <c:v>1806336</c:v>
                </c:pt>
                <c:pt idx="8163">
                  <c:v>1806336</c:v>
                </c:pt>
                <c:pt idx="8164">
                  <c:v>1806336</c:v>
                </c:pt>
                <c:pt idx="8165">
                  <c:v>1806336</c:v>
                </c:pt>
                <c:pt idx="8166">
                  <c:v>1806336</c:v>
                </c:pt>
                <c:pt idx="8167">
                  <c:v>1806336</c:v>
                </c:pt>
                <c:pt idx="8168">
                  <c:v>1806336</c:v>
                </c:pt>
                <c:pt idx="8169">
                  <c:v>1806336</c:v>
                </c:pt>
                <c:pt idx="8170">
                  <c:v>1806336</c:v>
                </c:pt>
                <c:pt idx="8171">
                  <c:v>1806336</c:v>
                </c:pt>
                <c:pt idx="8172">
                  <c:v>1806336</c:v>
                </c:pt>
                <c:pt idx="8173">
                  <c:v>1806336</c:v>
                </c:pt>
                <c:pt idx="8174">
                  <c:v>1806336</c:v>
                </c:pt>
                <c:pt idx="8175">
                  <c:v>1806336</c:v>
                </c:pt>
                <c:pt idx="8176">
                  <c:v>1806336</c:v>
                </c:pt>
                <c:pt idx="8177">
                  <c:v>1806336</c:v>
                </c:pt>
                <c:pt idx="8178">
                  <c:v>1806336</c:v>
                </c:pt>
                <c:pt idx="8179">
                  <c:v>1806336</c:v>
                </c:pt>
                <c:pt idx="8180">
                  <c:v>1806336</c:v>
                </c:pt>
                <c:pt idx="8181">
                  <c:v>1806336</c:v>
                </c:pt>
                <c:pt idx="8182">
                  <c:v>1806336</c:v>
                </c:pt>
                <c:pt idx="8183">
                  <c:v>1806336</c:v>
                </c:pt>
                <c:pt idx="8184">
                  <c:v>1806336</c:v>
                </c:pt>
                <c:pt idx="8185">
                  <c:v>1806336</c:v>
                </c:pt>
                <c:pt idx="8186">
                  <c:v>1806336</c:v>
                </c:pt>
                <c:pt idx="8187">
                  <c:v>1806336</c:v>
                </c:pt>
                <c:pt idx="8188">
                  <c:v>1806336</c:v>
                </c:pt>
                <c:pt idx="8189">
                  <c:v>1806336</c:v>
                </c:pt>
                <c:pt idx="8190">
                  <c:v>1806336</c:v>
                </c:pt>
                <c:pt idx="8191">
                  <c:v>1806336</c:v>
                </c:pt>
                <c:pt idx="8192">
                  <c:v>1806336</c:v>
                </c:pt>
                <c:pt idx="8193">
                  <c:v>1806336</c:v>
                </c:pt>
                <c:pt idx="8194">
                  <c:v>1806336</c:v>
                </c:pt>
                <c:pt idx="8195">
                  <c:v>1806336</c:v>
                </c:pt>
                <c:pt idx="8196">
                  <c:v>1806336</c:v>
                </c:pt>
                <c:pt idx="8197">
                  <c:v>1806336</c:v>
                </c:pt>
                <c:pt idx="8198">
                  <c:v>1806336</c:v>
                </c:pt>
                <c:pt idx="8199">
                  <c:v>1806336</c:v>
                </c:pt>
                <c:pt idx="8200">
                  <c:v>1806336</c:v>
                </c:pt>
                <c:pt idx="8201">
                  <c:v>1806336</c:v>
                </c:pt>
                <c:pt idx="8202">
                  <c:v>1806336</c:v>
                </c:pt>
                <c:pt idx="8203">
                  <c:v>1806336</c:v>
                </c:pt>
                <c:pt idx="8204">
                  <c:v>1806336</c:v>
                </c:pt>
                <c:pt idx="8205">
                  <c:v>1806336</c:v>
                </c:pt>
                <c:pt idx="8206">
                  <c:v>1806336</c:v>
                </c:pt>
                <c:pt idx="8207">
                  <c:v>1806336</c:v>
                </c:pt>
                <c:pt idx="8208">
                  <c:v>1806336</c:v>
                </c:pt>
                <c:pt idx="8209">
                  <c:v>1806336</c:v>
                </c:pt>
                <c:pt idx="8210">
                  <c:v>1806336</c:v>
                </c:pt>
                <c:pt idx="8211">
                  <c:v>1806336</c:v>
                </c:pt>
                <c:pt idx="8212">
                  <c:v>1806336</c:v>
                </c:pt>
                <c:pt idx="8213">
                  <c:v>1806336</c:v>
                </c:pt>
                <c:pt idx="8214">
                  <c:v>1806336</c:v>
                </c:pt>
                <c:pt idx="8215">
                  <c:v>1806336</c:v>
                </c:pt>
                <c:pt idx="8216">
                  <c:v>1806336</c:v>
                </c:pt>
                <c:pt idx="8217">
                  <c:v>1806336</c:v>
                </c:pt>
                <c:pt idx="8218">
                  <c:v>1806336</c:v>
                </c:pt>
                <c:pt idx="8219">
                  <c:v>1806336</c:v>
                </c:pt>
                <c:pt idx="8220">
                  <c:v>1806336</c:v>
                </c:pt>
                <c:pt idx="8221">
                  <c:v>1806336</c:v>
                </c:pt>
                <c:pt idx="8222">
                  <c:v>1806336</c:v>
                </c:pt>
                <c:pt idx="8223">
                  <c:v>1806336</c:v>
                </c:pt>
                <c:pt idx="8224">
                  <c:v>1806336</c:v>
                </c:pt>
                <c:pt idx="8225">
                  <c:v>1806336</c:v>
                </c:pt>
                <c:pt idx="8226">
                  <c:v>1806336</c:v>
                </c:pt>
                <c:pt idx="8227">
                  <c:v>1806336</c:v>
                </c:pt>
                <c:pt idx="8228">
                  <c:v>1806336</c:v>
                </c:pt>
                <c:pt idx="8229">
                  <c:v>1806336</c:v>
                </c:pt>
                <c:pt idx="8230">
                  <c:v>1806336</c:v>
                </c:pt>
                <c:pt idx="8231">
                  <c:v>1806336</c:v>
                </c:pt>
                <c:pt idx="8232">
                  <c:v>1806336</c:v>
                </c:pt>
                <c:pt idx="8233">
                  <c:v>1806336</c:v>
                </c:pt>
                <c:pt idx="8234">
                  <c:v>1806336</c:v>
                </c:pt>
                <c:pt idx="8235">
                  <c:v>1806336</c:v>
                </c:pt>
                <c:pt idx="8236">
                  <c:v>1806336</c:v>
                </c:pt>
                <c:pt idx="8237">
                  <c:v>1806336</c:v>
                </c:pt>
                <c:pt idx="8238">
                  <c:v>1806336</c:v>
                </c:pt>
                <c:pt idx="8239">
                  <c:v>1806336</c:v>
                </c:pt>
                <c:pt idx="8240">
                  <c:v>1806336</c:v>
                </c:pt>
                <c:pt idx="8241">
                  <c:v>1806336</c:v>
                </c:pt>
                <c:pt idx="8242">
                  <c:v>1806336</c:v>
                </c:pt>
                <c:pt idx="8243">
                  <c:v>1806336</c:v>
                </c:pt>
                <c:pt idx="8244">
                  <c:v>1806336</c:v>
                </c:pt>
                <c:pt idx="8245">
                  <c:v>1806336</c:v>
                </c:pt>
                <c:pt idx="8246">
                  <c:v>1806336</c:v>
                </c:pt>
                <c:pt idx="8247">
                  <c:v>1806336</c:v>
                </c:pt>
                <c:pt idx="8248">
                  <c:v>1806336</c:v>
                </c:pt>
                <c:pt idx="8249">
                  <c:v>1806336</c:v>
                </c:pt>
                <c:pt idx="8250">
                  <c:v>1806336</c:v>
                </c:pt>
                <c:pt idx="8251">
                  <c:v>1806336</c:v>
                </c:pt>
                <c:pt idx="8252">
                  <c:v>1806336</c:v>
                </c:pt>
                <c:pt idx="8253">
                  <c:v>1806336</c:v>
                </c:pt>
                <c:pt idx="8254">
                  <c:v>1806336</c:v>
                </c:pt>
                <c:pt idx="8255">
                  <c:v>1806336</c:v>
                </c:pt>
                <c:pt idx="8256">
                  <c:v>1806336</c:v>
                </c:pt>
                <c:pt idx="8257">
                  <c:v>1806336</c:v>
                </c:pt>
                <c:pt idx="8258">
                  <c:v>1806336</c:v>
                </c:pt>
                <c:pt idx="8259">
                  <c:v>1806336</c:v>
                </c:pt>
                <c:pt idx="8260">
                  <c:v>1806336</c:v>
                </c:pt>
                <c:pt idx="8261">
                  <c:v>1806336</c:v>
                </c:pt>
                <c:pt idx="8262">
                  <c:v>1806336</c:v>
                </c:pt>
                <c:pt idx="8263">
                  <c:v>1806336</c:v>
                </c:pt>
                <c:pt idx="8264">
                  <c:v>1806336</c:v>
                </c:pt>
                <c:pt idx="8265">
                  <c:v>1806336</c:v>
                </c:pt>
                <c:pt idx="8266">
                  <c:v>1806336</c:v>
                </c:pt>
                <c:pt idx="8267">
                  <c:v>1806336</c:v>
                </c:pt>
                <c:pt idx="8268">
                  <c:v>1806336</c:v>
                </c:pt>
                <c:pt idx="8269">
                  <c:v>1806336</c:v>
                </c:pt>
                <c:pt idx="8270">
                  <c:v>1806336</c:v>
                </c:pt>
                <c:pt idx="8271">
                  <c:v>1806336</c:v>
                </c:pt>
                <c:pt idx="8272">
                  <c:v>1806336</c:v>
                </c:pt>
                <c:pt idx="8273">
                  <c:v>1806336</c:v>
                </c:pt>
                <c:pt idx="8274">
                  <c:v>1806336</c:v>
                </c:pt>
                <c:pt idx="8275">
                  <c:v>1806336</c:v>
                </c:pt>
                <c:pt idx="8276">
                  <c:v>1806336</c:v>
                </c:pt>
                <c:pt idx="8277">
                  <c:v>1806336</c:v>
                </c:pt>
                <c:pt idx="8278">
                  <c:v>1806336</c:v>
                </c:pt>
                <c:pt idx="8279">
                  <c:v>1806336</c:v>
                </c:pt>
                <c:pt idx="8280">
                  <c:v>1806336</c:v>
                </c:pt>
                <c:pt idx="8281">
                  <c:v>1806336</c:v>
                </c:pt>
                <c:pt idx="8282">
                  <c:v>1806336</c:v>
                </c:pt>
                <c:pt idx="8283">
                  <c:v>1806336</c:v>
                </c:pt>
                <c:pt idx="8284">
                  <c:v>1806336</c:v>
                </c:pt>
                <c:pt idx="8285">
                  <c:v>1806336</c:v>
                </c:pt>
                <c:pt idx="8286">
                  <c:v>1806336</c:v>
                </c:pt>
                <c:pt idx="8287">
                  <c:v>1806336</c:v>
                </c:pt>
                <c:pt idx="8288">
                  <c:v>1806336</c:v>
                </c:pt>
                <c:pt idx="8289">
                  <c:v>1806336</c:v>
                </c:pt>
                <c:pt idx="8290">
                  <c:v>1806336</c:v>
                </c:pt>
                <c:pt idx="8291">
                  <c:v>1806336</c:v>
                </c:pt>
                <c:pt idx="8292">
                  <c:v>1806336</c:v>
                </c:pt>
                <c:pt idx="8293">
                  <c:v>1806336</c:v>
                </c:pt>
                <c:pt idx="8294">
                  <c:v>1806336</c:v>
                </c:pt>
                <c:pt idx="8295">
                  <c:v>1806336</c:v>
                </c:pt>
                <c:pt idx="8296">
                  <c:v>1806336</c:v>
                </c:pt>
                <c:pt idx="8297">
                  <c:v>1806336</c:v>
                </c:pt>
                <c:pt idx="8298">
                  <c:v>1806336</c:v>
                </c:pt>
                <c:pt idx="8299">
                  <c:v>1806336</c:v>
                </c:pt>
                <c:pt idx="8300">
                  <c:v>1806336</c:v>
                </c:pt>
                <c:pt idx="8301">
                  <c:v>1806336</c:v>
                </c:pt>
                <c:pt idx="8302">
                  <c:v>1806336</c:v>
                </c:pt>
                <c:pt idx="8303">
                  <c:v>1806336</c:v>
                </c:pt>
                <c:pt idx="8304">
                  <c:v>1806336</c:v>
                </c:pt>
                <c:pt idx="8305">
                  <c:v>1806336</c:v>
                </c:pt>
                <c:pt idx="8306">
                  <c:v>1806336</c:v>
                </c:pt>
                <c:pt idx="8307">
                  <c:v>1806336</c:v>
                </c:pt>
                <c:pt idx="8308">
                  <c:v>1806336</c:v>
                </c:pt>
                <c:pt idx="8309">
                  <c:v>1806336</c:v>
                </c:pt>
                <c:pt idx="8310">
                  <c:v>1806336</c:v>
                </c:pt>
                <c:pt idx="8311">
                  <c:v>1806336</c:v>
                </c:pt>
                <c:pt idx="8312">
                  <c:v>1806336</c:v>
                </c:pt>
                <c:pt idx="8313">
                  <c:v>1806336</c:v>
                </c:pt>
                <c:pt idx="8314">
                  <c:v>1806336</c:v>
                </c:pt>
                <c:pt idx="8315">
                  <c:v>1806336</c:v>
                </c:pt>
                <c:pt idx="8316">
                  <c:v>1806336</c:v>
                </c:pt>
                <c:pt idx="8317">
                  <c:v>1806336</c:v>
                </c:pt>
                <c:pt idx="8318">
                  <c:v>1806336</c:v>
                </c:pt>
                <c:pt idx="8319">
                  <c:v>1806336</c:v>
                </c:pt>
                <c:pt idx="8320">
                  <c:v>1806336</c:v>
                </c:pt>
                <c:pt idx="8321">
                  <c:v>1806336</c:v>
                </c:pt>
                <c:pt idx="8322">
                  <c:v>1806336</c:v>
                </c:pt>
                <c:pt idx="8323">
                  <c:v>1806336</c:v>
                </c:pt>
                <c:pt idx="8324">
                  <c:v>1806336</c:v>
                </c:pt>
                <c:pt idx="8325">
                  <c:v>1806336</c:v>
                </c:pt>
                <c:pt idx="8326">
                  <c:v>1806336</c:v>
                </c:pt>
                <c:pt idx="8327">
                  <c:v>1806336</c:v>
                </c:pt>
                <c:pt idx="8328">
                  <c:v>1806336</c:v>
                </c:pt>
                <c:pt idx="8329">
                  <c:v>1806336</c:v>
                </c:pt>
                <c:pt idx="8330">
                  <c:v>1806336</c:v>
                </c:pt>
                <c:pt idx="8331">
                  <c:v>1806336</c:v>
                </c:pt>
                <c:pt idx="8332">
                  <c:v>1806336</c:v>
                </c:pt>
                <c:pt idx="8333">
                  <c:v>1806336</c:v>
                </c:pt>
                <c:pt idx="8334">
                  <c:v>1806336</c:v>
                </c:pt>
                <c:pt idx="8335">
                  <c:v>1806336</c:v>
                </c:pt>
                <c:pt idx="8336">
                  <c:v>1806336</c:v>
                </c:pt>
                <c:pt idx="8337">
                  <c:v>1806336</c:v>
                </c:pt>
                <c:pt idx="8338">
                  <c:v>1806336</c:v>
                </c:pt>
                <c:pt idx="8339">
                  <c:v>1806336</c:v>
                </c:pt>
                <c:pt idx="8340">
                  <c:v>1806336</c:v>
                </c:pt>
                <c:pt idx="8341">
                  <c:v>1806336</c:v>
                </c:pt>
                <c:pt idx="8342">
                  <c:v>1806336</c:v>
                </c:pt>
                <c:pt idx="8343">
                  <c:v>1806336</c:v>
                </c:pt>
                <c:pt idx="8344">
                  <c:v>1806336</c:v>
                </c:pt>
                <c:pt idx="8345">
                  <c:v>1806336</c:v>
                </c:pt>
                <c:pt idx="8346">
                  <c:v>1806336</c:v>
                </c:pt>
                <c:pt idx="8347">
                  <c:v>1806336</c:v>
                </c:pt>
                <c:pt idx="8348">
                  <c:v>1806336</c:v>
                </c:pt>
                <c:pt idx="8349">
                  <c:v>1806336</c:v>
                </c:pt>
                <c:pt idx="8350">
                  <c:v>1806336</c:v>
                </c:pt>
                <c:pt idx="8351">
                  <c:v>1806336</c:v>
                </c:pt>
                <c:pt idx="8352">
                  <c:v>1806336</c:v>
                </c:pt>
                <c:pt idx="8353">
                  <c:v>1806336</c:v>
                </c:pt>
                <c:pt idx="8354">
                  <c:v>1806336</c:v>
                </c:pt>
                <c:pt idx="8355">
                  <c:v>1806336</c:v>
                </c:pt>
                <c:pt idx="8356">
                  <c:v>1806336</c:v>
                </c:pt>
                <c:pt idx="8357">
                  <c:v>1806336</c:v>
                </c:pt>
                <c:pt idx="8358">
                  <c:v>1806336</c:v>
                </c:pt>
                <c:pt idx="8359">
                  <c:v>1806336</c:v>
                </c:pt>
                <c:pt idx="8360">
                  <c:v>1806336</c:v>
                </c:pt>
                <c:pt idx="8361">
                  <c:v>1806336</c:v>
                </c:pt>
                <c:pt idx="8362">
                  <c:v>1806336</c:v>
                </c:pt>
                <c:pt idx="8363">
                  <c:v>1806336</c:v>
                </c:pt>
                <c:pt idx="8364">
                  <c:v>1806336</c:v>
                </c:pt>
                <c:pt idx="8365">
                  <c:v>1806336</c:v>
                </c:pt>
                <c:pt idx="8366">
                  <c:v>1806336</c:v>
                </c:pt>
                <c:pt idx="8367">
                  <c:v>1806336</c:v>
                </c:pt>
                <c:pt idx="8368">
                  <c:v>1806336</c:v>
                </c:pt>
                <c:pt idx="8369">
                  <c:v>1806336</c:v>
                </c:pt>
                <c:pt idx="8370">
                  <c:v>1806336</c:v>
                </c:pt>
                <c:pt idx="8371">
                  <c:v>1806336</c:v>
                </c:pt>
                <c:pt idx="8372">
                  <c:v>1806336</c:v>
                </c:pt>
                <c:pt idx="8373">
                  <c:v>1806336</c:v>
                </c:pt>
                <c:pt idx="8374">
                  <c:v>1806336</c:v>
                </c:pt>
                <c:pt idx="8375">
                  <c:v>1806336</c:v>
                </c:pt>
                <c:pt idx="8376">
                  <c:v>1806336</c:v>
                </c:pt>
                <c:pt idx="8377">
                  <c:v>1806336</c:v>
                </c:pt>
                <c:pt idx="8378">
                  <c:v>1806336</c:v>
                </c:pt>
                <c:pt idx="8379">
                  <c:v>1806336</c:v>
                </c:pt>
                <c:pt idx="8380">
                  <c:v>1806336</c:v>
                </c:pt>
                <c:pt idx="8381">
                  <c:v>1806336</c:v>
                </c:pt>
                <c:pt idx="8382">
                  <c:v>1806336</c:v>
                </c:pt>
                <c:pt idx="8383">
                  <c:v>1806336</c:v>
                </c:pt>
                <c:pt idx="8384">
                  <c:v>1806336</c:v>
                </c:pt>
                <c:pt idx="8385">
                  <c:v>1806336</c:v>
                </c:pt>
                <c:pt idx="8386">
                  <c:v>1806336</c:v>
                </c:pt>
                <c:pt idx="8387">
                  <c:v>1806336</c:v>
                </c:pt>
                <c:pt idx="8388">
                  <c:v>1806336</c:v>
                </c:pt>
                <c:pt idx="8389">
                  <c:v>1806336</c:v>
                </c:pt>
                <c:pt idx="8390">
                  <c:v>1806336</c:v>
                </c:pt>
                <c:pt idx="8391">
                  <c:v>1806336</c:v>
                </c:pt>
                <c:pt idx="8392">
                  <c:v>1806336</c:v>
                </c:pt>
                <c:pt idx="8393">
                  <c:v>1806336</c:v>
                </c:pt>
                <c:pt idx="8394">
                  <c:v>1806336</c:v>
                </c:pt>
                <c:pt idx="8395">
                  <c:v>1806336</c:v>
                </c:pt>
                <c:pt idx="8396">
                  <c:v>1806336</c:v>
                </c:pt>
                <c:pt idx="8397">
                  <c:v>1806336</c:v>
                </c:pt>
                <c:pt idx="8398">
                  <c:v>1806336</c:v>
                </c:pt>
                <c:pt idx="8399">
                  <c:v>1806336</c:v>
                </c:pt>
                <c:pt idx="8400">
                  <c:v>1806336</c:v>
                </c:pt>
                <c:pt idx="8401">
                  <c:v>1806336</c:v>
                </c:pt>
                <c:pt idx="8402">
                  <c:v>1806336</c:v>
                </c:pt>
                <c:pt idx="8403">
                  <c:v>1806336</c:v>
                </c:pt>
                <c:pt idx="8404">
                  <c:v>1806336</c:v>
                </c:pt>
                <c:pt idx="8405">
                  <c:v>1806336</c:v>
                </c:pt>
                <c:pt idx="8406">
                  <c:v>1806336</c:v>
                </c:pt>
                <c:pt idx="8407">
                  <c:v>1806336</c:v>
                </c:pt>
                <c:pt idx="8408">
                  <c:v>1806336</c:v>
                </c:pt>
                <c:pt idx="8409">
                  <c:v>1806336</c:v>
                </c:pt>
                <c:pt idx="8410">
                  <c:v>1806336</c:v>
                </c:pt>
                <c:pt idx="8411">
                  <c:v>1806336</c:v>
                </c:pt>
                <c:pt idx="8412">
                  <c:v>1806336</c:v>
                </c:pt>
                <c:pt idx="8413">
                  <c:v>1806336</c:v>
                </c:pt>
                <c:pt idx="8414">
                  <c:v>1806336</c:v>
                </c:pt>
                <c:pt idx="8415">
                  <c:v>1806336</c:v>
                </c:pt>
                <c:pt idx="8416">
                  <c:v>1806336</c:v>
                </c:pt>
                <c:pt idx="8417">
                  <c:v>1806336</c:v>
                </c:pt>
                <c:pt idx="8418">
                  <c:v>1806336</c:v>
                </c:pt>
                <c:pt idx="8419">
                  <c:v>1806336</c:v>
                </c:pt>
                <c:pt idx="8420">
                  <c:v>1806336</c:v>
                </c:pt>
                <c:pt idx="8421">
                  <c:v>1806336</c:v>
                </c:pt>
                <c:pt idx="8422">
                  <c:v>1806336</c:v>
                </c:pt>
                <c:pt idx="8423">
                  <c:v>1806336</c:v>
                </c:pt>
                <c:pt idx="8424">
                  <c:v>1806336</c:v>
                </c:pt>
                <c:pt idx="8425">
                  <c:v>1806336</c:v>
                </c:pt>
                <c:pt idx="8426">
                  <c:v>1806336</c:v>
                </c:pt>
                <c:pt idx="8427">
                  <c:v>1806336</c:v>
                </c:pt>
                <c:pt idx="8428">
                  <c:v>1806336</c:v>
                </c:pt>
                <c:pt idx="8429">
                  <c:v>1806336</c:v>
                </c:pt>
                <c:pt idx="8430">
                  <c:v>1806336</c:v>
                </c:pt>
                <c:pt idx="8431">
                  <c:v>1806336</c:v>
                </c:pt>
                <c:pt idx="8432">
                  <c:v>1806336</c:v>
                </c:pt>
                <c:pt idx="8433">
                  <c:v>1806336</c:v>
                </c:pt>
                <c:pt idx="8434">
                  <c:v>1806336</c:v>
                </c:pt>
                <c:pt idx="8435">
                  <c:v>1806336</c:v>
                </c:pt>
                <c:pt idx="8436">
                  <c:v>1806336</c:v>
                </c:pt>
                <c:pt idx="8437">
                  <c:v>1806336</c:v>
                </c:pt>
                <c:pt idx="8438">
                  <c:v>1806336</c:v>
                </c:pt>
                <c:pt idx="8439">
                  <c:v>1806336</c:v>
                </c:pt>
                <c:pt idx="8440">
                  <c:v>1806336</c:v>
                </c:pt>
                <c:pt idx="8441">
                  <c:v>1806336</c:v>
                </c:pt>
                <c:pt idx="8442">
                  <c:v>1806336</c:v>
                </c:pt>
                <c:pt idx="8443">
                  <c:v>1806336</c:v>
                </c:pt>
                <c:pt idx="8444">
                  <c:v>1806336</c:v>
                </c:pt>
                <c:pt idx="8445">
                  <c:v>1806336</c:v>
                </c:pt>
                <c:pt idx="8446">
                  <c:v>1806336</c:v>
                </c:pt>
                <c:pt idx="8447">
                  <c:v>1806336</c:v>
                </c:pt>
                <c:pt idx="8448">
                  <c:v>1806336</c:v>
                </c:pt>
                <c:pt idx="8449">
                  <c:v>1806336</c:v>
                </c:pt>
                <c:pt idx="8450">
                  <c:v>1806336</c:v>
                </c:pt>
                <c:pt idx="8451">
                  <c:v>1806336</c:v>
                </c:pt>
                <c:pt idx="8452">
                  <c:v>1806336</c:v>
                </c:pt>
                <c:pt idx="8453">
                  <c:v>1806336</c:v>
                </c:pt>
                <c:pt idx="8454">
                  <c:v>1806336</c:v>
                </c:pt>
                <c:pt idx="8455">
                  <c:v>1806336</c:v>
                </c:pt>
                <c:pt idx="8456">
                  <c:v>1806336</c:v>
                </c:pt>
                <c:pt idx="8457">
                  <c:v>1806336</c:v>
                </c:pt>
                <c:pt idx="8458">
                  <c:v>1806336</c:v>
                </c:pt>
                <c:pt idx="8459">
                  <c:v>1806336</c:v>
                </c:pt>
                <c:pt idx="8460">
                  <c:v>1806336</c:v>
                </c:pt>
                <c:pt idx="8461">
                  <c:v>1806336</c:v>
                </c:pt>
                <c:pt idx="8462">
                  <c:v>1806336</c:v>
                </c:pt>
                <c:pt idx="8463">
                  <c:v>1806336</c:v>
                </c:pt>
                <c:pt idx="8464">
                  <c:v>1806336</c:v>
                </c:pt>
                <c:pt idx="8465">
                  <c:v>1806336</c:v>
                </c:pt>
                <c:pt idx="8466">
                  <c:v>1806336</c:v>
                </c:pt>
                <c:pt idx="8467">
                  <c:v>1806336</c:v>
                </c:pt>
                <c:pt idx="8468">
                  <c:v>1806336</c:v>
                </c:pt>
                <c:pt idx="8469">
                  <c:v>1806336</c:v>
                </c:pt>
                <c:pt idx="8470">
                  <c:v>1806336</c:v>
                </c:pt>
                <c:pt idx="8471">
                  <c:v>1806336</c:v>
                </c:pt>
                <c:pt idx="8472">
                  <c:v>1806336</c:v>
                </c:pt>
                <c:pt idx="8473">
                  <c:v>1806336</c:v>
                </c:pt>
                <c:pt idx="8474">
                  <c:v>1806336</c:v>
                </c:pt>
                <c:pt idx="8475">
                  <c:v>1806336</c:v>
                </c:pt>
                <c:pt idx="8476">
                  <c:v>1806336</c:v>
                </c:pt>
                <c:pt idx="8477">
                  <c:v>1806336</c:v>
                </c:pt>
                <c:pt idx="8478">
                  <c:v>1806336</c:v>
                </c:pt>
                <c:pt idx="8479">
                  <c:v>1806336</c:v>
                </c:pt>
                <c:pt idx="8480">
                  <c:v>1806336</c:v>
                </c:pt>
                <c:pt idx="8481">
                  <c:v>1806336</c:v>
                </c:pt>
                <c:pt idx="8482">
                  <c:v>1806336</c:v>
                </c:pt>
                <c:pt idx="8483">
                  <c:v>1806336</c:v>
                </c:pt>
                <c:pt idx="8484">
                  <c:v>1806336</c:v>
                </c:pt>
                <c:pt idx="8485">
                  <c:v>1806336</c:v>
                </c:pt>
                <c:pt idx="8486">
                  <c:v>1806336</c:v>
                </c:pt>
                <c:pt idx="8487">
                  <c:v>1806336</c:v>
                </c:pt>
                <c:pt idx="8488">
                  <c:v>1806336</c:v>
                </c:pt>
                <c:pt idx="8489">
                  <c:v>1806336</c:v>
                </c:pt>
                <c:pt idx="8490">
                  <c:v>1806336</c:v>
                </c:pt>
                <c:pt idx="8491">
                  <c:v>1806336</c:v>
                </c:pt>
                <c:pt idx="8492">
                  <c:v>1806336</c:v>
                </c:pt>
                <c:pt idx="8493">
                  <c:v>1806336</c:v>
                </c:pt>
                <c:pt idx="8494">
                  <c:v>1806336</c:v>
                </c:pt>
                <c:pt idx="8495">
                  <c:v>1806336</c:v>
                </c:pt>
                <c:pt idx="8496">
                  <c:v>1806336</c:v>
                </c:pt>
                <c:pt idx="8497">
                  <c:v>1806336</c:v>
                </c:pt>
                <c:pt idx="8498">
                  <c:v>1806336</c:v>
                </c:pt>
                <c:pt idx="8499">
                  <c:v>1806336</c:v>
                </c:pt>
                <c:pt idx="8500">
                  <c:v>1806336</c:v>
                </c:pt>
                <c:pt idx="8501">
                  <c:v>1806336</c:v>
                </c:pt>
                <c:pt idx="8502">
                  <c:v>1806336</c:v>
                </c:pt>
                <c:pt idx="8503">
                  <c:v>1806336</c:v>
                </c:pt>
                <c:pt idx="8504">
                  <c:v>1806336</c:v>
                </c:pt>
                <c:pt idx="8505">
                  <c:v>1806336</c:v>
                </c:pt>
                <c:pt idx="8506">
                  <c:v>1806336</c:v>
                </c:pt>
                <c:pt idx="8507">
                  <c:v>1806336</c:v>
                </c:pt>
                <c:pt idx="8508">
                  <c:v>1806336</c:v>
                </c:pt>
                <c:pt idx="8509">
                  <c:v>1806336</c:v>
                </c:pt>
                <c:pt idx="8510">
                  <c:v>1806336</c:v>
                </c:pt>
                <c:pt idx="8511">
                  <c:v>1806336</c:v>
                </c:pt>
                <c:pt idx="8512">
                  <c:v>1806336</c:v>
                </c:pt>
                <c:pt idx="8513">
                  <c:v>1806336</c:v>
                </c:pt>
                <c:pt idx="8514">
                  <c:v>1806336</c:v>
                </c:pt>
                <c:pt idx="8515">
                  <c:v>1806336</c:v>
                </c:pt>
                <c:pt idx="8516">
                  <c:v>1806336</c:v>
                </c:pt>
                <c:pt idx="8517">
                  <c:v>1806336</c:v>
                </c:pt>
                <c:pt idx="8518">
                  <c:v>1806336</c:v>
                </c:pt>
                <c:pt idx="8519">
                  <c:v>1806336</c:v>
                </c:pt>
                <c:pt idx="8520">
                  <c:v>1806336</c:v>
                </c:pt>
                <c:pt idx="8521">
                  <c:v>1806336</c:v>
                </c:pt>
                <c:pt idx="8522">
                  <c:v>1806336</c:v>
                </c:pt>
                <c:pt idx="8523">
                  <c:v>1806336</c:v>
                </c:pt>
                <c:pt idx="8524">
                  <c:v>1806336</c:v>
                </c:pt>
                <c:pt idx="8525">
                  <c:v>1806336</c:v>
                </c:pt>
                <c:pt idx="8526">
                  <c:v>1806336</c:v>
                </c:pt>
                <c:pt idx="8527">
                  <c:v>1806336</c:v>
                </c:pt>
                <c:pt idx="8528">
                  <c:v>1806336</c:v>
                </c:pt>
                <c:pt idx="8529">
                  <c:v>1806336</c:v>
                </c:pt>
                <c:pt idx="8530">
                  <c:v>1806336</c:v>
                </c:pt>
                <c:pt idx="8531">
                  <c:v>1806336</c:v>
                </c:pt>
                <c:pt idx="8532">
                  <c:v>1806336</c:v>
                </c:pt>
                <c:pt idx="8533">
                  <c:v>1806336</c:v>
                </c:pt>
                <c:pt idx="8534">
                  <c:v>1806336</c:v>
                </c:pt>
                <c:pt idx="8535">
                  <c:v>1806336</c:v>
                </c:pt>
                <c:pt idx="8536">
                  <c:v>1806336</c:v>
                </c:pt>
                <c:pt idx="8537">
                  <c:v>1806336</c:v>
                </c:pt>
                <c:pt idx="8538">
                  <c:v>1806336</c:v>
                </c:pt>
                <c:pt idx="8539">
                  <c:v>1806336</c:v>
                </c:pt>
                <c:pt idx="8540">
                  <c:v>1806336</c:v>
                </c:pt>
                <c:pt idx="8541">
                  <c:v>1806336</c:v>
                </c:pt>
                <c:pt idx="8542">
                  <c:v>1806336</c:v>
                </c:pt>
                <c:pt idx="8543">
                  <c:v>1806336</c:v>
                </c:pt>
                <c:pt idx="8544">
                  <c:v>1806336</c:v>
                </c:pt>
                <c:pt idx="8545">
                  <c:v>1806336</c:v>
                </c:pt>
                <c:pt idx="8546">
                  <c:v>1806336</c:v>
                </c:pt>
                <c:pt idx="8547">
                  <c:v>1806336</c:v>
                </c:pt>
                <c:pt idx="8548">
                  <c:v>1806336</c:v>
                </c:pt>
                <c:pt idx="8549">
                  <c:v>1806336</c:v>
                </c:pt>
                <c:pt idx="8550">
                  <c:v>1806336</c:v>
                </c:pt>
                <c:pt idx="8551">
                  <c:v>1806336</c:v>
                </c:pt>
                <c:pt idx="8552">
                  <c:v>1806336</c:v>
                </c:pt>
                <c:pt idx="8553">
                  <c:v>1806336</c:v>
                </c:pt>
                <c:pt idx="8554">
                  <c:v>1806336</c:v>
                </c:pt>
                <c:pt idx="8555">
                  <c:v>1806336</c:v>
                </c:pt>
                <c:pt idx="8556">
                  <c:v>1806336</c:v>
                </c:pt>
                <c:pt idx="8557">
                  <c:v>1806336</c:v>
                </c:pt>
                <c:pt idx="8558">
                  <c:v>1806336</c:v>
                </c:pt>
                <c:pt idx="8559">
                  <c:v>1806336</c:v>
                </c:pt>
                <c:pt idx="8560">
                  <c:v>1806336</c:v>
                </c:pt>
                <c:pt idx="8561">
                  <c:v>1806336</c:v>
                </c:pt>
                <c:pt idx="8562">
                  <c:v>1806336</c:v>
                </c:pt>
                <c:pt idx="8563">
                  <c:v>1806336</c:v>
                </c:pt>
                <c:pt idx="8564">
                  <c:v>1806336</c:v>
                </c:pt>
                <c:pt idx="8565">
                  <c:v>1806336</c:v>
                </c:pt>
                <c:pt idx="8566">
                  <c:v>1806336</c:v>
                </c:pt>
                <c:pt idx="8567">
                  <c:v>1806336</c:v>
                </c:pt>
                <c:pt idx="8568">
                  <c:v>1806336</c:v>
                </c:pt>
                <c:pt idx="8569">
                  <c:v>1806336</c:v>
                </c:pt>
                <c:pt idx="8570">
                  <c:v>1806336</c:v>
                </c:pt>
                <c:pt idx="8571">
                  <c:v>1806336</c:v>
                </c:pt>
                <c:pt idx="8572">
                  <c:v>1806336</c:v>
                </c:pt>
                <c:pt idx="8573">
                  <c:v>1806336</c:v>
                </c:pt>
                <c:pt idx="8574">
                  <c:v>1806336</c:v>
                </c:pt>
                <c:pt idx="8575">
                  <c:v>1806336</c:v>
                </c:pt>
                <c:pt idx="8576">
                  <c:v>1806336</c:v>
                </c:pt>
                <c:pt idx="8577">
                  <c:v>1806336</c:v>
                </c:pt>
                <c:pt idx="8578">
                  <c:v>1806336</c:v>
                </c:pt>
                <c:pt idx="8579">
                  <c:v>1806336</c:v>
                </c:pt>
                <c:pt idx="8580">
                  <c:v>1806336</c:v>
                </c:pt>
                <c:pt idx="8581">
                  <c:v>1806336</c:v>
                </c:pt>
                <c:pt idx="8582">
                  <c:v>1806336</c:v>
                </c:pt>
                <c:pt idx="8583">
                  <c:v>1806336</c:v>
                </c:pt>
                <c:pt idx="8584">
                  <c:v>1806336</c:v>
                </c:pt>
                <c:pt idx="8585">
                  <c:v>1806336</c:v>
                </c:pt>
                <c:pt idx="8586">
                  <c:v>1806336</c:v>
                </c:pt>
                <c:pt idx="8587">
                  <c:v>1806336</c:v>
                </c:pt>
                <c:pt idx="8588">
                  <c:v>1806336</c:v>
                </c:pt>
                <c:pt idx="8589">
                  <c:v>1806336</c:v>
                </c:pt>
                <c:pt idx="8590">
                  <c:v>1806336</c:v>
                </c:pt>
                <c:pt idx="8591">
                  <c:v>1806336</c:v>
                </c:pt>
                <c:pt idx="8592">
                  <c:v>1806336</c:v>
                </c:pt>
                <c:pt idx="8593">
                  <c:v>1806336</c:v>
                </c:pt>
                <c:pt idx="8594">
                  <c:v>1806336</c:v>
                </c:pt>
                <c:pt idx="8595">
                  <c:v>1806336</c:v>
                </c:pt>
                <c:pt idx="8596">
                  <c:v>1806336</c:v>
                </c:pt>
                <c:pt idx="8597">
                  <c:v>1806336</c:v>
                </c:pt>
                <c:pt idx="8598">
                  <c:v>1806336</c:v>
                </c:pt>
                <c:pt idx="8599">
                  <c:v>1806336</c:v>
                </c:pt>
                <c:pt idx="8600">
                  <c:v>1806336</c:v>
                </c:pt>
                <c:pt idx="8601">
                  <c:v>1806336</c:v>
                </c:pt>
                <c:pt idx="8602">
                  <c:v>1806336</c:v>
                </c:pt>
                <c:pt idx="8603">
                  <c:v>1806336</c:v>
                </c:pt>
                <c:pt idx="8604">
                  <c:v>1806336</c:v>
                </c:pt>
                <c:pt idx="8605">
                  <c:v>1806336</c:v>
                </c:pt>
                <c:pt idx="8606">
                  <c:v>1806336</c:v>
                </c:pt>
                <c:pt idx="8607">
                  <c:v>1806336</c:v>
                </c:pt>
                <c:pt idx="8608">
                  <c:v>1806336</c:v>
                </c:pt>
                <c:pt idx="8609">
                  <c:v>1806336</c:v>
                </c:pt>
                <c:pt idx="8610">
                  <c:v>1806336</c:v>
                </c:pt>
                <c:pt idx="8611">
                  <c:v>1806336</c:v>
                </c:pt>
                <c:pt idx="8612">
                  <c:v>1806336</c:v>
                </c:pt>
                <c:pt idx="8613">
                  <c:v>1806336</c:v>
                </c:pt>
                <c:pt idx="8614">
                  <c:v>1806336</c:v>
                </c:pt>
                <c:pt idx="8615">
                  <c:v>1806336</c:v>
                </c:pt>
                <c:pt idx="8616">
                  <c:v>1806336</c:v>
                </c:pt>
                <c:pt idx="8617">
                  <c:v>1806336</c:v>
                </c:pt>
                <c:pt idx="8618">
                  <c:v>1806336</c:v>
                </c:pt>
                <c:pt idx="8619">
                  <c:v>1806336</c:v>
                </c:pt>
                <c:pt idx="8620">
                  <c:v>1806336</c:v>
                </c:pt>
                <c:pt idx="8621">
                  <c:v>1806336</c:v>
                </c:pt>
                <c:pt idx="8622">
                  <c:v>1806336</c:v>
                </c:pt>
                <c:pt idx="8623">
                  <c:v>1806336</c:v>
                </c:pt>
                <c:pt idx="8624">
                  <c:v>1806336</c:v>
                </c:pt>
                <c:pt idx="8625">
                  <c:v>1806336</c:v>
                </c:pt>
                <c:pt idx="8626">
                  <c:v>1806336</c:v>
                </c:pt>
                <c:pt idx="8627">
                  <c:v>1806336</c:v>
                </c:pt>
                <c:pt idx="8628">
                  <c:v>1806336</c:v>
                </c:pt>
                <c:pt idx="8629">
                  <c:v>1806336</c:v>
                </c:pt>
                <c:pt idx="8630">
                  <c:v>1806336</c:v>
                </c:pt>
                <c:pt idx="8631">
                  <c:v>1806336</c:v>
                </c:pt>
                <c:pt idx="8632">
                  <c:v>1806336</c:v>
                </c:pt>
                <c:pt idx="8633">
                  <c:v>1806336</c:v>
                </c:pt>
                <c:pt idx="8634">
                  <c:v>1806336</c:v>
                </c:pt>
                <c:pt idx="8635">
                  <c:v>1806336</c:v>
                </c:pt>
                <c:pt idx="8636">
                  <c:v>1806336</c:v>
                </c:pt>
                <c:pt idx="8637">
                  <c:v>1806336</c:v>
                </c:pt>
                <c:pt idx="8638">
                  <c:v>1806336</c:v>
                </c:pt>
                <c:pt idx="8639">
                  <c:v>1806336</c:v>
                </c:pt>
                <c:pt idx="8640">
                  <c:v>1806336</c:v>
                </c:pt>
                <c:pt idx="8641">
                  <c:v>1806336</c:v>
                </c:pt>
                <c:pt idx="8642">
                  <c:v>1806336</c:v>
                </c:pt>
                <c:pt idx="8643">
                  <c:v>1806336</c:v>
                </c:pt>
                <c:pt idx="8644">
                  <c:v>1806336</c:v>
                </c:pt>
                <c:pt idx="8645">
                  <c:v>1806336</c:v>
                </c:pt>
                <c:pt idx="8646">
                  <c:v>1806336</c:v>
                </c:pt>
                <c:pt idx="8647">
                  <c:v>1806336</c:v>
                </c:pt>
                <c:pt idx="8648">
                  <c:v>1806336</c:v>
                </c:pt>
                <c:pt idx="8649">
                  <c:v>1806336</c:v>
                </c:pt>
                <c:pt idx="8650">
                  <c:v>1806336</c:v>
                </c:pt>
                <c:pt idx="8651">
                  <c:v>1806336</c:v>
                </c:pt>
                <c:pt idx="8652">
                  <c:v>1806336</c:v>
                </c:pt>
                <c:pt idx="8653">
                  <c:v>1806336</c:v>
                </c:pt>
                <c:pt idx="8654">
                  <c:v>1806336</c:v>
                </c:pt>
                <c:pt idx="8655">
                  <c:v>1806336</c:v>
                </c:pt>
                <c:pt idx="8656">
                  <c:v>1806336</c:v>
                </c:pt>
                <c:pt idx="8657">
                  <c:v>1806336</c:v>
                </c:pt>
                <c:pt idx="8658">
                  <c:v>1806336</c:v>
                </c:pt>
                <c:pt idx="8659">
                  <c:v>1806336</c:v>
                </c:pt>
                <c:pt idx="8660">
                  <c:v>1806336</c:v>
                </c:pt>
                <c:pt idx="8661">
                  <c:v>1806336</c:v>
                </c:pt>
                <c:pt idx="8662">
                  <c:v>1806336</c:v>
                </c:pt>
                <c:pt idx="8663">
                  <c:v>1806336</c:v>
                </c:pt>
                <c:pt idx="8664">
                  <c:v>1806336</c:v>
                </c:pt>
                <c:pt idx="8665">
                  <c:v>1806336</c:v>
                </c:pt>
                <c:pt idx="8666">
                  <c:v>1806336</c:v>
                </c:pt>
                <c:pt idx="8667">
                  <c:v>1806336</c:v>
                </c:pt>
                <c:pt idx="8668">
                  <c:v>1806336</c:v>
                </c:pt>
                <c:pt idx="8669">
                  <c:v>1806336</c:v>
                </c:pt>
                <c:pt idx="8670">
                  <c:v>1806336</c:v>
                </c:pt>
                <c:pt idx="8671">
                  <c:v>1806336</c:v>
                </c:pt>
                <c:pt idx="8672">
                  <c:v>1806336</c:v>
                </c:pt>
                <c:pt idx="8673">
                  <c:v>1806336</c:v>
                </c:pt>
                <c:pt idx="8674">
                  <c:v>1806336</c:v>
                </c:pt>
                <c:pt idx="8675">
                  <c:v>1806336</c:v>
                </c:pt>
                <c:pt idx="8676">
                  <c:v>1806336</c:v>
                </c:pt>
                <c:pt idx="8677">
                  <c:v>1806336</c:v>
                </c:pt>
                <c:pt idx="8678">
                  <c:v>1806336</c:v>
                </c:pt>
                <c:pt idx="8679">
                  <c:v>1806336</c:v>
                </c:pt>
                <c:pt idx="8680">
                  <c:v>1806336</c:v>
                </c:pt>
                <c:pt idx="8681">
                  <c:v>1806336</c:v>
                </c:pt>
                <c:pt idx="8682">
                  <c:v>1806336</c:v>
                </c:pt>
                <c:pt idx="8683">
                  <c:v>1806336</c:v>
                </c:pt>
                <c:pt idx="8684">
                  <c:v>1806336</c:v>
                </c:pt>
                <c:pt idx="8685">
                  <c:v>1806336</c:v>
                </c:pt>
                <c:pt idx="8686">
                  <c:v>1806336</c:v>
                </c:pt>
                <c:pt idx="8687">
                  <c:v>1806336</c:v>
                </c:pt>
                <c:pt idx="8688">
                  <c:v>1806336</c:v>
                </c:pt>
                <c:pt idx="8689">
                  <c:v>1806336</c:v>
                </c:pt>
                <c:pt idx="8690">
                  <c:v>1806336</c:v>
                </c:pt>
                <c:pt idx="8691">
                  <c:v>1806336</c:v>
                </c:pt>
                <c:pt idx="8692">
                  <c:v>1806336</c:v>
                </c:pt>
                <c:pt idx="8693">
                  <c:v>1806336</c:v>
                </c:pt>
                <c:pt idx="8694">
                  <c:v>1806336</c:v>
                </c:pt>
                <c:pt idx="8695">
                  <c:v>1806336</c:v>
                </c:pt>
                <c:pt idx="8696">
                  <c:v>1806336</c:v>
                </c:pt>
                <c:pt idx="8697">
                  <c:v>1806336</c:v>
                </c:pt>
                <c:pt idx="8698">
                  <c:v>1806336</c:v>
                </c:pt>
                <c:pt idx="8699">
                  <c:v>1806336</c:v>
                </c:pt>
                <c:pt idx="8700">
                  <c:v>1806336</c:v>
                </c:pt>
                <c:pt idx="8701">
                  <c:v>1806336</c:v>
                </c:pt>
                <c:pt idx="8702">
                  <c:v>1622016</c:v>
                </c:pt>
                <c:pt idx="8703">
                  <c:v>1806336</c:v>
                </c:pt>
                <c:pt idx="8704">
                  <c:v>1806336</c:v>
                </c:pt>
                <c:pt idx="8705">
                  <c:v>1806336</c:v>
                </c:pt>
                <c:pt idx="8706">
                  <c:v>1806336</c:v>
                </c:pt>
                <c:pt idx="8707">
                  <c:v>1806336</c:v>
                </c:pt>
                <c:pt idx="8708">
                  <c:v>1806336</c:v>
                </c:pt>
                <c:pt idx="8709">
                  <c:v>1806336</c:v>
                </c:pt>
                <c:pt idx="8710">
                  <c:v>1806336</c:v>
                </c:pt>
                <c:pt idx="8711">
                  <c:v>1806336</c:v>
                </c:pt>
                <c:pt idx="8712">
                  <c:v>1806336</c:v>
                </c:pt>
                <c:pt idx="8713">
                  <c:v>1806336</c:v>
                </c:pt>
                <c:pt idx="8714">
                  <c:v>1806336</c:v>
                </c:pt>
                <c:pt idx="8715">
                  <c:v>1622016</c:v>
                </c:pt>
                <c:pt idx="8716">
                  <c:v>1806336</c:v>
                </c:pt>
                <c:pt idx="8717">
                  <c:v>1806336</c:v>
                </c:pt>
                <c:pt idx="8718">
                  <c:v>1806336</c:v>
                </c:pt>
                <c:pt idx="8719">
                  <c:v>1806336</c:v>
                </c:pt>
                <c:pt idx="8720">
                  <c:v>1806336</c:v>
                </c:pt>
                <c:pt idx="8721">
                  <c:v>1806336</c:v>
                </c:pt>
                <c:pt idx="8722">
                  <c:v>1806336</c:v>
                </c:pt>
                <c:pt idx="8723">
                  <c:v>1806336</c:v>
                </c:pt>
                <c:pt idx="8724">
                  <c:v>1806336</c:v>
                </c:pt>
                <c:pt idx="8725">
                  <c:v>1806336</c:v>
                </c:pt>
                <c:pt idx="8726">
                  <c:v>1806336</c:v>
                </c:pt>
                <c:pt idx="8727">
                  <c:v>1806336</c:v>
                </c:pt>
                <c:pt idx="8728">
                  <c:v>1622016</c:v>
                </c:pt>
                <c:pt idx="8729">
                  <c:v>1806336</c:v>
                </c:pt>
                <c:pt idx="8730">
                  <c:v>1806336</c:v>
                </c:pt>
                <c:pt idx="8731">
                  <c:v>1806336</c:v>
                </c:pt>
                <c:pt idx="8732">
                  <c:v>1806336</c:v>
                </c:pt>
                <c:pt idx="8733">
                  <c:v>1806336</c:v>
                </c:pt>
                <c:pt idx="8734">
                  <c:v>1806336</c:v>
                </c:pt>
                <c:pt idx="8735">
                  <c:v>1806336</c:v>
                </c:pt>
                <c:pt idx="8736">
                  <c:v>1806336</c:v>
                </c:pt>
                <c:pt idx="8737">
                  <c:v>1806336</c:v>
                </c:pt>
                <c:pt idx="8738">
                  <c:v>1806336</c:v>
                </c:pt>
                <c:pt idx="8739">
                  <c:v>1806336</c:v>
                </c:pt>
                <c:pt idx="8740">
                  <c:v>1806336</c:v>
                </c:pt>
                <c:pt idx="8741">
                  <c:v>1622016</c:v>
                </c:pt>
                <c:pt idx="8742">
                  <c:v>1806336</c:v>
                </c:pt>
                <c:pt idx="8743">
                  <c:v>1806336</c:v>
                </c:pt>
                <c:pt idx="8744">
                  <c:v>1806336</c:v>
                </c:pt>
                <c:pt idx="8745">
                  <c:v>1806336</c:v>
                </c:pt>
                <c:pt idx="8746">
                  <c:v>1806336</c:v>
                </c:pt>
                <c:pt idx="8747">
                  <c:v>1806336</c:v>
                </c:pt>
                <c:pt idx="8748">
                  <c:v>1806336</c:v>
                </c:pt>
                <c:pt idx="8749">
                  <c:v>1806336</c:v>
                </c:pt>
                <c:pt idx="8750">
                  <c:v>1806336</c:v>
                </c:pt>
                <c:pt idx="8751">
                  <c:v>1806336</c:v>
                </c:pt>
                <c:pt idx="8752">
                  <c:v>1806336</c:v>
                </c:pt>
                <c:pt idx="8753">
                  <c:v>1806336</c:v>
                </c:pt>
                <c:pt idx="8754">
                  <c:v>1806336</c:v>
                </c:pt>
                <c:pt idx="8755">
                  <c:v>1806336</c:v>
                </c:pt>
                <c:pt idx="8756">
                  <c:v>1806336</c:v>
                </c:pt>
                <c:pt idx="8757">
                  <c:v>1806336</c:v>
                </c:pt>
                <c:pt idx="8758">
                  <c:v>1806336</c:v>
                </c:pt>
                <c:pt idx="8759">
                  <c:v>1806336</c:v>
                </c:pt>
                <c:pt idx="8760">
                  <c:v>1806336</c:v>
                </c:pt>
                <c:pt idx="8761">
                  <c:v>1806336</c:v>
                </c:pt>
                <c:pt idx="8762">
                  <c:v>1806336</c:v>
                </c:pt>
                <c:pt idx="8763">
                  <c:v>1806336</c:v>
                </c:pt>
                <c:pt idx="8764">
                  <c:v>1806336</c:v>
                </c:pt>
                <c:pt idx="8765">
                  <c:v>1806336</c:v>
                </c:pt>
                <c:pt idx="8766">
                  <c:v>1806336</c:v>
                </c:pt>
                <c:pt idx="8767">
                  <c:v>1806336</c:v>
                </c:pt>
                <c:pt idx="8768">
                  <c:v>1806336</c:v>
                </c:pt>
                <c:pt idx="8769">
                  <c:v>1806336</c:v>
                </c:pt>
                <c:pt idx="8770">
                  <c:v>1806336</c:v>
                </c:pt>
                <c:pt idx="8771">
                  <c:v>1806336</c:v>
                </c:pt>
                <c:pt idx="8772">
                  <c:v>1806336</c:v>
                </c:pt>
                <c:pt idx="8773">
                  <c:v>1806336</c:v>
                </c:pt>
                <c:pt idx="8774">
                  <c:v>1806336</c:v>
                </c:pt>
                <c:pt idx="8775">
                  <c:v>1806336</c:v>
                </c:pt>
                <c:pt idx="8776">
                  <c:v>1806336</c:v>
                </c:pt>
                <c:pt idx="8777">
                  <c:v>1806336</c:v>
                </c:pt>
                <c:pt idx="8778">
                  <c:v>1806336</c:v>
                </c:pt>
                <c:pt idx="8779">
                  <c:v>1806336</c:v>
                </c:pt>
                <c:pt idx="8780">
                  <c:v>1806336</c:v>
                </c:pt>
                <c:pt idx="8781">
                  <c:v>1806336</c:v>
                </c:pt>
                <c:pt idx="8782">
                  <c:v>1806336</c:v>
                </c:pt>
                <c:pt idx="8783">
                  <c:v>1806336</c:v>
                </c:pt>
                <c:pt idx="8784">
                  <c:v>1806336</c:v>
                </c:pt>
                <c:pt idx="8785">
                  <c:v>1806336</c:v>
                </c:pt>
                <c:pt idx="8786">
                  <c:v>1806336</c:v>
                </c:pt>
                <c:pt idx="8787">
                  <c:v>1806336</c:v>
                </c:pt>
                <c:pt idx="8788">
                  <c:v>1806336</c:v>
                </c:pt>
                <c:pt idx="8789">
                  <c:v>1806336</c:v>
                </c:pt>
                <c:pt idx="8790">
                  <c:v>1806336</c:v>
                </c:pt>
                <c:pt idx="8791">
                  <c:v>1806336</c:v>
                </c:pt>
                <c:pt idx="8792">
                  <c:v>1806336</c:v>
                </c:pt>
                <c:pt idx="8793">
                  <c:v>1806336</c:v>
                </c:pt>
                <c:pt idx="8794">
                  <c:v>1806336</c:v>
                </c:pt>
                <c:pt idx="8795">
                  <c:v>1806336</c:v>
                </c:pt>
                <c:pt idx="8796">
                  <c:v>1806336</c:v>
                </c:pt>
                <c:pt idx="8797">
                  <c:v>1806336</c:v>
                </c:pt>
                <c:pt idx="8798">
                  <c:v>1806336</c:v>
                </c:pt>
                <c:pt idx="8799">
                  <c:v>1806336</c:v>
                </c:pt>
                <c:pt idx="8800">
                  <c:v>1806336</c:v>
                </c:pt>
                <c:pt idx="8801">
                  <c:v>1806336</c:v>
                </c:pt>
                <c:pt idx="8802">
                  <c:v>1806336</c:v>
                </c:pt>
                <c:pt idx="8803">
                  <c:v>1806336</c:v>
                </c:pt>
                <c:pt idx="8804">
                  <c:v>1806336</c:v>
                </c:pt>
                <c:pt idx="8805">
                  <c:v>1806336</c:v>
                </c:pt>
                <c:pt idx="8806">
                  <c:v>1806336</c:v>
                </c:pt>
                <c:pt idx="8807">
                  <c:v>1806336</c:v>
                </c:pt>
                <c:pt idx="8808">
                  <c:v>1806336</c:v>
                </c:pt>
                <c:pt idx="8809">
                  <c:v>1806336</c:v>
                </c:pt>
                <c:pt idx="8810">
                  <c:v>1806336</c:v>
                </c:pt>
                <c:pt idx="8811">
                  <c:v>1806336</c:v>
                </c:pt>
                <c:pt idx="8812">
                  <c:v>1806336</c:v>
                </c:pt>
                <c:pt idx="8813">
                  <c:v>1806336</c:v>
                </c:pt>
                <c:pt idx="8814">
                  <c:v>1806336</c:v>
                </c:pt>
                <c:pt idx="8815">
                  <c:v>1806336</c:v>
                </c:pt>
                <c:pt idx="8816">
                  <c:v>1806336</c:v>
                </c:pt>
                <c:pt idx="8817">
                  <c:v>1806336</c:v>
                </c:pt>
                <c:pt idx="8818">
                  <c:v>1806336</c:v>
                </c:pt>
                <c:pt idx="8819">
                  <c:v>1806336</c:v>
                </c:pt>
                <c:pt idx="8820">
                  <c:v>1806336</c:v>
                </c:pt>
                <c:pt idx="8821">
                  <c:v>1806336</c:v>
                </c:pt>
                <c:pt idx="8822">
                  <c:v>1806336</c:v>
                </c:pt>
                <c:pt idx="8823">
                  <c:v>1806336</c:v>
                </c:pt>
                <c:pt idx="8824">
                  <c:v>1806336</c:v>
                </c:pt>
                <c:pt idx="8825">
                  <c:v>1806336</c:v>
                </c:pt>
                <c:pt idx="8826">
                  <c:v>1806336</c:v>
                </c:pt>
                <c:pt idx="8827">
                  <c:v>1806336</c:v>
                </c:pt>
                <c:pt idx="8828">
                  <c:v>1806336</c:v>
                </c:pt>
                <c:pt idx="8829">
                  <c:v>1806336</c:v>
                </c:pt>
                <c:pt idx="8830">
                  <c:v>1806336</c:v>
                </c:pt>
                <c:pt idx="8831">
                  <c:v>1806336</c:v>
                </c:pt>
                <c:pt idx="8832">
                  <c:v>1806336</c:v>
                </c:pt>
                <c:pt idx="8833">
                  <c:v>1806336</c:v>
                </c:pt>
                <c:pt idx="8834">
                  <c:v>1806336</c:v>
                </c:pt>
                <c:pt idx="8835">
                  <c:v>1806336</c:v>
                </c:pt>
                <c:pt idx="8836">
                  <c:v>1806336</c:v>
                </c:pt>
                <c:pt idx="8837">
                  <c:v>1806336</c:v>
                </c:pt>
                <c:pt idx="8838">
                  <c:v>1806336</c:v>
                </c:pt>
                <c:pt idx="8839">
                  <c:v>1806336</c:v>
                </c:pt>
                <c:pt idx="8840">
                  <c:v>1806336</c:v>
                </c:pt>
                <c:pt idx="8841">
                  <c:v>1806336</c:v>
                </c:pt>
                <c:pt idx="8842">
                  <c:v>1806336</c:v>
                </c:pt>
                <c:pt idx="8843">
                  <c:v>1806336</c:v>
                </c:pt>
                <c:pt idx="8844">
                  <c:v>1806336</c:v>
                </c:pt>
                <c:pt idx="8845">
                  <c:v>1806336</c:v>
                </c:pt>
                <c:pt idx="8846">
                  <c:v>1806336</c:v>
                </c:pt>
                <c:pt idx="8847">
                  <c:v>1806336</c:v>
                </c:pt>
                <c:pt idx="8848">
                  <c:v>1806336</c:v>
                </c:pt>
                <c:pt idx="8849">
                  <c:v>1806336</c:v>
                </c:pt>
                <c:pt idx="8850">
                  <c:v>1806336</c:v>
                </c:pt>
                <c:pt idx="8851">
                  <c:v>1806336</c:v>
                </c:pt>
                <c:pt idx="8852">
                  <c:v>1806336</c:v>
                </c:pt>
                <c:pt idx="8853">
                  <c:v>1806336</c:v>
                </c:pt>
                <c:pt idx="8854">
                  <c:v>1806336</c:v>
                </c:pt>
                <c:pt idx="8855">
                  <c:v>1806336</c:v>
                </c:pt>
                <c:pt idx="8856">
                  <c:v>1806336</c:v>
                </c:pt>
                <c:pt idx="8857">
                  <c:v>1806336</c:v>
                </c:pt>
                <c:pt idx="8858">
                  <c:v>1622016</c:v>
                </c:pt>
                <c:pt idx="8859">
                  <c:v>1806336</c:v>
                </c:pt>
                <c:pt idx="8860">
                  <c:v>1806336</c:v>
                </c:pt>
                <c:pt idx="8861">
                  <c:v>1806336</c:v>
                </c:pt>
                <c:pt idx="8862">
                  <c:v>1806336</c:v>
                </c:pt>
                <c:pt idx="8863">
                  <c:v>1806336</c:v>
                </c:pt>
                <c:pt idx="8864">
                  <c:v>1806336</c:v>
                </c:pt>
                <c:pt idx="8865">
                  <c:v>1806336</c:v>
                </c:pt>
                <c:pt idx="8866">
                  <c:v>1806336</c:v>
                </c:pt>
                <c:pt idx="8867">
                  <c:v>1806336</c:v>
                </c:pt>
                <c:pt idx="8868">
                  <c:v>1806336</c:v>
                </c:pt>
                <c:pt idx="8869">
                  <c:v>1806336</c:v>
                </c:pt>
                <c:pt idx="8870">
                  <c:v>1806336</c:v>
                </c:pt>
                <c:pt idx="8871">
                  <c:v>1806336</c:v>
                </c:pt>
                <c:pt idx="8872">
                  <c:v>1806336</c:v>
                </c:pt>
                <c:pt idx="8873">
                  <c:v>1806336</c:v>
                </c:pt>
                <c:pt idx="8874">
                  <c:v>1806336</c:v>
                </c:pt>
                <c:pt idx="8875">
                  <c:v>1806336</c:v>
                </c:pt>
                <c:pt idx="8876">
                  <c:v>1806336</c:v>
                </c:pt>
                <c:pt idx="8877">
                  <c:v>1806336</c:v>
                </c:pt>
                <c:pt idx="8878">
                  <c:v>1806336</c:v>
                </c:pt>
                <c:pt idx="8879">
                  <c:v>1806336</c:v>
                </c:pt>
                <c:pt idx="8880">
                  <c:v>1806336</c:v>
                </c:pt>
                <c:pt idx="8881">
                  <c:v>1806336</c:v>
                </c:pt>
                <c:pt idx="8882">
                  <c:v>1806336</c:v>
                </c:pt>
                <c:pt idx="8883">
                  <c:v>1806336</c:v>
                </c:pt>
                <c:pt idx="8884">
                  <c:v>1806336</c:v>
                </c:pt>
                <c:pt idx="8885">
                  <c:v>1806336</c:v>
                </c:pt>
                <c:pt idx="8886">
                  <c:v>1806336</c:v>
                </c:pt>
                <c:pt idx="8887">
                  <c:v>1806336</c:v>
                </c:pt>
                <c:pt idx="8888">
                  <c:v>1806336</c:v>
                </c:pt>
                <c:pt idx="8889">
                  <c:v>1806336</c:v>
                </c:pt>
                <c:pt idx="8890">
                  <c:v>1806336</c:v>
                </c:pt>
                <c:pt idx="8891">
                  <c:v>1806336</c:v>
                </c:pt>
                <c:pt idx="8892">
                  <c:v>1806336</c:v>
                </c:pt>
                <c:pt idx="8893">
                  <c:v>1806336</c:v>
                </c:pt>
                <c:pt idx="8894">
                  <c:v>1806336</c:v>
                </c:pt>
                <c:pt idx="8895">
                  <c:v>1806336</c:v>
                </c:pt>
                <c:pt idx="8896">
                  <c:v>1806336</c:v>
                </c:pt>
                <c:pt idx="8897">
                  <c:v>1806336</c:v>
                </c:pt>
                <c:pt idx="8898">
                  <c:v>1806336</c:v>
                </c:pt>
                <c:pt idx="8899">
                  <c:v>1806336</c:v>
                </c:pt>
                <c:pt idx="8900">
                  <c:v>1806336</c:v>
                </c:pt>
                <c:pt idx="8901">
                  <c:v>1806336</c:v>
                </c:pt>
                <c:pt idx="8902">
                  <c:v>1806336</c:v>
                </c:pt>
                <c:pt idx="8903">
                  <c:v>1806336</c:v>
                </c:pt>
                <c:pt idx="8904">
                  <c:v>1806336</c:v>
                </c:pt>
                <c:pt idx="8905">
                  <c:v>1806336</c:v>
                </c:pt>
                <c:pt idx="8906">
                  <c:v>1806336</c:v>
                </c:pt>
                <c:pt idx="8907">
                  <c:v>1806336</c:v>
                </c:pt>
                <c:pt idx="8908">
                  <c:v>1806336</c:v>
                </c:pt>
                <c:pt idx="8909">
                  <c:v>1806336</c:v>
                </c:pt>
                <c:pt idx="8910">
                  <c:v>1806336</c:v>
                </c:pt>
                <c:pt idx="8911">
                  <c:v>1806336</c:v>
                </c:pt>
                <c:pt idx="8912">
                  <c:v>1806336</c:v>
                </c:pt>
                <c:pt idx="8913">
                  <c:v>1806336</c:v>
                </c:pt>
                <c:pt idx="8914">
                  <c:v>1806336</c:v>
                </c:pt>
                <c:pt idx="8915">
                  <c:v>1806336</c:v>
                </c:pt>
                <c:pt idx="8916">
                  <c:v>1806336</c:v>
                </c:pt>
                <c:pt idx="8917">
                  <c:v>1806336</c:v>
                </c:pt>
                <c:pt idx="8918">
                  <c:v>1806336</c:v>
                </c:pt>
                <c:pt idx="8919">
                  <c:v>1806336</c:v>
                </c:pt>
                <c:pt idx="8920">
                  <c:v>1806336</c:v>
                </c:pt>
                <c:pt idx="8921">
                  <c:v>1806336</c:v>
                </c:pt>
                <c:pt idx="8922">
                  <c:v>1806336</c:v>
                </c:pt>
                <c:pt idx="8923">
                  <c:v>1806336</c:v>
                </c:pt>
                <c:pt idx="8924">
                  <c:v>1806336</c:v>
                </c:pt>
                <c:pt idx="8925">
                  <c:v>1806336</c:v>
                </c:pt>
                <c:pt idx="8926">
                  <c:v>1806336</c:v>
                </c:pt>
                <c:pt idx="8927">
                  <c:v>1806336</c:v>
                </c:pt>
                <c:pt idx="8928">
                  <c:v>1806336</c:v>
                </c:pt>
                <c:pt idx="8929">
                  <c:v>1806336</c:v>
                </c:pt>
                <c:pt idx="8930">
                  <c:v>1806336</c:v>
                </c:pt>
                <c:pt idx="8931">
                  <c:v>1806336</c:v>
                </c:pt>
                <c:pt idx="8932">
                  <c:v>1806336</c:v>
                </c:pt>
                <c:pt idx="8933">
                  <c:v>1806336</c:v>
                </c:pt>
                <c:pt idx="8934">
                  <c:v>1806336</c:v>
                </c:pt>
                <c:pt idx="8935">
                  <c:v>1806336</c:v>
                </c:pt>
                <c:pt idx="8936">
                  <c:v>1806336</c:v>
                </c:pt>
                <c:pt idx="8937">
                  <c:v>1806336</c:v>
                </c:pt>
                <c:pt idx="8938">
                  <c:v>1806336</c:v>
                </c:pt>
                <c:pt idx="8939">
                  <c:v>1806336</c:v>
                </c:pt>
                <c:pt idx="8940">
                  <c:v>1806336</c:v>
                </c:pt>
                <c:pt idx="8941">
                  <c:v>1806336</c:v>
                </c:pt>
                <c:pt idx="8942">
                  <c:v>1806336</c:v>
                </c:pt>
                <c:pt idx="8943">
                  <c:v>1806336</c:v>
                </c:pt>
                <c:pt idx="8944">
                  <c:v>1806336</c:v>
                </c:pt>
                <c:pt idx="8945">
                  <c:v>1806336</c:v>
                </c:pt>
                <c:pt idx="8946">
                  <c:v>1806336</c:v>
                </c:pt>
                <c:pt idx="8947">
                  <c:v>1806336</c:v>
                </c:pt>
                <c:pt idx="8948">
                  <c:v>1806336</c:v>
                </c:pt>
                <c:pt idx="8949">
                  <c:v>1806336</c:v>
                </c:pt>
                <c:pt idx="8950">
                  <c:v>1806336</c:v>
                </c:pt>
                <c:pt idx="8951">
                  <c:v>1806336</c:v>
                </c:pt>
                <c:pt idx="8952">
                  <c:v>1806336</c:v>
                </c:pt>
                <c:pt idx="8953">
                  <c:v>1806336</c:v>
                </c:pt>
                <c:pt idx="8954">
                  <c:v>1806336</c:v>
                </c:pt>
                <c:pt idx="8955">
                  <c:v>1806336</c:v>
                </c:pt>
                <c:pt idx="8956">
                  <c:v>1806336</c:v>
                </c:pt>
                <c:pt idx="8957">
                  <c:v>1806336</c:v>
                </c:pt>
                <c:pt idx="8958">
                  <c:v>1806336</c:v>
                </c:pt>
                <c:pt idx="8959">
                  <c:v>1806336</c:v>
                </c:pt>
                <c:pt idx="8960">
                  <c:v>1806336</c:v>
                </c:pt>
                <c:pt idx="8961">
                  <c:v>1806336</c:v>
                </c:pt>
                <c:pt idx="8962">
                  <c:v>1806336</c:v>
                </c:pt>
                <c:pt idx="8963">
                  <c:v>1806336</c:v>
                </c:pt>
                <c:pt idx="8964">
                  <c:v>1806336</c:v>
                </c:pt>
                <c:pt idx="8965">
                  <c:v>1806336</c:v>
                </c:pt>
                <c:pt idx="8966">
                  <c:v>1806336</c:v>
                </c:pt>
                <c:pt idx="8967">
                  <c:v>1806336</c:v>
                </c:pt>
                <c:pt idx="8968">
                  <c:v>1806336</c:v>
                </c:pt>
                <c:pt idx="8969">
                  <c:v>1806336</c:v>
                </c:pt>
                <c:pt idx="8970">
                  <c:v>1806336</c:v>
                </c:pt>
                <c:pt idx="8971">
                  <c:v>1806336</c:v>
                </c:pt>
                <c:pt idx="8972">
                  <c:v>1806336</c:v>
                </c:pt>
                <c:pt idx="8973">
                  <c:v>1806336</c:v>
                </c:pt>
                <c:pt idx="8974">
                  <c:v>1806336</c:v>
                </c:pt>
                <c:pt idx="8975">
                  <c:v>1806336</c:v>
                </c:pt>
                <c:pt idx="8976">
                  <c:v>1806336</c:v>
                </c:pt>
                <c:pt idx="8977">
                  <c:v>1806336</c:v>
                </c:pt>
                <c:pt idx="8978">
                  <c:v>1806336</c:v>
                </c:pt>
                <c:pt idx="8979">
                  <c:v>1806336</c:v>
                </c:pt>
                <c:pt idx="8980">
                  <c:v>1806336</c:v>
                </c:pt>
                <c:pt idx="8981">
                  <c:v>1806336</c:v>
                </c:pt>
                <c:pt idx="8982">
                  <c:v>1806336</c:v>
                </c:pt>
                <c:pt idx="8983">
                  <c:v>1806336</c:v>
                </c:pt>
                <c:pt idx="8984">
                  <c:v>1806336</c:v>
                </c:pt>
                <c:pt idx="8985">
                  <c:v>1806336</c:v>
                </c:pt>
                <c:pt idx="8986">
                  <c:v>1806336</c:v>
                </c:pt>
                <c:pt idx="8987">
                  <c:v>1806336</c:v>
                </c:pt>
                <c:pt idx="8988">
                  <c:v>1806336</c:v>
                </c:pt>
                <c:pt idx="8989">
                  <c:v>1806336</c:v>
                </c:pt>
                <c:pt idx="8990">
                  <c:v>1806336</c:v>
                </c:pt>
                <c:pt idx="8991">
                  <c:v>1806336</c:v>
                </c:pt>
                <c:pt idx="8992">
                  <c:v>1806336</c:v>
                </c:pt>
                <c:pt idx="8993">
                  <c:v>1806336</c:v>
                </c:pt>
                <c:pt idx="8994">
                  <c:v>1806336</c:v>
                </c:pt>
                <c:pt idx="8995">
                  <c:v>1806336</c:v>
                </c:pt>
                <c:pt idx="8996">
                  <c:v>1806336</c:v>
                </c:pt>
                <c:pt idx="8997">
                  <c:v>1806336</c:v>
                </c:pt>
                <c:pt idx="8998">
                  <c:v>1806336</c:v>
                </c:pt>
                <c:pt idx="8999">
                  <c:v>1806336</c:v>
                </c:pt>
                <c:pt idx="9000">
                  <c:v>1806336</c:v>
                </c:pt>
                <c:pt idx="9001">
                  <c:v>1806336</c:v>
                </c:pt>
                <c:pt idx="9002">
                  <c:v>1806336</c:v>
                </c:pt>
                <c:pt idx="9003">
                  <c:v>1806336</c:v>
                </c:pt>
                <c:pt idx="9004">
                  <c:v>1806336</c:v>
                </c:pt>
                <c:pt idx="9005">
                  <c:v>1806336</c:v>
                </c:pt>
                <c:pt idx="9006">
                  <c:v>1806336</c:v>
                </c:pt>
                <c:pt idx="9007">
                  <c:v>1806336</c:v>
                </c:pt>
                <c:pt idx="9008">
                  <c:v>1806336</c:v>
                </c:pt>
                <c:pt idx="9009">
                  <c:v>1806336</c:v>
                </c:pt>
                <c:pt idx="9010">
                  <c:v>1806336</c:v>
                </c:pt>
                <c:pt idx="9011">
                  <c:v>1806336</c:v>
                </c:pt>
                <c:pt idx="9012">
                  <c:v>1806336</c:v>
                </c:pt>
                <c:pt idx="9013">
                  <c:v>1806336</c:v>
                </c:pt>
                <c:pt idx="9014">
                  <c:v>1806336</c:v>
                </c:pt>
                <c:pt idx="9015">
                  <c:v>1806336</c:v>
                </c:pt>
                <c:pt idx="9016">
                  <c:v>1806336</c:v>
                </c:pt>
                <c:pt idx="9017">
                  <c:v>1806336</c:v>
                </c:pt>
                <c:pt idx="9018">
                  <c:v>1806336</c:v>
                </c:pt>
                <c:pt idx="9019">
                  <c:v>1806336</c:v>
                </c:pt>
                <c:pt idx="9020">
                  <c:v>1806336</c:v>
                </c:pt>
                <c:pt idx="9021">
                  <c:v>1806336</c:v>
                </c:pt>
                <c:pt idx="9022">
                  <c:v>1806336</c:v>
                </c:pt>
                <c:pt idx="9023">
                  <c:v>1806336</c:v>
                </c:pt>
                <c:pt idx="9024">
                  <c:v>1806336</c:v>
                </c:pt>
                <c:pt idx="9025">
                  <c:v>1806336</c:v>
                </c:pt>
                <c:pt idx="9026">
                  <c:v>1806336</c:v>
                </c:pt>
                <c:pt idx="9027">
                  <c:v>1806336</c:v>
                </c:pt>
                <c:pt idx="9028">
                  <c:v>1806336</c:v>
                </c:pt>
                <c:pt idx="9029">
                  <c:v>1806336</c:v>
                </c:pt>
                <c:pt idx="9030">
                  <c:v>1806336</c:v>
                </c:pt>
                <c:pt idx="9031">
                  <c:v>1806336</c:v>
                </c:pt>
                <c:pt idx="9032">
                  <c:v>1806336</c:v>
                </c:pt>
                <c:pt idx="9033">
                  <c:v>1806336</c:v>
                </c:pt>
                <c:pt idx="9034">
                  <c:v>1806336</c:v>
                </c:pt>
                <c:pt idx="9035">
                  <c:v>1806336</c:v>
                </c:pt>
                <c:pt idx="9036">
                  <c:v>1806336</c:v>
                </c:pt>
                <c:pt idx="9037">
                  <c:v>1806336</c:v>
                </c:pt>
                <c:pt idx="9038">
                  <c:v>1806336</c:v>
                </c:pt>
                <c:pt idx="9039">
                  <c:v>1806336</c:v>
                </c:pt>
                <c:pt idx="9040">
                  <c:v>1806336</c:v>
                </c:pt>
                <c:pt idx="9041">
                  <c:v>1806336</c:v>
                </c:pt>
                <c:pt idx="9042">
                  <c:v>1806336</c:v>
                </c:pt>
                <c:pt idx="9043">
                  <c:v>1806336</c:v>
                </c:pt>
                <c:pt idx="9044">
                  <c:v>1806336</c:v>
                </c:pt>
                <c:pt idx="9045">
                  <c:v>1806336</c:v>
                </c:pt>
                <c:pt idx="9046">
                  <c:v>1806336</c:v>
                </c:pt>
                <c:pt idx="9047">
                  <c:v>1806336</c:v>
                </c:pt>
                <c:pt idx="9048">
                  <c:v>1806336</c:v>
                </c:pt>
                <c:pt idx="9049">
                  <c:v>1806336</c:v>
                </c:pt>
                <c:pt idx="9050">
                  <c:v>1806336</c:v>
                </c:pt>
                <c:pt idx="9051">
                  <c:v>1806336</c:v>
                </c:pt>
                <c:pt idx="9052">
                  <c:v>1806336</c:v>
                </c:pt>
                <c:pt idx="9053">
                  <c:v>1806336</c:v>
                </c:pt>
                <c:pt idx="9054">
                  <c:v>1806336</c:v>
                </c:pt>
                <c:pt idx="9055">
                  <c:v>1806336</c:v>
                </c:pt>
                <c:pt idx="9056">
                  <c:v>1806336</c:v>
                </c:pt>
                <c:pt idx="9057">
                  <c:v>1806336</c:v>
                </c:pt>
                <c:pt idx="9058">
                  <c:v>1806336</c:v>
                </c:pt>
                <c:pt idx="9059">
                  <c:v>1806336</c:v>
                </c:pt>
                <c:pt idx="9060">
                  <c:v>1806336</c:v>
                </c:pt>
                <c:pt idx="9061">
                  <c:v>1806336</c:v>
                </c:pt>
                <c:pt idx="9062">
                  <c:v>1806336</c:v>
                </c:pt>
                <c:pt idx="9063">
                  <c:v>1806336</c:v>
                </c:pt>
                <c:pt idx="9064">
                  <c:v>1806336</c:v>
                </c:pt>
                <c:pt idx="9065">
                  <c:v>1806336</c:v>
                </c:pt>
                <c:pt idx="9066">
                  <c:v>1806336</c:v>
                </c:pt>
                <c:pt idx="9067">
                  <c:v>1806336</c:v>
                </c:pt>
                <c:pt idx="9068">
                  <c:v>1806336</c:v>
                </c:pt>
                <c:pt idx="9069">
                  <c:v>1806336</c:v>
                </c:pt>
                <c:pt idx="9070">
                  <c:v>1806336</c:v>
                </c:pt>
                <c:pt idx="9071">
                  <c:v>1806336</c:v>
                </c:pt>
                <c:pt idx="9072">
                  <c:v>1806336</c:v>
                </c:pt>
                <c:pt idx="9073">
                  <c:v>1806336</c:v>
                </c:pt>
                <c:pt idx="9074">
                  <c:v>1806336</c:v>
                </c:pt>
                <c:pt idx="9075">
                  <c:v>1806336</c:v>
                </c:pt>
                <c:pt idx="9076">
                  <c:v>1806336</c:v>
                </c:pt>
                <c:pt idx="9077">
                  <c:v>1806336</c:v>
                </c:pt>
                <c:pt idx="9078">
                  <c:v>1806336</c:v>
                </c:pt>
                <c:pt idx="9079">
                  <c:v>1806336</c:v>
                </c:pt>
                <c:pt idx="9080">
                  <c:v>1806336</c:v>
                </c:pt>
                <c:pt idx="9081">
                  <c:v>1806336</c:v>
                </c:pt>
                <c:pt idx="9082">
                  <c:v>1806336</c:v>
                </c:pt>
                <c:pt idx="9083">
                  <c:v>1806336</c:v>
                </c:pt>
                <c:pt idx="9084">
                  <c:v>1806336</c:v>
                </c:pt>
                <c:pt idx="9085">
                  <c:v>1806336</c:v>
                </c:pt>
                <c:pt idx="9086">
                  <c:v>1806336</c:v>
                </c:pt>
                <c:pt idx="9087">
                  <c:v>1806336</c:v>
                </c:pt>
                <c:pt idx="9088">
                  <c:v>1806336</c:v>
                </c:pt>
                <c:pt idx="9089">
                  <c:v>1806336</c:v>
                </c:pt>
                <c:pt idx="9090">
                  <c:v>1806336</c:v>
                </c:pt>
                <c:pt idx="9091">
                  <c:v>1806336</c:v>
                </c:pt>
                <c:pt idx="9092">
                  <c:v>1806336</c:v>
                </c:pt>
                <c:pt idx="9093">
                  <c:v>1806336</c:v>
                </c:pt>
                <c:pt idx="9094">
                  <c:v>1806336</c:v>
                </c:pt>
                <c:pt idx="9095">
                  <c:v>1806336</c:v>
                </c:pt>
                <c:pt idx="9096">
                  <c:v>1806336</c:v>
                </c:pt>
                <c:pt idx="9097">
                  <c:v>1806336</c:v>
                </c:pt>
                <c:pt idx="9098">
                  <c:v>1806336</c:v>
                </c:pt>
                <c:pt idx="9099">
                  <c:v>1806336</c:v>
                </c:pt>
                <c:pt idx="9100">
                  <c:v>1806336</c:v>
                </c:pt>
                <c:pt idx="9101">
                  <c:v>1806336</c:v>
                </c:pt>
                <c:pt idx="9102">
                  <c:v>1806336</c:v>
                </c:pt>
                <c:pt idx="9103">
                  <c:v>1806336</c:v>
                </c:pt>
                <c:pt idx="9104">
                  <c:v>1806336</c:v>
                </c:pt>
                <c:pt idx="9105">
                  <c:v>1806336</c:v>
                </c:pt>
                <c:pt idx="9106">
                  <c:v>1806336</c:v>
                </c:pt>
                <c:pt idx="9107">
                  <c:v>1806336</c:v>
                </c:pt>
                <c:pt idx="9108">
                  <c:v>1806336</c:v>
                </c:pt>
                <c:pt idx="9109">
                  <c:v>1806336</c:v>
                </c:pt>
                <c:pt idx="9110">
                  <c:v>1806336</c:v>
                </c:pt>
                <c:pt idx="9111">
                  <c:v>1806336</c:v>
                </c:pt>
                <c:pt idx="9112">
                  <c:v>1806336</c:v>
                </c:pt>
                <c:pt idx="9113">
                  <c:v>1806336</c:v>
                </c:pt>
                <c:pt idx="9114">
                  <c:v>1806336</c:v>
                </c:pt>
                <c:pt idx="9115">
                  <c:v>1806336</c:v>
                </c:pt>
                <c:pt idx="9116">
                  <c:v>1806336</c:v>
                </c:pt>
                <c:pt idx="9117">
                  <c:v>1806336</c:v>
                </c:pt>
                <c:pt idx="9118">
                  <c:v>1806336</c:v>
                </c:pt>
                <c:pt idx="9119">
                  <c:v>1806336</c:v>
                </c:pt>
                <c:pt idx="9120">
                  <c:v>1806336</c:v>
                </c:pt>
                <c:pt idx="9121">
                  <c:v>1806336</c:v>
                </c:pt>
                <c:pt idx="9122">
                  <c:v>1806336</c:v>
                </c:pt>
                <c:pt idx="9123">
                  <c:v>1806336</c:v>
                </c:pt>
                <c:pt idx="9124">
                  <c:v>1806336</c:v>
                </c:pt>
                <c:pt idx="9125">
                  <c:v>1806336</c:v>
                </c:pt>
                <c:pt idx="9126">
                  <c:v>1806336</c:v>
                </c:pt>
                <c:pt idx="9127">
                  <c:v>1806336</c:v>
                </c:pt>
                <c:pt idx="9128">
                  <c:v>1806336</c:v>
                </c:pt>
                <c:pt idx="9129">
                  <c:v>1806336</c:v>
                </c:pt>
                <c:pt idx="9130">
                  <c:v>1806336</c:v>
                </c:pt>
                <c:pt idx="9131">
                  <c:v>1806336</c:v>
                </c:pt>
                <c:pt idx="9132">
                  <c:v>1806336</c:v>
                </c:pt>
                <c:pt idx="9133">
                  <c:v>1806336</c:v>
                </c:pt>
                <c:pt idx="9134">
                  <c:v>1806336</c:v>
                </c:pt>
                <c:pt idx="9135">
                  <c:v>1806336</c:v>
                </c:pt>
                <c:pt idx="9136">
                  <c:v>1806336</c:v>
                </c:pt>
                <c:pt idx="9137">
                  <c:v>1806336</c:v>
                </c:pt>
                <c:pt idx="9138">
                  <c:v>1806336</c:v>
                </c:pt>
                <c:pt idx="9139">
                  <c:v>1806336</c:v>
                </c:pt>
                <c:pt idx="9140">
                  <c:v>1806336</c:v>
                </c:pt>
                <c:pt idx="9141">
                  <c:v>1806336</c:v>
                </c:pt>
                <c:pt idx="9142">
                  <c:v>1806336</c:v>
                </c:pt>
                <c:pt idx="9143">
                  <c:v>1806336</c:v>
                </c:pt>
                <c:pt idx="9144">
                  <c:v>1806336</c:v>
                </c:pt>
                <c:pt idx="9145">
                  <c:v>1806336</c:v>
                </c:pt>
                <c:pt idx="9146">
                  <c:v>1806336</c:v>
                </c:pt>
                <c:pt idx="9147">
                  <c:v>1806336</c:v>
                </c:pt>
                <c:pt idx="9148">
                  <c:v>1806336</c:v>
                </c:pt>
                <c:pt idx="9149">
                  <c:v>1806336</c:v>
                </c:pt>
                <c:pt idx="9150">
                  <c:v>1806336</c:v>
                </c:pt>
                <c:pt idx="9151">
                  <c:v>1806336</c:v>
                </c:pt>
                <c:pt idx="9152">
                  <c:v>1806336</c:v>
                </c:pt>
                <c:pt idx="9153">
                  <c:v>1806336</c:v>
                </c:pt>
                <c:pt idx="9154">
                  <c:v>1806336</c:v>
                </c:pt>
                <c:pt idx="9155">
                  <c:v>1806336</c:v>
                </c:pt>
                <c:pt idx="9156">
                  <c:v>1806336</c:v>
                </c:pt>
                <c:pt idx="9157">
                  <c:v>1806336</c:v>
                </c:pt>
                <c:pt idx="9158">
                  <c:v>1806336</c:v>
                </c:pt>
                <c:pt idx="9159">
                  <c:v>1806336</c:v>
                </c:pt>
                <c:pt idx="9160">
                  <c:v>1806336</c:v>
                </c:pt>
                <c:pt idx="9161">
                  <c:v>1806336</c:v>
                </c:pt>
                <c:pt idx="9162">
                  <c:v>1806336</c:v>
                </c:pt>
                <c:pt idx="9163">
                  <c:v>1806336</c:v>
                </c:pt>
                <c:pt idx="9164">
                  <c:v>1806336</c:v>
                </c:pt>
                <c:pt idx="9165">
                  <c:v>1806336</c:v>
                </c:pt>
                <c:pt idx="9166">
                  <c:v>1806336</c:v>
                </c:pt>
                <c:pt idx="9167">
                  <c:v>1806336</c:v>
                </c:pt>
                <c:pt idx="9168">
                  <c:v>1806336</c:v>
                </c:pt>
                <c:pt idx="9169">
                  <c:v>1806336</c:v>
                </c:pt>
                <c:pt idx="9170">
                  <c:v>1806336</c:v>
                </c:pt>
                <c:pt idx="9171">
                  <c:v>1806336</c:v>
                </c:pt>
                <c:pt idx="9172">
                  <c:v>1806336</c:v>
                </c:pt>
                <c:pt idx="9173">
                  <c:v>1806336</c:v>
                </c:pt>
                <c:pt idx="9174">
                  <c:v>1806336</c:v>
                </c:pt>
                <c:pt idx="9175">
                  <c:v>1806336</c:v>
                </c:pt>
                <c:pt idx="9176">
                  <c:v>1806336</c:v>
                </c:pt>
                <c:pt idx="9177">
                  <c:v>1806336</c:v>
                </c:pt>
                <c:pt idx="9178">
                  <c:v>1806336</c:v>
                </c:pt>
                <c:pt idx="9179">
                  <c:v>1806336</c:v>
                </c:pt>
                <c:pt idx="9180">
                  <c:v>1806336</c:v>
                </c:pt>
                <c:pt idx="9181">
                  <c:v>1806336</c:v>
                </c:pt>
                <c:pt idx="9182">
                  <c:v>1806336</c:v>
                </c:pt>
                <c:pt idx="9183">
                  <c:v>1806336</c:v>
                </c:pt>
                <c:pt idx="9184">
                  <c:v>1806336</c:v>
                </c:pt>
                <c:pt idx="9185">
                  <c:v>1806336</c:v>
                </c:pt>
                <c:pt idx="9186">
                  <c:v>1806336</c:v>
                </c:pt>
                <c:pt idx="9187">
                  <c:v>1806336</c:v>
                </c:pt>
                <c:pt idx="9188">
                  <c:v>1806336</c:v>
                </c:pt>
                <c:pt idx="9189">
                  <c:v>1806336</c:v>
                </c:pt>
                <c:pt idx="9190">
                  <c:v>1806336</c:v>
                </c:pt>
                <c:pt idx="9191">
                  <c:v>1806336</c:v>
                </c:pt>
                <c:pt idx="9192">
                  <c:v>1806336</c:v>
                </c:pt>
                <c:pt idx="9193">
                  <c:v>1806336</c:v>
                </c:pt>
                <c:pt idx="9194">
                  <c:v>1806336</c:v>
                </c:pt>
                <c:pt idx="9195">
                  <c:v>1806336</c:v>
                </c:pt>
                <c:pt idx="9196">
                  <c:v>1806336</c:v>
                </c:pt>
                <c:pt idx="9197">
                  <c:v>1806336</c:v>
                </c:pt>
                <c:pt idx="9198">
                  <c:v>1806336</c:v>
                </c:pt>
                <c:pt idx="9199">
                  <c:v>1806336</c:v>
                </c:pt>
                <c:pt idx="9200">
                  <c:v>1806336</c:v>
                </c:pt>
                <c:pt idx="9201">
                  <c:v>1806336</c:v>
                </c:pt>
                <c:pt idx="9202">
                  <c:v>1806336</c:v>
                </c:pt>
                <c:pt idx="9203">
                  <c:v>1806336</c:v>
                </c:pt>
                <c:pt idx="9204">
                  <c:v>1806336</c:v>
                </c:pt>
                <c:pt idx="9205">
                  <c:v>1806336</c:v>
                </c:pt>
                <c:pt idx="9206">
                  <c:v>1806336</c:v>
                </c:pt>
                <c:pt idx="9207">
                  <c:v>1806336</c:v>
                </c:pt>
                <c:pt idx="9208">
                  <c:v>1806336</c:v>
                </c:pt>
                <c:pt idx="9209">
                  <c:v>1806336</c:v>
                </c:pt>
                <c:pt idx="9210">
                  <c:v>1806336</c:v>
                </c:pt>
                <c:pt idx="9211">
                  <c:v>1806336</c:v>
                </c:pt>
                <c:pt idx="9212">
                  <c:v>1806336</c:v>
                </c:pt>
                <c:pt idx="9213">
                  <c:v>1806336</c:v>
                </c:pt>
                <c:pt idx="9214">
                  <c:v>1806336</c:v>
                </c:pt>
                <c:pt idx="9215">
                  <c:v>1806336</c:v>
                </c:pt>
                <c:pt idx="9216">
                  <c:v>1806336</c:v>
                </c:pt>
                <c:pt idx="9217">
                  <c:v>1806336</c:v>
                </c:pt>
                <c:pt idx="9218">
                  <c:v>1806336</c:v>
                </c:pt>
                <c:pt idx="9219">
                  <c:v>1806336</c:v>
                </c:pt>
                <c:pt idx="9220">
                  <c:v>1806336</c:v>
                </c:pt>
                <c:pt idx="9221">
                  <c:v>1806336</c:v>
                </c:pt>
                <c:pt idx="9222">
                  <c:v>1806336</c:v>
                </c:pt>
                <c:pt idx="9223">
                  <c:v>1806336</c:v>
                </c:pt>
                <c:pt idx="9224">
                  <c:v>1806336</c:v>
                </c:pt>
                <c:pt idx="9225">
                  <c:v>1806336</c:v>
                </c:pt>
                <c:pt idx="9226">
                  <c:v>1806336</c:v>
                </c:pt>
                <c:pt idx="9227">
                  <c:v>1806336</c:v>
                </c:pt>
                <c:pt idx="9228">
                  <c:v>1806336</c:v>
                </c:pt>
                <c:pt idx="9229">
                  <c:v>1806336</c:v>
                </c:pt>
                <c:pt idx="9230">
                  <c:v>1806336</c:v>
                </c:pt>
                <c:pt idx="9231">
                  <c:v>1806336</c:v>
                </c:pt>
                <c:pt idx="9232">
                  <c:v>1806336</c:v>
                </c:pt>
                <c:pt idx="9233">
                  <c:v>1806336</c:v>
                </c:pt>
                <c:pt idx="9234">
                  <c:v>1806336</c:v>
                </c:pt>
                <c:pt idx="9235">
                  <c:v>1806336</c:v>
                </c:pt>
                <c:pt idx="9236">
                  <c:v>1806336</c:v>
                </c:pt>
                <c:pt idx="9237">
                  <c:v>1806336</c:v>
                </c:pt>
                <c:pt idx="9238">
                  <c:v>1806336</c:v>
                </c:pt>
                <c:pt idx="9239">
                  <c:v>1806336</c:v>
                </c:pt>
                <c:pt idx="9240">
                  <c:v>1806336</c:v>
                </c:pt>
                <c:pt idx="9241">
                  <c:v>1806336</c:v>
                </c:pt>
                <c:pt idx="9242">
                  <c:v>1806336</c:v>
                </c:pt>
                <c:pt idx="9243">
                  <c:v>1806336</c:v>
                </c:pt>
                <c:pt idx="9244">
                  <c:v>1806336</c:v>
                </c:pt>
                <c:pt idx="9245">
                  <c:v>1806336</c:v>
                </c:pt>
                <c:pt idx="9246">
                  <c:v>1806336</c:v>
                </c:pt>
                <c:pt idx="9247">
                  <c:v>1622016</c:v>
                </c:pt>
                <c:pt idx="9248">
                  <c:v>1806336</c:v>
                </c:pt>
                <c:pt idx="9249">
                  <c:v>1806336</c:v>
                </c:pt>
                <c:pt idx="9250">
                  <c:v>1806336</c:v>
                </c:pt>
                <c:pt idx="9251">
                  <c:v>1806336</c:v>
                </c:pt>
                <c:pt idx="9252">
                  <c:v>1806336</c:v>
                </c:pt>
                <c:pt idx="9253">
                  <c:v>1806336</c:v>
                </c:pt>
                <c:pt idx="9254">
                  <c:v>1806336</c:v>
                </c:pt>
                <c:pt idx="9255">
                  <c:v>1806336</c:v>
                </c:pt>
                <c:pt idx="9256">
                  <c:v>1806336</c:v>
                </c:pt>
                <c:pt idx="9257">
                  <c:v>1806336</c:v>
                </c:pt>
                <c:pt idx="9258">
                  <c:v>1806336</c:v>
                </c:pt>
                <c:pt idx="9259">
                  <c:v>1806336</c:v>
                </c:pt>
                <c:pt idx="9260">
                  <c:v>1622016</c:v>
                </c:pt>
                <c:pt idx="9261">
                  <c:v>1806336</c:v>
                </c:pt>
                <c:pt idx="9262">
                  <c:v>1806336</c:v>
                </c:pt>
                <c:pt idx="9263">
                  <c:v>1806336</c:v>
                </c:pt>
                <c:pt idx="9264">
                  <c:v>1806336</c:v>
                </c:pt>
                <c:pt idx="9265">
                  <c:v>1806336</c:v>
                </c:pt>
                <c:pt idx="9266">
                  <c:v>1806336</c:v>
                </c:pt>
                <c:pt idx="9267">
                  <c:v>1806336</c:v>
                </c:pt>
                <c:pt idx="9268">
                  <c:v>1806336</c:v>
                </c:pt>
                <c:pt idx="9269">
                  <c:v>1806336</c:v>
                </c:pt>
                <c:pt idx="9270">
                  <c:v>1806336</c:v>
                </c:pt>
                <c:pt idx="9271">
                  <c:v>1806336</c:v>
                </c:pt>
                <c:pt idx="9272">
                  <c:v>1806336</c:v>
                </c:pt>
                <c:pt idx="9273">
                  <c:v>1806336</c:v>
                </c:pt>
                <c:pt idx="9274">
                  <c:v>1806336</c:v>
                </c:pt>
                <c:pt idx="9275">
                  <c:v>1806336</c:v>
                </c:pt>
                <c:pt idx="9276">
                  <c:v>1806336</c:v>
                </c:pt>
                <c:pt idx="9277">
                  <c:v>1806336</c:v>
                </c:pt>
                <c:pt idx="9278">
                  <c:v>1806336</c:v>
                </c:pt>
                <c:pt idx="9279">
                  <c:v>1806336</c:v>
                </c:pt>
                <c:pt idx="9280">
                  <c:v>1806336</c:v>
                </c:pt>
                <c:pt idx="9281">
                  <c:v>1806336</c:v>
                </c:pt>
                <c:pt idx="9282">
                  <c:v>1806336</c:v>
                </c:pt>
                <c:pt idx="9283">
                  <c:v>1806336</c:v>
                </c:pt>
                <c:pt idx="9284">
                  <c:v>1806336</c:v>
                </c:pt>
                <c:pt idx="9285">
                  <c:v>1806336</c:v>
                </c:pt>
                <c:pt idx="9286">
                  <c:v>1806336</c:v>
                </c:pt>
                <c:pt idx="9287">
                  <c:v>1806336</c:v>
                </c:pt>
                <c:pt idx="9288">
                  <c:v>1806336</c:v>
                </c:pt>
                <c:pt idx="9289">
                  <c:v>1806336</c:v>
                </c:pt>
                <c:pt idx="9290">
                  <c:v>1806336</c:v>
                </c:pt>
                <c:pt idx="9291">
                  <c:v>1806336</c:v>
                </c:pt>
                <c:pt idx="9292">
                  <c:v>1806336</c:v>
                </c:pt>
                <c:pt idx="9293">
                  <c:v>1806336</c:v>
                </c:pt>
                <c:pt idx="9294">
                  <c:v>1806336</c:v>
                </c:pt>
                <c:pt idx="9295">
                  <c:v>1806336</c:v>
                </c:pt>
                <c:pt idx="9296">
                  <c:v>1806336</c:v>
                </c:pt>
                <c:pt idx="9297">
                  <c:v>1806336</c:v>
                </c:pt>
                <c:pt idx="9298">
                  <c:v>1806336</c:v>
                </c:pt>
                <c:pt idx="9299">
                  <c:v>1806336</c:v>
                </c:pt>
                <c:pt idx="9300">
                  <c:v>1806336</c:v>
                </c:pt>
                <c:pt idx="9301">
                  <c:v>1806336</c:v>
                </c:pt>
                <c:pt idx="9302">
                  <c:v>1806336</c:v>
                </c:pt>
                <c:pt idx="9303">
                  <c:v>1806336</c:v>
                </c:pt>
                <c:pt idx="9304">
                  <c:v>1806336</c:v>
                </c:pt>
                <c:pt idx="9305">
                  <c:v>1806336</c:v>
                </c:pt>
                <c:pt idx="9306">
                  <c:v>1806336</c:v>
                </c:pt>
                <c:pt idx="9307">
                  <c:v>1806336</c:v>
                </c:pt>
                <c:pt idx="9308">
                  <c:v>1806336</c:v>
                </c:pt>
                <c:pt idx="9309">
                  <c:v>1806336</c:v>
                </c:pt>
                <c:pt idx="9310">
                  <c:v>1806336</c:v>
                </c:pt>
                <c:pt idx="9311">
                  <c:v>1806336</c:v>
                </c:pt>
                <c:pt idx="9312">
                  <c:v>1806336</c:v>
                </c:pt>
                <c:pt idx="9313">
                  <c:v>1806336</c:v>
                </c:pt>
                <c:pt idx="9314">
                  <c:v>1806336</c:v>
                </c:pt>
                <c:pt idx="9315">
                  <c:v>1806336</c:v>
                </c:pt>
                <c:pt idx="9316">
                  <c:v>1806336</c:v>
                </c:pt>
                <c:pt idx="9317">
                  <c:v>1806336</c:v>
                </c:pt>
                <c:pt idx="9318">
                  <c:v>1806336</c:v>
                </c:pt>
                <c:pt idx="9319">
                  <c:v>1806336</c:v>
                </c:pt>
                <c:pt idx="9320">
                  <c:v>1806336</c:v>
                </c:pt>
                <c:pt idx="9321">
                  <c:v>1806336</c:v>
                </c:pt>
                <c:pt idx="9322">
                  <c:v>1806336</c:v>
                </c:pt>
                <c:pt idx="9323">
                  <c:v>1806336</c:v>
                </c:pt>
                <c:pt idx="9324">
                  <c:v>1806336</c:v>
                </c:pt>
                <c:pt idx="9325">
                  <c:v>1806336</c:v>
                </c:pt>
                <c:pt idx="9326">
                  <c:v>1806336</c:v>
                </c:pt>
                <c:pt idx="9327">
                  <c:v>1806336</c:v>
                </c:pt>
                <c:pt idx="9328">
                  <c:v>1806336</c:v>
                </c:pt>
                <c:pt idx="9329">
                  <c:v>1806336</c:v>
                </c:pt>
                <c:pt idx="9330">
                  <c:v>1806336</c:v>
                </c:pt>
                <c:pt idx="9331">
                  <c:v>1806336</c:v>
                </c:pt>
                <c:pt idx="9332">
                  <c:v>1806336</c:v>
                </c:pt>
                <c:pt idx="9333">
                  <c:v>1806336</c:v>
                </c:pt>
                <c:pt idx="9334">
                  <c:v>1806336</c:v>
                </c:pt>
                <c:pt idx="9335">
                  <c:v>1806336</c:v>
                </c:pt>
                <c:pt idx="9336">
                  <c:v>1806336</c:v>
                </c:pt>
                <c:pt idx="9337">
                  <c:v>1806336</c:v>
                </c:pt>
                <c:pt idx="9338">
                  <c:v>1806336</c:v>
                </c:pt>
                <c:pt idx="9339">
                  <c:v>1806336</c:v>
                </c:pt>
                <c:pt idx="9340">
                  <c:v>1806336</c:v>
                </c:pt>
                <c:pt idx="9341">
                  <c:v>1806336</c:v>
                </c:pt>
                <c:pt idx="9342">
                  <c:v>1806336</c:v>
                </c:pt>
                <c:pt idx="9343">
                  <c:v>1806336</c:v>
                </c:pt>
                <c:pt idx="9344">
                  <c:v>1806336</c:v>
                </c:pt>
                <c:pt idx="9345">
                  <c:v>1806336</c:v>
                </c:pt>
                <c:pt idx="9346">
                  <c:v>1806336</c:v>
                </c:pt>
                <c:pt idx="9347">
                  <c:v>1806336</c:v>
                </c:pt>
                <c:pt idx="9348">
                  <c:v>1806336</c:v>
                </c:pt>
                <c:pt idx="9349">
                  <c:v>1806336</c:v>
                </c:pt>
                <c:pt idx="9350">
                  <c:v>1806336</c:v>
                </c:pt>
                <c:pt idx="9351">
                  <c:v>1806336</c:v>
                </c:pt>
                <c:pt idx="9352">
                  <c:v>1806336</c:v>
                </c:pt>
                <c:pt idx="9353">
                  <c:v>1806336</c:v>
                </c:pt>
                <c:pt idx="9354">
                  <c:v>1806336</c:v>
                </c:pt>
                <c:pt idx="9355">
                  <c:v>1806336</c:v>
                </c:pt>
                <c:pt idx="9356">
                  <c:v>1806336</c:v>
                </c:pt>
                <c:pt idx="9357">
                  <c:v>1806336</c:v>
                </c:pt>
                <c:pt idx="9358">
                  <c:v>1806336</c:v>
                </c:pt>
                <c:pt idx="9359">
                  <c:v>1806336</c:v>
                </c:pt>
                <c:pt idx="9360">
                  <c:v>1806336</c:v>
                </c:pt>
                <c:pt idx="9361">
                  <c:v>1806336</c:v>
                </c:pt>
                <c:pt idx="9362">
                  <c:v>1806336</c:v>
                </c:pt>
                <c:pt idx="9363">
                  <c:v>1806336</c:v>
                </c:pt>
                <c:pt idx="9364">
                  <c:v>1806336</c:v>
                </c:pt>
                <c:pt idx="9365">
                  <c:v>1806336</c:v>
                </c:pt>
                <c:pt idx="9366">
                  <c:v>1806336</c:v>
                </c:pt>
                <c:pt idx="9367">
                  <c:v>1806336</c:v>
                </c:pt>
                <c:pt idx="9368">
                  <c:v>1806336</c:v>
                </c:pt>
                <c:pt idx="9369">
                  <c:v>1806336</c:v>
                </c:pt>
                <c:pt idx="9370">
                  <c:v>1806336</c:v>
                </c:pt>
                <c:pt idx="9371">
                  <c:v>1806336</c:v>
                </c:pt>
                <c:pt idx="9372">
                  <c:v>1806336</c:v>
                </c:pt>
                <c:pt idx="9373">
                  <c:v>1806336</c:v>
                </c:pt>
                <c:pt idx="9374">
                  <c:v>1806336</c:v>
                </c:pt>
                <c:pt idx="9375">
                  <c:v>1806336</c:v>
                </c:pt>
                <c:pt idx="9376">
                  <c:v>1806336</c:v>
                </c:pt>
                <c:pt idx="9377">
                  <c:v>1806336</c:v>
                </c:pt>
                <c:pt idx="9378">
                  <c:v>1806336</c:v>
                </c:pt>
                <c:pt idx="9379">
                  <c:v>1806336</c:v>
                </c:pt>
                <c:pt idx="9380">
                  <c:v>1806336</c:v>
                </c:pt>
                <c:pt idx="9381">
                  <c:v>1806336</c:v>
                </c:pt>
                <c:pt idx="9382">
                  <c:v>1806336</c:v>
                </c:pt>
                <c:pt idx="9383">
                  <c:v>1806336</c:v>
                </c:pt>
                <c:pt idx="9384">
                  <c:v>1806336</c:v>
                </c:pt>
                <c:pt idx="9385">
                  <c:v>1806336</c:v>
                </c:pt>
                <c:pt idx="9386">
                  <c:v>1806336</c:v>
                </c:pt>
                <c:pt idx="9387">
                  <c:v>1806336</c:v>
                </c:pt>
                <c:pt idx="9388">
                  <c:v>1806336</c:v>
                </c:pt>
                <c:pt idx="9389">
                  <c:v>1806336</c:v>
                </c:pt>
                <c:pt idx="9390">
                  <c:v>1806336</c:v>
                </c:pt>
                <c:pt idx="9391">
                  <c:v>1806336</c:v>
                </c:pt>
                <c:pt idx="9392">
                  <c:v>1806336</c:v>
                </c:pt>
                <c:pt idx="9393">
                  <c:v>1806336</c:v>
                </c:pt>
                <c:pt idx="9394">
                  <c:v>1806336</c:v>
                </c:pt>
                <c:pt idx="9395">
                  <c:v>1806336</c:v>
                </c:pt>
                <c:pt idx="9396">
                  <c:v>1806336</c:v>
                </c:pt>
                <c:pt idx="9397">
                  <c:v>1806336</c:v>
                </c:pt>
                <c:pt idx="9398">
                  <c:v>1806336</c:v>
                </c:pt>
                <c:pt idx="9399">
                  <c:v>1806336</c:v>
                </c:pt>
                <c:pt idx="9400">
                  <c:v>1806336</c:v>
                </c:pt>
                <c:pt idx="9401">
                  <c:v>1806336</c:v>
                </c:pt>
                <c:pt idx="9402">
                  <c:v>1806336</c:v>
                </c:pt>
                <c:pt idx="9403">
                  <c:v>1806336</c:v>
                </c:pt>
                <c:pt idx="9404">
                  <c:v>1806336</c:v>
                </c:pt>
                <c:pt idx="9405">
                  <c:v>1806336</c:v>
                </c:pt>
                <c:pt idx="9406">
                  <c:v>1806336</c:v>
                </c:pt>
                <c:pt idx="9407">
                  <c:v>1806336</c:v>
                </c:pt>
                <c:pt idx="9408">
                  <c:v>1806336</c:v>
                </c:pt>
                <c:pt idx="9409">
                  <c:v>1806336</c:v>
                </c:pt>
                <c:pt idx="9410">
                  <c:v>1806336</c:v>
                </c:pt>
                <c:pt idx="9411">
                  <c:v>1806336</c:v>
                </c:pt>
                <c:pt idx="9412">
                  <c:v>1806336</c:v>
                </c:pt>
                <c:pt idx="9413">
                  <c:v>1806336</c:v>
                </c:pt>
                <c:pt idx="9414">
                  <c:v>1806336</c:v>
                </c:pt>
                <c:pt idx="9415">
                  <c:v>1806336</c:v>
                </c:pt>
                <c:pt idx="9416">
                  <c:v>1806336</c:v>
                </c:pt>
                <c:pt idx="9417">
                  <c:v>1806336</c:v>
                </c:pt>
                <c:pt idx="9418">
                  <c:v>1806336</c:v>
                </c:pt>
                <c:pt idx="9419">
                  <c:v>1806336</c:v>
                </c:pt>
                <c:pt idx="9420">
                  <c:v>1806336</c:v>
                </c:pt>
                <c:pt idx="9421">
                  <c:v>1806336</c:v>
                </c:pt>
                <c:pt idx="9422">
                  <c:v>1806336</c:v>
                </c:pt>
                <c:pt idx="9423">
                  <c:v>1806336</c:v>
                </c:pt>
                <c:pt idx="9424">
                  <c:v>1806336</c:v>
                </c:pt>
                <c:pt idx="9425">
                  <c:v>1806336</c:v>
                </c:pt>
                <c:pt idx="9426">
                  <c:v>1806336</c:v>
                </c:pt>
                <c:pt idx="9427">
                  <c:v>1806336</c:v>
                </c:pt>
                <c:pt idx="9428">
                  <c:v>1806336</c:v>
                </c:pt>
                <c:pt idx="9429">
                  <c:v>1806336</c:v>
                </c:pt>
                <c:pt idx="9430">
                  <c:v>1806336</c:v>
                </c:pt>
                <c:pt idx="9431">
                  <c:v>1806336</c:v>
                </c:pt>
                <c:pt idx="9432">
                  <c:v>1806336</c:v>
                </c:pt>
                <c:pt idx="9433">
                  <c:v>1806336</c:v>
                </c:pt>
                <c:pt idx="9434">
                  <c:v>1806336</c:v>
                </c:pt>
                <c:pt idx="9435">
                  <c:v>1806336</c:v>
                </c:pt>
                <c:pt idx="9436">
                  <c:v>1806336</c:v>
                </c:pt>
                <c:pt idx="9437">
                  <c:v>1806336</c:v>
                </c:pt>
                <c:pt idx="9438">
                  <c:v>1806336</c:v>
                </c:pt>
                <c:pt idx="9439">
                  <c:v>1806336</c:v>
                </c:pt>
                <c:pt idx="9440">
                  <c:v>1806336</c:v>
                </c:pt>
                <c:pt idx="9441">
                  <c:v>1806336</c:v>
                </c:pt>
                <c:pt idx="9442">
                  <c:v>1806336</c:v>
                </c:pt>
                <c:pt idx="9443">
                  <c:v>1806336</c:v>
                </c:pt>
                <c:pt idx="9444">
                  <c:v>1806336</c:v>
                </c:pt>
                <c:pt idx="9445">
                  <c:v>1806336</c:v>
                </c:pt>
                <c:pt idx="9446">
                  <c:v>1806336</c:v>
                </c:pt>
                <c:pt idx="9447">
                  <c:v>1806336</c:v>
                </c:pt>
                <c:pt idx="9448">
                  <c:v>1806336</c:v>
                </c:pt>
                <c:pt idx="9449">
                  <c:v>1806336</c:v>
                </c:pt>
                <c:pt idx="9450">
                  <c:v>1806336</c:v>
                </c:pt>
                <c:pt idx="9451">
                  <c:v>1806336</c:v>
                </c:pt>
                <c:pt idx="9452">
                  <c:v>1806336</c:v>
                </c:pt>
                <c:pt idx="9453">
                  <c:v>1806336</c:v>
                </c:pt>
                <c:pt idx="9454">
                  <c:v>1806336</c:v>
                </c:pt>
                <c:pt idx="9455">
                  <c:v>1806336</c:v>
                </c:pt>
                <c:pt idx="9456">
                  <c:v>1806336</c:v>
                </c:pt>
                <c:pt idx="9457">
                  <c:v>1806336</c:v>
                </c:pt>
                <c:pt idx="9458">
                  <c:v>1806336</c:v>
                </c:pt>
                <c:pt idx="9459">
                  <c:v>1806336</c:v>
                </c:pt>
                <c:pt idx="9460">
                  <c:v>1806336</c:v>
                </c:pt>
                <c:pt idx="9461">
                  <c:v>1806336</c:v>
                </c:pt>
                <c:pt idx="9462">
                  <c:v>1806336</c:v>
                </c:pt>
                <c:pt idx="9463">
                  <c:v>1806336</c:v>
                </c:pt>
                <c:pt idx="9464">
                  <c:v>1806336</c:v>
                </c:pt>
                <c:pt idx="9465">
                  <c:v>1806336</c:v>
                </c:pt>
                <c:pt idx="9466">
                  <c:v>1806336</c:v>
                </c:pt>
                <c:pt idx="9467">
                  <c:v>1806336</c:v>
                </c:pt>
                <c:pt idx="9468">
                  <c:v>1806336</c:v>
                </c:pt>
                <c:pt idx="9469">
                  <c:v>1806336</c:v>
                </c:pt>
                <c:pt idx="9470">
                  <c:v>1806336</c:v>
                </c:pt>
                <c:pt idx="9471">
                  <c:v>1806336</c:v>
                </c:pt>
                <c:pt idx="9472">
                  <c:v>1806336</c:v>
                </c:pt>
                <c:pt idx="9473">
                  <c:v>1806336</c:v>
                </c:pt>
                <c:pt idx="9474">
                  <c:v>1806336</c:v>
                </c:pt>
                <c:pt idx="9475">
                  <c:v>1806336</c:v>
                </c:pt>
                <c:pt idx="9476">
                  <c:v>1806336</c:v>
                </c:pt>
                <c:pt idx="9477">
                  <c:v>1806336</c:v>
                </c:pt>
                <c:pt idx="9478">
                  <c:v>1806336</c:v>
                </c:pt>
                <c:pt idx="9479">
                  <c:v>1806336</c:v>
                </c:pt>
                <c:pt idx="9480">
                  <c:v>1806336</c:v>
                </c:pt>
                <c:pt idx="9481">
                  <c:v>1806336</c:v>
                </c:pt>
                <c:pt idx="9482">
                  <c:v>1806336</c:v>
                </c:pt>
                <c:pt idx="9483">
                  <c:v>1806336</c:v>
                </c:pt>
                <c:pt idx="9484">
                  <c:v>1806336</c:v>
                </c:pt>
                <c:pt idx="9485">
                  <c:v>1806336</c:v>
                </c:pt>
                <c:pt idx="9486">
                  <c:v>1806336</c:v>
                </c:pt>
                <c:pt idx="9487">
                  <c:v>1806336</c:v>
                </c:pt>
                <c:pt idx="9488">
                  <c:v>1806336</c:v>
                </c:pt>
                <c:pt idx="9489">
                  <c:v>1806336</c:v>
                </c:pt>
                <c:pt idx="9490">
                  <c:v>1806336</c:v>
                </c:pt>
                <c:pt idx="9491">
                  <c:v>1806336</c:v>
                </c:pt>
                <c:pt idx="9492">
                  <c:v>1806336</c:v>
                </c:pt>
                <c:pt idx="9493">
                  <c:v>1806336</c:v>
                </c:pt>
                <c:pt idx="9494">
                  <c:v>1806336</c:v>
                </c:pt>
                <c:pt idx="9495">
                  <c:v>1806336</c:v>
                </c:pt>
                <c:pt idx="9496">
                  <c:v>1806336</c:v>
                </c:pt>
                <c:pt idx="9497">
                  <c:v>1806336</c:v>
                </c:pt>
                <c:pt idx="9498">
                  <c:v>1806336</c:v>
                </c:pt>
                <c:pt idx="9499">
                  <c:v>1806336</c:v>
                </c:pt>
                <c:pt idx="9500">
                  <c:v>1806336</c:v>
                </c:pt>
                <c:pt idx="9501">
                  <c:v>1806336</c:v>
                </c:pt>
                <c:pt idx="9502">
                  <c:v>1806336</c:v>
                </c:pt>
                <c:pt idx="9503">
                  <c:v>1806336</c:v>
                </c:pt>
                <c:pt idx="9504">
                  <c:v>1806336</c:v>
                </c:pt>
                <c:pt idx="9505">
                  <c:v>1806336</c:v>
                </c:pt>
                <c:pt idx="9506">
                  <c:v>1806336</c:v>
                </c:pt>
                <c:pt idx="9507">
                  <c:v>1806336</c:v>
                </c:pt>
                <c:pt idx="9508">
                  <c:v>1806336</c:v>
                </c:pt>
                <c:pt idx="9509">
                  <c:v>1806336</c:v>
                </c:pt>
                <c:pt idx="9510">
                  <c:v>1806336</c:v>
                </c:pt>
                <c:pt idx="9511">
                  <c:v>1806336</c:v>
                </c:pt>
                <c:pt idx="9512">
                  <c:v>1806336</c:v>
                </c:pt>
                <c:pt idx="9513">
                  <c:v>1806336</c:v>
                </c:pt>
                <c:pt idx="9514">
                  <c:v>1806336</c:v>
                </c:pt>
                <c:pt idx="9515">
                  <c:v>1806336</c:v>
                </c:pt>
                <c:pt idx="9516">
                  <c:v>1806336</c:v>
                </c:pt>
                <c:pt idx="9517">
                  <c:v>1806336</c:v>
                </c:pt>
                <c:pt idx="9518">
                  <c:v>1806336</c:v>
                </c:pt>
                <c:pt idx="9519">
                  <c:v>1806336</c:v>
                </c:pt>
                <c:pt idx="9520">
                  <c:v>1806336</c:v>
                </c:pt>
                <c:pt idx="9521">
                  <c:v>1806336</c:v>
                </c:pt>
                <c:pt idx="9522">
                  <c:v>1806336</c:v>
                </c:pt>
                <c:pt idx="9523">
                  <c:v>1806336</c:v>
                </c:pt>
                <c:pt idx="9524">
                  <c:v>1806336</c:v>
                </c:pt>
                <c:pt idx="9525">
                  <c:v>1806336</c:v>
                </c:pt>
                <c:pt idx="9526">
                  <c:v>1806336</c:v>
                </c:pt>
                <c:pt idx="9527">
                  <c:v>1806336</c:v>
                </c:pt>
                <c:pt idx="9528">
                  <c:v>1806336</c:v>
                </c:pt>
                <c:pt idx="9529">
                  <c:v>1806336</c:v>
                </c:pt>
                <c:pt idx="9530">
                  <c:v>1806336</c:v>
                </c:pt>
                <c:pt idx="9531">
                  <c:v>1806336</c:v>
                </c:pt>
                <c:pt idx="9532">
                  <c:v>1806336</c:v>
                </c:pt>
                <c:pt idx="9533">
                  <c:v>1806336</c:v>
                </c:pt>
                <c:pt idx="9534">
                  <c:v>1806336</c:v>
                </c:pt>
                <c:pt idx="9535">
                  <c:v>1806336</c:v>
                </c:pt>
                <c:pt idx="9536">
                  <c:v>1806336</c:v>
                </c:pt>
                <c:pt idx="9537">
                  <c:v>1806336</c:v>
                </c:pt>
                <c:pt idx="9538">
                  <c:v>1806336</c:v>
                </c:pt>
                <c:pt idx="9539">
                  <c:v>1806336</c:v>
                </c:pt>
                <c:pt idx="9540">
                  <c:v>1806336</c:v>
                </c:pt>
                <c:pt idx="9541">
                  <c:v>1806336</c:v>
                </c:pt>
                <c:pt idx="9542">
                  <c:v>1806336</c:v>
                </c:pt>
                <c:pt idx="9543">
                  <c:v>1806336</c:v>
                </c:pt>
                <c:pt idx="9544">
                  <c:v>1806336</c:v>
                </c:pt>
                <c:pt idx="9545">
                  <c:v>1806336</c:v>
                </c:pt>
                <c:pt idx="9546">
                  <c:v>1806336</c:v>
                </c:pt>
                <c:pt idx="9547">
                  <c:v>1806336</c:v>
                </c:pt>
                <c:pt idx="9548">
                  <c:v>1806336</c:v>
                </c:pt>
                <c:pt idx="9549">
                  <c:v>1806336</c:v>
                </c:pt>
                <c:pt idx="9550">
                  <c:v>1806336</c:v>
                </c:pt>
                <c:pt idx="9551">
                  <c:v>1806336</c:v>
                </c:pt>
                <c:pt idx="9552">
                  <c:v>1806336</c:v>
                </c:pt>
                <c:pt idx="9553">
                  <c:v>1806336</c:v>
                </c:pt>
                <c:pt idx="9554">
                  <c:v>1806336</c:v>
                </c:pt>
                <c:pt idx="9555">
                  <c:v>1806336</c:v>
                </c:pt>
                <c:pt idx="9556">
                  <c:v>1806336</c:v>
                </c:pt>
                <c:pt idx="9557">
                  <c:v>1806336</c:v>
                </c:pt>
                <c:pt idx="9558">
                  <c:v>1806336</c:v>
                </c:pt>
                <c:pt idx="9559">
                  <c:v>1806336</c:v>
                </c:pt>
                <c:pt idx="9560">
                  <c:v>1806336</c:v>
                </c:pt>
                <c:pt idx="9561">
                  <c:v>1806336</c:v>
                </c:pt>
                <c:pt idx="9562">
                  <c:v>1806336</c:v>
                </c:pt>
                <c:pt idx="9563">
                  <c:v>1806336</c:v>
                </c:pt>
                <c:pt idx="9564">
                  <c:v>1806336</c:v>
                </c:pt>
                <c:pt idx="9565">
                  <c:v>1806336</c:v>
                </c:pt>
                <c:pt idx="9566">
                  <c:v>1806336</c:v>
                </c:pt>
                <c:pt idx="9567">
                  <c:v>1806336</c:v>
                </c:pt>
                <c:pt idx="9568">
                  <c:v>1806336</c:v>
                </c:pt>
                <c:pt idx="9569">
                  <c:v>1806336</c:v>
                </c:pt>
                <c:pt idx="9570">
                  <c:v>1806336</c:v>
                </c:pt>
                <c:pt idx="9571">
                  <c:v>1806336</c:v>
                </c:pt>
                <c:pt idx="9572">
                  <c:v>1806336</c:v>
                </c:pt>
                <c:pt idx="9573">
                  <c:v>1806336</c:v>
                </c:pt>
                <c:pt idx="9574">
                  <c:v>1806336</c:v>
                </c:pt>
                <c:pt idx="9575">
                  <c:v>1806336</c:v>
                </c:pt>
                <c:pt idx="9576">
                  <c:v>1806336</c:v>
                </c:pt>
                <c:pt idx="9577">
                  <c:v>1806336</c:v>
                </c:pt>
                <c:pt idx="9578">
                  <c:v>1806336</c:v>
                </c:pt>
                <c:pt idx="9579">
                  <c:v>1806336</c:v>
                </c:pt>
                <c:pt idx="9580">
                  <c:v>1806336</c:v>
                </c:pt>
                <c:pt idx="9581">
                  <c:v>1806336</c:v>
                </c:pt>
                <c:pt idx="9582">
                  <c:v>1806336</c:v>
                </c:pt>
                <c:pt idx="9583">
                  <c:v>1806336</c:v>
                </c:pt>
                <c:pt idx="9584">
                  <c:v>1806336</c:v>
                </c:pt>
                <c:pt idx="9585">
                  <c:v>1806336</c:v>
                </c:pt>
                <c:pt idx="9586">
                  <c:v>1806336</c:v>
                </c:pt>
                <c:pt idx="9587">
                  <c:v>1806336</c:v>
                </c:pt>
                <c:pt idx="9588">
                  <c:v>1806336</c:v>
                </c:pt>
                <c:pt idx="9589">
                  <c:v>1806336</c:v>
                </c:pt>
                <c:pt idx="9590">
                  <c:v>1806336</c:v>
                </c:pt>
                <c:pt idx="9591">
                  <c:v>1806336</c:v>
                </c:pt>
                <c:pt idx="9592">
                  <c:v>1806336</c:v>
                </c:pt>
                <c:pt idx="9593">
                  <c:v>1806336</c:v>
                </c:pt>
                <c:pt idx="9594">
                  <c:v>1806336</c:v>
                </c:pt>
                <c:pt idx="9595">
                  <c:v>1806336</c:v>
                </c:pt>
                <c:pt idx="9596">
                  <c:v>1806336</c:v>
                </c:pt>
                <c:pt idx="9597">
                  <c:v>1806336</c:v>
                </c:pt>
                <c:pt idx="9598">
                  <c:v>1806336</c:v>
                </c:pt>
                <c:pt idx="9599">
                  <c:v>1806336</c:v>
                </c:pt>
                <c:pt idx="9600">
                  <c:v>1806336</c:v>
                </c:pt>
                <c:pt idx="9601">
                  <c:v>1806336</c:v>
                </c:pt>
                <c:pt idx="9602">
                  <c:v>1806336</c:v>
                </c:pt>
                <c:pt idx="9603">
                  <c:v>1806336</c:v>
                </c:pt>
                <c:pt idx="9604">
                  <c:v>1806336</c:v>
                </c:pt>
                <c:pt idx="9605">
                  <c:v>1806336</c:v>
                </c:pt>
                <c:pt idx="9606">
                  <c:v>1806336</c:v>
                </c:pt>
                <c:pt idx="9607">
                  <c:v>1806336</c:v>
                </c:pt>
                <c:pt idx="9608">
                  <c:v>1806336</c:v>
                </c:pt>
                <c:pt idx="9609">
                  <c:v>1806336</c:v>
                </c:pt>
                <c:pt idx="9610">
                  <c:v>1806336</c:v>
                </c:pt>
                <c:pt idx="9611">
                  <c:v>1806336</c:v>
                </c:pt>
                <c:pt idx="9612">
                  <c:v>1806336</c:v>
                </c:pt>
                <c:pt idx="9613">
                  <c:v>1806336</c:v>
                </c:pt>
                <c:pt idx="9614">
                  <c:v>1806336</c:v>
                </c:pt>
                <c:pt idx="9615">
                  <c:v>1806336</c:v>
                </c:pt>
                <c:pt idx="9616">
                  <c:v>1806336</c:v>
                </c:pt>
                <c:pt idx="9617">
                  <c:v>1806336</c:v>
                </c:pt>
                <c:pt idx="9618">
                  <c:v>1806336</c:v>
                </c:pt>
                <c:pt idx="9619">
                  <c:v>1806336</c:v>
                </c:pt>
                <c:pt idx="9620">
                  <c:v>1806336</c:v>
                </c:pt>
                <c:pt idx="9621">
                  <c:v>1806336</c:v>
                </c:pt>
                <c:pt idx="9622">
                  <c:v>1806336</c:v>
                </c:pt>
                <c:pt idx="9623">
                  <c:v>1806336</c:v>
                </c:pt>
                <c:pt idx="9624">
                  <c:v>1806336</c:v>
                </c:pt>
                <c:pt idx="9625">
                  <c:v>1806336</c:v>
                </c:pt>
                <c:pt idx="9626">
                  <c:v>1806336</c:v>
                </c:pt>
                <c:pt idx="9627">
                  <c:v>1806336</c:v>
                </c:pt>
                <c:pt idx="9628">
                  <c:v>1806336</c:v>
                </c:pt>
                <c:pt idx="9629">
                  <c:v>1806336</c:v>
                </c:pt>
                <c:pt idx="9630">
                  <c:v>1806336</c:v>
                </c:pt>
                <c:pt idx="9631">
                  <c:v>1806336</c:v>
                </c:pt>
                <c:pt idx="9632">
                  <c:v>1806336</c:v>
                </c:pt>
                <c:pt idx="9633">
                  <c:v>1806336</c:v>
                </c:pt>
                <c:pt idx="9634">
                  <c:v>1806336</c:v>
                </c:pt>
                <c:pt idx="9635">
                  <c:v>1806336</c:v>
                </c:pt>
                <c:pt idx="9636">
                  <c:v>1806336</c:v>
                </c:pt>
                <c:pt idx="9637">
                  <c:v>1622016</c:v>
                </c:pt>
                <c:pt idx="9638">
                  <c:v>1806336</c:v>
                </c:pt>
                <c:pt idx="9639">
                  <c:v>1806336</c:v>
                </c:pt>
                <c:pt idx="9640">
                  <c:v>1806336</c:v>
                </c:pt>
                <c:pt idx="9641">
                  <c:v>1806336</c:v>
                </c:pt>
                <c:pt idx="9642">
                  <c:v>1806336</c:v>
                </c:pt>
                <c:pt idx="9643">
                  <c:v>1806336</c:v>
                </c:pt>
                <c:pt idx="9644">
                  <c:v>1806336</c:v>
                </c:pt>
                <c:pt idx="9645">
                  <c:v>1806336</c:v>
                </c:pt>
                <c:pt idx="9646">
                  <c:v>1806336</c:v>
                </c:pt>
                <c:pt idx="9647">
                  <c:v>1806336</c:v>
                </c:pt>
                <c:pt idx="9648">
                  <c:v>1806336</c:v>
                </c:pt>
                <c:pt idx="9649">
                  <c:v>1806336</c:v>
                </c:pt>
                <c:pt idx="9650">
                  <c:v>1622016</c:v>
                </c:pt>
                <c:pt idx="9651">
                  <c:v>1806336</c:v>
                </c:pt>
                <c:pt idx="9652">
                  <c:v>1806336</c:v>
                </c:pt>
                <c:pt idx="9653">
                  <c:v>1806336</c:v>
                </c:pt>
                <c:pt idx="9654">
                  <c:v>1806336</c:v>
                </c:pt>
                <c:pt idx="9655">
                  <c:v>1806336</c:v>
                </c:pt>
                <c:pt idx="9656">
                  <c:v>1806336</c:v>
                </c:pt>
                <c:pt idx="9657">
                  <c:v>1806336</c:v>
                </c:pt>
                <c:pt idx="9658">
                  <c:v>1806336</c:v>
                </c:pt>
                <c:pt idx="9659">
                  <c:v>1806336</c:v>
                </c:pt>
                <c:pt idx="9660">
                  <c:v>1806336</c:v>
                </c:pt>
                <c:pt idx="9661">
                  <c:v>1806336</c:v>
                </c:pt>
                <c:pt idx="9662">
                  <c:v>1806336</c:v>
                </c:pt>
                <c:pt idx="9663">
                  <c:v>1622016</c:v>
                </c:pt>
                <c:pt idx="9664">
                  <c:v>1806336</c:v>
                </c:pt>
                <c:pt idx="9665">
                  <c:v>1806336</c:v>
                </c:pt>
                <c:pt idx="9666">
                  <c:v>1806336</c:v>
                </c:pt>
                <c:pt idx="9667">
                  <c:v>1806336</c:v>
                </c:pt>
                <c:pt idx="9668">
                  <c:v>1806336</c:v>
                </c:pt>
                <c:pt idx="9669">
                  <c:v>1806336</c:v>
                </c:pt>
                <c:pt idx="9670">
                  <c:v>1806336</c:v>
                </c:pt>
                <c:pt idx="9671">
                  <c:v>1806336</c:v>
                </c:pt>
                <c:pt idx="9672">
                  <c:v>1806336</c:v>
                </c:pt>
                <c:pt idx="9673">
                  <c:v>1806336</c:v>
                </c:pt>
                <c:pt idx="9674">
                  <c:v>1806336</c:v>
                </c:pt>
                <c:pt idx="9675">
                  <c:v>1806336</c:v>
                </c:pt>
                <c:pt idx="9676">
                  <c:v>1806336</c:v>
                </c:pt>
                <c:pt idx="9677">
                  <c:v>1806336</c:v>
                </c:pt>
                <c:pt idx="9678">
                  <c:v>1806336</c:v>
                </c:pt>
                <c:pt idx="9679">
                  <c:v>1806336</c:v>
                </c:pt>
                <c:pt idx="9680">
                  <c:v>1806336</c:v>
                </c:pt>
                <c:pt idx="9681">
                  <c:v>1806336</c:v>
                </c:pt>
                <c:pt idx="9682">
                  <c:v>1806336</c:v>
                </c:pt>
                <c:pt idx="9683">
                  <c:v>1806336</c:v>
                </c:pt>
                <c:pt idx="9684">
                  <c:v>1806336</c:v>
                </c:pt>
                <c:pt idx="9685">
                  <c:v>1806336</c:v>
                </c:pt>
                <c:pt idx="9686">
                  <c:v>1806336</c:v>
                </c:pt>
                <c:pt idx="9687">
                  <c:v>1806336</c:v>
                </c:pt>
                <c:pt idx="9688">
                  <c:v>1806336</c:v>
                </c:pt>
                <c:pt idx="9689">
                  <c:v>1806336</c:v>
                </c:pt>
                <c:pt idx="9690">
                  <c:v>1806336</c:v>
                </c:pt>
                <c:pt idx="9691">
                  <c:v>1806336</c:v>
                </c:pt>
                <c:pt idx="9692">
                  <c:v>1806336</c:v>
                </c:pt>
                <c:pt idx="9693">
                  <c:v>1806336</c:v>
                </c:pt>
                <c:pt idx="9694">
                  <c:v>1806336</c:v>
                </c:pt>
                <c:pt idx="9695">
                  <c:v>1806336</c:v>
                </c:pt>
                <c:pt idx="9696">
                  <c:v>1806336</c:v>
                </c:pt>
                <c:pt idx="9697">
                  <c:v>1806336</c:v>
                </c:pt>
                <c:pt idx="9698">
                  <c:v>1806336</c:v>
                </c:pt>
                <c:pt idx="9699">
                  <c:v>1806336</c:v>
                </c:pt>
                <c:pt idx="9700">
                  <c:v>1806336</c:v>
                </c:pt>
                <c:pt idx="9701">
                  <c:v>1806336</c:v>
                </c:pt>
                <c:pt idx="9702">
                  <c:v>1806336</c:v>
                </c:pt>
                <c:pt idx="9703">
                  <c:v>1806336</c:v>
                </c:pt>
                <c:pt idx="9704">
                  <c:v>1806336</c:v>
                </c:pt>
                <c:pt idx="9705">
                  <c:v>1806336</c:v>
                </c:pt>
                <c:pt idx="9706">
                  <c:v>1806336</c:v>
                </c:pt>
                <c:pt idx="9707">
                  <c:v>1806336</c:v>
                </c:pt>
                <c:pt idx="9708">
                  <c:v>1806336</c:v>
                </c:pt>
                <c:pt idx="9709">
                  <c:v>1806336</c:v>
                </c:pt>
                <c:pt idx="9710">
                  <c:v>1806336</c:v>
                </c:pt>
                <c:pt idx="9711">
                  <c:v>1806336</c:v>
                </c:pt>
                <c:pt idx="9712">
                  <c:v>1806336</c:v>
                </c:pt>
                <c:pt idx="9713">
                  <c:v>1806336</c:v>
                </c:pt>
                <c:pt idx="9714">
                  <c:v>1806336</c:v>
                </c:pt>
                <c:pt idx="9715">
                  <c:v>1806336</c:v>
                </c:pt>
                <c:pt idx="9716">
                  <c:v>1806336</c:v>
                </c:pt>
                <c:pt idx="9717">
                  <c:v>1806336</c:v>
                </c:pt>
                <c:pt idx="9718">
                  <c:v>1806336</c:v>
                </c:pt>
                <c:pt idx="9719">
                  <c:v>1806336</c:v>
                </c:pt>
                <c:pt idx="9720">
                  <c:v>1806336</c:v>
                </c:pt>
                <c:pt idx="9721">
                  <c:v>1806336</c:v>
                </c:pt>
                <c:pt idx="9722">
                  <c:v>1806336</c:v>
                </c:pt>
                <c:pt idx="9723">
                  <c:v>1806336</c:v>
                </c:pt>
                <c:pt idx="9724">
                  <c:v>1806336</c:v>
                </c:pt>
                <c:pt idx="9725">
                  <c:v>1806336</c:v>
                </c:pt>
                <c:pt idx="9726">
                  <c:v>1806336</c:v>
                </c:pt>
                <c:pt idx="9727">
                  <c:v>1806336</c:v>
                </c:pt>
                <c:pt idx="9728">
                  <c:v>1806336</c:v>
                </c:pt>
                <c:pt idx="9729">
                  <c:v>1806336</c:v>
                </c:pt>
                <c:pt idx="9730">
                  <c:v>1806336</c:v>
                </c:pt>
                <c:pt idx="9731">
                  <c:v>1806336</c:v>
                </c:pt>
                <c:pt idx="9732">
                  <c:v>1806336</c:v>
                </c:pt>
                <c:pt idx="9733">
                  <c:v>1806336</c:v>
                </c:pt>
                <c:pt idx="9734">
                  <c:v>1806336</c:v>
                </c:pt>
                <c:pt idx="9735">
                  <c:v>1806336</c:v>
                </c:pt>
                <c:pt idx="9736">
                  <c:v>1806336</c:v>
                </c:pt>
                <c:pt idx="9737">
                  <c:v>1806336</c:v>
                </c:pt>
                <c:pt idx="9738">
                  <c:v>1806336</c:v>
                </c:pt>
                <c:pt idx="9739">
                  <c:v>1806336</c:v>
                </c:pt>
                <c:pt idx="9740">
                  <c:v>1806336</c:v>
                </c:pt>
                <c:pt idx="9741">
                  <c:v>1806336</c:v>
                </c:pt>
                <c:pt idx="9742">
                  <c:v>1806336</c:v>
                </c:pt>
                <c:pt idx="9743">
                  <c:v>1806336</c:v>
                </c:pt>
                <c:pt idx="9744">
                  <c:v>1806336</c:v>
                </c:pt>
                <c:pt idx="9745">
                  <c:v>1806336</c:v>
                </c:pt>
                <c:pt idx="9746">
                  <c:v>1806336</c:v>
                </c:pt>
                <c:pt idx="9747">
                  <c:v>1806336</c:v>
                </c:pt>
                <c:pt idx="9748">
                  <c:v>1806336</c:v>
                </c:pt>
                <c:pt idx="9749">
                  <c:v>1806336</c:v>
                </c:pt>
                <c:pt idx="9750">
                  <c:v>1806336</c:v>
                </c:pt>
                <c:pt idx="9751">
                  <c:v>1806336</c:v>
                </c:pt>
                <c:pt idx="9752">
                  <c:v>1806336</c:v>
                </c:pt>
                <c:pt idx="9753">
                  <c:v>1806336</c:v>
                </c:pt>
                <c:pt idx="9754">
                  <c:v>1806336</c:v>
                </c:pt>
                <c:pt idx="9755">
                  <c:v>1806336</c:v>
                </c:pt>
                <c:pt idx="9756">
                  <c:v>1806336</c:v>
                </c:pt>
                <c:pt idx="9757">
                  <c:v>1806336</c:v>
                </c:pt>
                <c:pt idx="9758">
                  <c:v>1806336</c:v>
                </c:pt>
                <c:pt idx="9759">
                  <c:v>1806336</c:v>
                </c:pt>
                <c:pt idx="9760">
                  <c:v>1806336</c:v>
                </c:pt>
                <c:pt idx="9761">
                  <c:v>1806336</c:v>
                </c:pt>
                <c:pt idx="9762">
                  <c:v>1806336</c:v>
                </c:pt>
                <c:pt idx="9763">
                  <c:v>1806336</c:v>
                </c:pt>
                <c:pt idx="9764">
                  <c:v>1806336</c:v>
                </c:pt>
                <c:pt idx="9765">
                  <c:v>1806336</c:v>
                </c:pt>
                <c:pt idx="9766">
                  <c:v>1806336</c:v>
                </c:pt>
                <c:pt idx="9767">
                  <c:v>1806336</c:v>
                </c:pt>
                <c:pt idx="9768">
                  <c:v>1806336</c:v>
                </c:pt>
                <c:pt idx="9769">
                  <c:v>1806336</c:v>
                </c:pt>
                <c:pt idx="9770">
                  <c:v>1806336</c:v>
                </c:pt>
                <c:pt idx="9771">
                  <c:v>1806336</c:v>
                </c:pt>
                <c:pt idx="9772">
                  <c:v>1806336</c:v>
                </c:pt>
                <c:pt idx="9773">
                  <c:v>1806336</c:v>
                </c:pt>
                <c:pt idx="9774">
                  <c:v>1806336</c:v>
                </c:pt>
                <c:pt idx="9775">
                  <c:v>1806336</c:v>
                </c:pt>
                <c:pt idx="9776">
                  <c:v>1806336</c:v>
                </c:pt>
                <c:pt idx="9777">
                  <c:v>1806336</c:v>
                </c:pt>
                <c:pt idx="9778">
                  <c:v>1806336</c:v>
                </c:pt>
                <c:pt idx="9779">
                  <c:v>1806336</c:v>
                </c:pt>
                <c:pt idx="9780">
                  <c:v>1806336</c:v>
                </c:pt>
                <c:pt idx="9781">
                  <c:v>1806336</c:v>
                </c:pt>
                <c:pt idx="9782">
                  <c:v>1806336</c:v>
                </c:pt>
                <c:pt idx="9783">
                  <c:v>1806336</c:v>
                </c:pt>
                <c:pt idx="9784">
                  <c:v>1806336</c:v>
                </c:pt>
                <c:pt idx="9785">
                  <c:v>1806336</c:v>
                </c:pt>
                <c:pt idx="9786">
                  <c:v>1806336</c:v>
                </c:pt>
                <c:pt idx="9787">
                  <c:v>1806336</c:v>
                </c:pt>
                <c:pt idx="9788">
                  <c:v>1806336</c:v>
                </c:pt>
                <c:pt idx="9789">
                  <c:v>1806336</c:v>
                </c:pt>
                <c:pt idx="9790">
                  <c:v>1806336</c:v>
                </c:pt>
                <c:pt idx="9791">
                  <c:v>1806336</c:v>
                </c:pt>
                <c:pt idx="9792">
                  <c:v>1806336</c:v>
                </c:pt>
                <c:pt idx="9793">
                  <c:v>1806336</c:v>
                </c:pt>
                <c:pt idx="9794">
                  <c:v>1806336</c:v>
                </c:pt>
                <c:pt idx="9795">
                  <c:v>1806336</c:v>
                </c:pt>
                <c:pt idx="9796">
                  <c:v>1806336</c:v>
                </c:pt>
                <c:pt idx="9797">
                  <c:v>1806336</c:v>
                </c:pt>
                <c:pt idx="9798">
                  <c:v>1806336</c:v>
                </c:pt>
                <c:pt idx="9799">
                  <c:v>1806336</c:v>
                </c:pt>
                <c:pt idx="9800">
                  <c:v>1806336</c:v>
                </c:pt>
                <c:pt idx="9801">
                  <c:v>1806336</c:v>
                </c:pt>
                <c:pt idx="9802">
                  <c:v>1806336</c:v>
                </c:pt>
                <c:pt idx="9803">
                  <c:v>1806336</c:v>
                </c:pt>
                <c:pt idx="9804">
                  <c:v>1806336</c:v>
                </c:pt>
                <c:pt idx="9805">
                  <c:v>1806336</c:v>
                </c:pt>
                <c:pt idx="9806">
                  <c:v>1806336</c:v>
                </c:pt>
                <c:pt idx="9807">
                  <c:v>1806336</c:v>
                </c:pt>
                <c:pt idx="9808">
                  <c:v>1806336</c:v>
                </c:pt>
                <c:pt idx="9809">
                  <c:v>1806336</c:v>
                </c:pt>
                <c:pt idx="9810">
                  <c:v>1806336</c:v>
                </c:pt>
                <c:pt idx="9811">
                  <c:v>1806336</c:v>
                </c:pt>
                <c:pt idx="9812">
                  <c:v>1806336</c:v>
                </c:pt>
                <c:pt idx="9813">
                  <c:v>1806336</c:v>
                </c:pt>
                <c:pt idx="9814">
                  <c:v>1806336</c:v>
                </c:pt>
                <c:pt idx="9815">
                  <c:v>1806336</c:v>
                </c:pt>
                <c:pt idx="9816">
                  <c:v>1806336</c:v>
                </c:pt>
                <c:pt idx="9817">
                  <c:v>1806336</c:v>
                </c:pt>
                <c:pt idx="9818">
                  <c:v>1806336</c:v>
                </c:pt>
                <c:pt idx="9819">
                  <c:v>1806336</c:v>
                </c:pt>
                <c:pt idx="9820">
                  <c:v>1806336</c:v>
                </c:pt>
                <c:pt idx="9821">
                  <c:v>1806336</c:v>
                </c:pt>
                <c:pt idx="9822">
                  <c:v>1806336</c:v>
                </c:pt>
                <c:pt idx="9823">
                  <c:v>1806336</c:v>
                </c:pt>
                <c:pt idx="9824">
                  <c:v>1806336</c:v>
                </c:pt>
                <c:pt idx="9825">
                  <c:v>1806336</c:v>
                </c:pt>
                <c:pt idx="9826">
                  <c:v>1806336</c:v>
                </c:pt>
                <c:pt idx="9827">
                  <c:v>1806336</c:v>
                </c:pt>
                <c:pt idx="9828">
                  <c:v>1806336</c:v>
                </c:pt>
                <c:pt idx="9829">
                  <c:v>1806336</c:v>
                </c:pt>
                <c:pt idx="9830">
                  <c:v>1806336</c:v>
                </c:pt>
                <c:pt idx="9831">
                  <c:v>1806336</c:v>
                </c:pt>
                <c:pt idx="9832">
                  <c:v>1806336</c:v>
                </c:pt>
                <c:pt idx="9833">
                  <c:v>1806336</c:v>
                </c:pt>
                <c:pt idx="9834">
                  <c:v>1806336</c:v>
                </c:pt>
                <c:pt idx="9835">
                  <c:v>1806336</c:v>
                </c:pt>
                <c:pt idx="9836">
                  <c:v>1806336</c:v>
                </c:pt>
                <c:pt idx="9837">
                  <c:v>1806336</c:v>
                </c:pt>
                <c:pt idx="9838">
                  <c:v>1806336</c:v>
                </c:pt>
                <c:pt idx="9839">
                  <c:v>1806336</c:v>
                </c:pt>
                <c:pt idx="9840">
                  <c:v>1806336</c:v>
                </c:pt>
                <c:pt idx="9841">
                  <c:v>1806336</c:v>
                </c:pt>
                <c:pt idx="9842">
                  <c:v>1806336</c:v>
                </c:pt>
                <c:pt idx="9843">
                  <c:v>1806336</c:v>
                </c:pt>
                <c:pt idx="9844">
                  <c:v>1806336</c:v>
                </c:pt>
                <c:pt idx="9845">
                  <c:v>1806336</c:v>
                </c:pt>
                <c:pt idx="9846">
                  <c:v>1806336</c:v>
                </c:pt>
                <c:pt idx="9847">
                  <c:v>1806336</c:v>
                </c:pt>
                <c:pt idx="9848">
                  <c:v>1806336</c:v>
                </c:pt>
                <c:pt idx="9849">
                  <c:v>1806336</c:v>
                </c:pt>
                <c:pt idx="9850">
                  <c:v>1806336</c:v>
                </c:pt>
                <c:pt idx="9851">
                  <c:v>1806336</c:v>
                </c:pt>
                <c:pt idx="9852">
                  <c:v>1806336</c:v>
                </c:pt>
                <c:pt idx="9853">
                  <c:v>1806336</c:v>
                </c:pt>
                <c:pt idx="9854">
                  <c:v>1806336</c:v>
                </c:pt>
                <c:pt idx="9855">
                  <c:v>1806336</c:v>
                </c:pt>
                <c:pt idx="9856">
                  <c:v>1806336</c:v>
                </c:pt>
                <c:pt idx="9857">
                  <c:v>1806336</c:v>
                </c:pt>
                <c:pt idx="9858">
                  <c:v>1806336</c:v>
                </c:pt>
                <c:pt idx="9859">
                  <c:v>1806336</c:v>
                </c:pt>
                <c:pt idx="9860">
                  <c:v>1806336</c:v>
                </c:pt>
                <c:pt idx="9861">
                  <c:v>1806336</c:v>
                </c:pt>
                <c:pt idx="9862">
                  <c:v>1806336</c:v>
                </c:pt>
                <c:pt idx="9863">
                  <c:v>1806336</c:v>
                </c:pt>
                <c:pt idx="9864">
                  <c:v>1806336</c:v>
                </c:pt>
                <c:pt idx="9865">
                  <c:v>1806336</c:v>
                </c:pt>
                <c:pt idx="9866">
                  <c:v>1806336</c:v>
                </c:pt>
                <c:pt idx="9867">
                  <c:v>1806336</c:v>
                </c:pt>
                <c:pt idx="9868">
                  <c:v>1806336</c:v>
                </c:pt>
                <c:pt idx="9869">
                  <c:v>1806336</c:v>
                </c:pt>
                <c:pt idx="9870">
                  <c:v>1806336</c:v>
                </c:pt>
                <c:pt idx="9871">
                  <c:v>1806336</c:v>
                </c:pt>
                <c:pt idx="9872">
                  <c:v>1806336</c:v>
                </c:pt>
                <c:pt idx="9873">
                  <c:v>1806336</c:v>
                </c:pt>
                <c:pt idx="9874">
                  <c:v>1806336</c:v>
                </c:pt>
                <c:pt idx="9875">
                  <c:v>1806336</c:v>
                </c:pt>
                <c:pt idx="9876">
                  <c:v>1806336</c:v>
                </c:pt>
                <c:pt idx="9877">
                  <c:v>1806336</c:v>
                </c:pt>
                <c:pt idx="9878">
                  <c:v>1806336</c:v>
                </c:pt>
                <c:pt idx="9879">
                  <c:v>1806336</c:v>
                </c:pt>
                <c:pt idx="9880">
                  <c:v>1806336</c:v>
                </c:pt>
                <c:pt idx="9881">
                  <c:v>1806336</c:v>
                </c:pt>
                <c:pt idx="9882">
                  <c:v>1806336</c:v>
                </c:pt>
                <c:pt idx="9883">
                  <c:v>1806336</c:v>
                </c:pt>
                <c:pt idx="9884">
                  <c:v>1806336</c:v>
                </c:pt>
                <c:pt idx="9885">
                  <c:v>1806336</c:v>
                </c:pt>
                <c:pt idx="9886">
                  <c:v>1806336</c:v>
                </c:pt>
                <c:pt idx="9887">
                  <c:v>1806336</c:v>
                </c:pt>
                <c:pt idx="9888">
                  <c:v>1806336</c:v>
                </c:pt>
                <c:pt idx="9889">
                  <c:v>1806336</c:v>
                </c:pt>
                <c:pt idx="9890">
                  <c:v>1806336</c:v>
                </c:pt>
                <c:pt idx="9891">
                  <c:v>1806336</c:v>
                </c:pt>
                <c:pt idx="9892">
                  <c:v>1806336</c:v>
                </c:pt>
                <c:pt idx="9893">
                  <c:v>1806336</c:v>
                </c:pt>
                <c:pt idx="9894">
                  <c:v>1806336</c:v>
                </c:pt>
                <c:pt idx="9895">
                  <c:v>1806336</c:v>
                </c:pt>
                <c:pt idx="9896">
                  <c:v>1806336</c:v>
                </c:pt>
                <c:pt idx="9897">
                  <c:v>1806336</c:v>
                </c:pt>
                <c:pt idx="9898">
                  <c:v>1806336</c:v>
                </c:pt>
                <c:pt idx="9899">
                  <c:v>1806336</c:v>
                </c:pt>
                <c:pt idx="9900">
                  <c:v>1806336</c:v>
                </c:pt>
                <c:pt idx="9901">
                  <c:v>1806336</c:v>
                </c:pt>
                <c:pt idx="9902">
                  <c:v>1806336</c:v>
                </c:pt>
                <c:pt idx="9903">
                  <c:v>1806336</c:v>
                </c:pt>
                <c:pt idx="9904">
                  <c:v>1806336</c:v>
                </c:pt>
                <c:pt idx="9905">
                  <c:v>1806336</c:v>
                </c:pt>
                <c:pt idx="9906">
                  <c:v>1806336</c:v>
                </c:pt>
                <c:pt idx="9907">
                  <c:v>1806336</c:v>
                </c:pt>
                <c:pt idx="9908">
                  <c:v>1806336</c:v>
                </c:pt>
                <c:pt idx="9909">
                  <c:v>1806336</c:v>
                </c:pt>
                <c:pt idx="9910">
                  <c:v>1806336</c:v>
                </c:pt>
                <c:pt idx="9911">
                  <c:v>1806336</c:v>
                </c:pt>
                <c:pt idx="9912">
                  <c:v>1806336</c:v>
                </c:pt>
                <c:pt idx="9913">
                  <c:v>1806336</c:v>
                </c:pt>
                <c:pt idx="9914">
                  <c:v>1806336</c:v>
                </c:pt>
                <c:pt idx="9915">
                  <c:v>1806336</c:v>
                </c:pt>
                <c:pt idx="9916">
                  <c:v>1806336</c:v>
                </c:pt>
                <c:pt idx="9917">
                  <c:v>1806336</c:v>
                </c:pt>
                <c:pt idx="9918">
                  <c:v>1806336</c:v>
                </c:pt>
                <c:pt idx="9919">
                  <c:v>1806336</c:v>
                </c:pt>
                <c:pt idx="9920">
                  <c:v>1806336</c:v>
                </c:pt>
                <c:pt idx="9921">
                  <c:v>1806336</c:v>
                </c:pt>
                <c:pt idx="9922">
                  <c:v>1806336</c:v>
                </c:pt>
                <c:pt idx="9923">
                  <c:v>1806336</c:v>
                </c:pt>
                <c:pt idx="9924">
                  <c:v>1806336</c:v>
                </c:pt>
                <c:pt idx="9925">
                  <c:v>1806336</c:v>
                </c:pt>
                <c:pt idx="9926">
                  <c:v>1806336</c:v>
                </c:pt>
                <c:pt idx="9927">
                  <c:v>1806336</c:v>
                </c:pt>
                <c:pt idx="9928">
                  <c:v>1806336</c:v>
                </c:pt>
                <c:pt idx="9929">
                  <c:v>1806336</c:v>
                </c:pt>
                <c:pt idx="9930">
                  <c:v>1806336</c:v>
                </c:pt>
                <c:pt idx="9931">
                  <c:v>1806336</c:v>
                </c:pt>
                <c:pt idx="9932">
                  <c:v>1806336</c:v>
                </c:pt>
                <c:pt idx="9933">
                  <c:v>1806336</c:v>
                </c:pt>
                <c:pt idx="9934">
                  <c:v>1806336</c:v>
                </c:pt>
                <c:pt idx="9935">
                  <c:v>1806336</c:v>
                </c:pt>
                <c:pt idx="9936">
                  <c:v>1806336</c:v>
                </c:pt>
                <c:pt idx="9937">
                  <c:v>1806336</c:v>
                </c:pt>
                <c:pt idx="9938">
                  <c:v>1806336</c:v>
                </c:pt>
                <c:pt idx="9939">
                  <c:v>1806336</c:v>
                </c:pt>
                <c:pt idx="9940">
                  <c:v>1806336</c:v>
                </c:pt>
                <c:pt idx="9941">
                  <c:v>1806336</c:v>
                </c:pt>
                <c:pt idx="9942">
                  <c:v>1806336</c:v>
                </c:pt>
                <c:pt idx="9943">
                  <c:v>1806336</c:v>
                </c:pt>
                <c:pt idx="9944">
                  <c:v>1806336</c:v>
                </c:pt>
                <c:pt idx="9945">
                  <c:v>1806336</c:v>
                </c:pt>
                <c:pt idx="9946">
                  <c:v>1806336</c:v>
                </c:pt>
                <c:pt idx="9947">
                  <c:v>1806336</c:v>
                </c:pt>
                <c:pt idx="9948">
                  <c:v>1806336</c:v>
                </c:pt>
                <c:pt idx="9949">
                  <c:v>1806336</c:v>
                </c:pt>
                <c:pt idx="9950">
                  <c:v>1806336</c:v>
                </c:pt>
                <c:pt idx="9951">
                  <c:v>1806336</c:v>
                </c:pt>
                <c:pt idx="9952">
                  <c:v>1806336</c:v>
                </c:pt>
                <c:pt idx="9953">
                  <c:v>1806336</c:v>
                </c:pt>
                <c:pt idx="9954">
                  <c:v>1806336</c:v>
                </c:pt>
                <c:pt idx="9955">
                  <c:v>1806336</c:v>
                </c:pt>
                <c:pt idx="9956">
                  <c:v>1806336</c:v>
                </c:pt>
                <c:pt idx="9957">
                  <c:v>1806336</c:v>
                </c:pt>
                <c:pt idx="9958">
                  <c:v>1806336</c:v>
                </c:pt>
                <c:pt idx="9959">
                  <c:v>1806336</c:v>
                </c:pt>
                <c:pt idx="9960">
                  <c:v>1806336</c:v>
                </c:pt>
                <c:pt idx="9961">
                  <c:v>1806336</c:v>
                </c:pt>
                <c:pt idx="9962">
                  <c:v>1806336</c:v>
                </c:pt>
                <c:pt idx="9963">
                  <c:v>1806336</c:v>
                </c:pt>
                <c:pt idx="9964">
                  <c:v>1806336</c:v>
                </c:pt>
                <c:pt idx="9965">
                  <c:v>1806336</c:v>
                </c:pt>
                <c:pt idx="9966">
                  <c:v>1806336</c:v>
                </c:pt>
                <c:pt idx="9967">
                  <c:v>1806336</c:v>
                </c:pt>
                <c:pt idx="9968">
                  <c:v>1806336</c:v>
                </c:pt>
                <c:pt idx="9969">
                  <c:v>1806336</c:v>
                </c:pt>
                <c:pt idx="9970">
                  <c:v>1806336</c:v>
                </c:pt>
                <c:pt idx="9971">
                  <c:v>1806336</c:v>
                </c:pt>
                <c:pt idx="9972">
                  <c:v>1806336</c:v>
                </c:pt>
                <c:pt idx="9973">
                  <c:v>1806336</c:v>
                </c:pt>
                <c:pt idx="9974">
                  <c:v>1806336</c:v>
                </c:pt>
                <c:pt idx="9975">
                  <c:v>1806336</c:v>
                </c:pt>
                <c:pt idx="9976">
                  <c:v>1806336</c:v>
                </c:pt>
                <c:pt idx="9977">
                  <c:v>1806336</c:v>
                </c:pt>
                <c:pt idx="9978">
                  <c:v>1806336</c:v>
                </c:pt>
                <c:pt idx="9979">
                  <c:v>1806336</c:v>
                </c:pt>
                <c:pt idx="9980">
                  <c:v>1806336</c:v>
                </c:pt>
                <c:pt idx="9981">
                  <c:v>1806336</c:v>
                </c:pt>
                <c:pt idx="9982">
                  <c:v>1806336</c:v>
                </c:pt>
                <c:pt idx="9983">
                  <c:v>1806336</c:v>
                </c:pt>
                <c:pt idx="9984">
                  <c:v>1806336</c:v>
                </c:pt>
                <c:pt idx="9985">
                  <c:v>1806336</c:v>
                </c:pt>
                <c:pt idx="9986">
                  <c:v>1806336</c:v>
                </c:pt>
                <c:pt idx="9987">
                  <c:v>1806336</c:v>
                </c:pt>
                <c:pt idx="9988">
                  <c:v>1806336</c:v>
                </c:pt>
                <c:pt idx="9989">
                  <c:v>1806336</c:v>
                </c:pt>
                <c:pt idx="9990">
                  <c:v>1806336</c:v>
                </c:pt>
                <c:pt idx="9991">
                  <c:v>1806336</c:v>
                </c:pt>
                <c:pt idx="9992">
                  <c:v>1806336</c:v>
                </c:pt>
                <c:pt idx="9993">
                  <c:v>1806336</c:v>
                </c:pt>
                <c:pt idx="9994">
                  <c:v>1806336</c:v>
                </c:pt>
                <c:pt idx="9995">
                  <c:v>1806336</c:v>
                </c:pt>
                <c:pt idx="9996">
                  <c:v>1806336</c:v>
                </c:pt>
                <c:pt idx="9997">
                  <c:v>1806336</c:v>
                </c:pt>
                <c:pt idx="9998">
                  <c:v>1806336</c:v>
                </c:pt>
                <c:pt idx="9999">
                  <c:v>1806336</c:v>
                </c:pt>
                <c:pt idx="10000">
                  <c:v>1806336</c:v>
                </c:pt>
                <c:pt idx="10001">
                  <c:v>1806336</c:v>
                </c:pt>
                <c:pt idx="10002">
                  <c:v>1806336</c:v>
                </c:pt>
                <c:pt idx="10003">
                  <c:v>1806336</c:v>
                </c:pt>
                <c:pt idx="10004">
                  <c:v>1806336</c:v>
                </c:pt>
                <c:pt idx="10005">
                  <c:v>1806336</c:v>
                </c:pt>
                <c:pt idx="10006">
                  <c:v>1806336</c:v>
                </c:pt>
                <c:pt idx="10007">
                  <c:v>1806336</c:v>
                </c:pt>
                <c:pt idx="10008">
                  <c:v>1806336</c:v>
                </c:pt>
                <c:pt idx="10009">
                  <c:v>1806336</c:v>
                </c:pt>
                <c:pt idx="10010">
                  <c:v>1806336</c:v>
                </c:pt>
                <c:pt idx="10011">
                  <c:v>1806336</c:v>
                </c:pt>
                <c:pt idx="10012">
                  <c:v>1806336</c:v>
                </c:pt>
                <c:pt idx="10013">
                  <c:v>1806336</c:v>
                </c:pt>
                <c:pt idx="10014">
                  <c:v>1806336</c:v>
                </c:pt>
                <c:pt idx="10015">
                  <c:v>1806336</c:v>
                </c:pt>
                <c:pt idx="10016">
                  <c:v>1806336</c:v>
                </c:pt>
                <c:pt idx="10017">
                  <c:v>1806336</c:v>
                </c:pt>
                <c:pt idx="10018">
                  <c:v>1806336</c:v>
                </c:pt>
                <c:pt idx="10019">
                  <c:v>1806336</c:v>
                </c:pt>
                <c:pt idx="10020">
                  <c:v>1806336</c:v>
                </c:pt>
                <c:pt idx="10021">
                  <c:v>1806336</c:v>
                </c:pt>
                <c:pt idx="10022">
                  <c:v>1806336</c:v>
                </c:pt>
                <c:pt idx="10023">
                  <c:v>1806336</c:v>
                </c:pt>
                <c:pt idx="10024">
                  <c:v>1806336</c:v>
                </c:pt>
                <c:pt idx="10025">
                  <c:v>1806336</c:v>
                </c:pt>
                <c:pt idx="10026">
                  <c:v>1806336</c:v>
                </c:pt>
                <c:pt idx="10027">
                  <c:v>1806336</c:v>
                </c:pt>
                <c:pt idx="10028">
                  <c:v>1622016</c:v>
                </c:pt>
                <c:pt idx="10029">
                  <c:v>1806336</c:v>
                </c:pt>
                <c:pt idx="10030">
                  <c:v>1806336</c:v>
                </c:pt>
                <c:pt idx="10031">
                  <c:v>1806336</c:v>
                </c:pt>
                <c:pt idx="10032">
                  <c:v>1806336</c:v>
                </c:pt>
                <c:pt idx="10033">
                  <c:v>1806336</c:v>
                </c:pt>
                <c:pt idx="10034">
                  <c:v>1806336</c:v>
                </c:pt>
                <c:pt idx="10035">
                  <c:v>1806336</c:v>
                </c:pt>
                <c:pt idx="10036">
                  <c:v>1806336</c:v>
                </c:pt>
                <c:pt idx="10037">
                  <c:v>1806336</c:v>
                </c:pt>
                <c:pt idx="10038">
                  <c:v>1806336</c:v>
                </c:pt>
                <c:pt idx="10039">
                  <c:v>1806336</c:v>
                </c:pt>
                <c:pt idx="10040">
                  <c:v>1806336</c:v>
                </c:pt>
                <c:pt idx="10041">
                  <c:v>1622016</c:v>
                </c:pt>
                <c:pt idx="10042">
                  <c:v>1806336</c:v>
                </c:pt>
                <c:pt idx="10043">
                  <c:v>1806336</c:v>
                </c:pt>
                <c:pt idx="10044">
                  <c:v>1806336</c:v>
                </c:pt>
                <c:pt idx="10045">
                  <c:v>1806336</c:v>
                </c:pt>
                <c:pt idx="10046">
                  <c:v>1806336</c:v>
                </c:pt>
                <c:pt idx="10047">
                  <c:v>1806336</c:v>
                </c:pt>
                <c:pt idx="10048">
                  <c:v>1806336</c:v>
                </c:pt>
                <c:pt idx="10049">
                  <c:v>1806336</c:v>
                </c:pt>
                <c:pt idx="10050">
                  <c:v>1806336</c:v>
                </c:pt>
                <c:pt idx="10051">
                  <c:v>1806336</c:v>
                </c:pt>
                <c:pt idx="10052">
                  <c:v>1806336</c:v>
                </c:pt>
                <c:pt idx="10053">
                  <c:v>1806336</c:v>
                </c:pt>
                <c:pt idx="10054">
                  <c:v>1806336</c:v>
                </c:pt>
                <c:pt idx="10055">
                  <c:v>1806336</c:v>
                </c:pt>
                <c:pt idx="10056">
                  <c:v>1806336</c:v>
                </c:pt>
                <c:pt idx="10057">
                  <c:v>1806336</c:v>
                </c:pt>
                <c:pt idx="10058">
                  <c:v>1806336</c:v>
                </c:pt>
                <c:pt idx="10059">
                  <c:v>1806336</c:v>
                </c:pt>
                <c:pt idx="10060">
                  <c:v>1806336</c:v>
                </c:pt>
                <c:pt idx="10061">
                  <c:v>1806336</c:v>
                </c:pt>
                <c:pt idx="10062">
                  <c:v>1806336</c:v>
                </c:pt>
                <c:pt idx="10063">
                  <c:v>1806336</c:v>
                </c:pt>
                <c:pt idx="10064">
                  <c:v>1806336</c:v>
                </c:pt>
                <c:pt idx="10065">
                  <c:v>1806336</c:v>
                </c:pt>
                <c:pt idx="10066">
                  <c:v>1806336</c:v>
                </c:pt>
                <c:pt idx="10067">
                  <c:v>1806336</c:v>
                </c:pt>
                <c:pt idx="10068">
                  <c:v>1806336</c:v>
                </c:pt>
                <c:pt idx="10069">
                  <c:v>1806336</c:v>
                </c:pt>
                <c:pt idx="10070">
                  <c:v>1806336</c:v>
                </c:pt>
                <c:pt idx="10071">
                  <c:v>1806336</c:v>
                </c:pt>
                <c:pt idx="10072">
                  <c:v>1806336</c:v>
                </c:pt>
                <c:pt idx="10073">
                  <c:v>1806336</c:v>
                </c:pt>
                <c:pt idx="10074">
                  <c:v>1806336</c:v>
                </c:pt>
                <c:pt idx="10075">
                  <c:v>1806336</c:v>
                </c:pt>
                <c:pt idx="10076">
                  <c:v>1806336</c:v>
                </c:pt>
                <c:pt idx="10077">
                  <c:v>1806336</c:v>
                </c:pt>
                <c:pt idx="10078">
                  <c:v>1806336</c:v>
                </c:pt>
                <c:pt idx="10079">
                  <c:v>1806336</c:v>
                </c:pt>
                <c:pt idx="10080">
                  <c:v>1806336</c:v>
                </c:pt>
                <c:pt idx="10081">
                  <c:v>1806336</c:v>
                </c:pt>
                <c:pt idx="10082">
                  <c:v>1806336</c:v>
                </c:pt>
                <c:pt idx="10083">
                  <c:v>1806336</c:v>
                </c:pt>
                <c:pt idx="10084">
                  <c:v>1806336</c:v>
                </c:pt>
                <c:pt idx="10085">
                  <c:v>1806336</c:v>
                </c:pt>
                <c:pt idx="10086">
                  <c:v>1806336</c:v>
                </c:pt>
                <c:pt idx="10087">
                  <c:v>1806336</c:v>
                </c:pt>
                <c:pt idx="10088">
                  <c:v>1806336</c:v>
                </c:pt>
                <c:pt idx="10089">
                  <c:v>1806336</c:v>
                </c:pt>
                <c:pt idx="10090">
                  <c:v>1806336</c:v>
                </c:pt>
                <c:pt idx="10091">
                  <c:v>1806336</c:v>
                </c:pt>
                <c:pt idx="10092">
                  <c:v>1806336</c:v>
                </c:pt>
                <c:pt idx="10093">
                  <c:v>1806336</c:v>
                </c:pt>
                <c:pt idx="10094">
                  <c:v>1806336</c:v>
                </c:pt>
                <c:pt idx="10095">
                  <c:v>1806336</c:v>
                </c:pt>
                <c:pt idx="10096">
                  <c:v>1806336</c:v>
                </c:pt>
                <c:pt idx="10097">
                  <c:v>1806336</c:v>
                </c:pt>
                <c:pt idx="10098">
                  <c:v>1806336</c:v>
                </c:pt>
                <c:pt idx="10099">
                  <c:v>1806336</c:v>
                </c:pt>
                <c:pt idx="10100">
                  <c:v>1806336</c:v>
                </c:pt>
                <c:pt idx="10101">
                  <c:v>1806336</c:v>
                </c:pt>
                <c:pt idx="10102">
                  <c:v>1806336</c:v>
                </c:pt>
                <c:pt idx="10103">
                  <c:v>1806336</c:v>
                </c:pt>
                <c:pt idx="10104">
                  <c:v>1806336</c:v>
                </c:pt>
                <c:pt idx="10105">
                  <c:v>1806336</c:v>
                </c:pt>
                <c:pt idx="10106">
                  <c:v>1806336</c:v>
                </c:pt>
                <c:pt idx="10107">
                  <c:v>1806336</c:v>
                </c:pt>
                <c:pt idx="10108">
                  <c:v>1806336</c:v>
                </c:pt>
                <c:pt idx="10109">
                  <c:v>1806336</c:v>
                </c:pt>
                <c:pt idx="10110">
                  <c:v>1806336</c:v>
                </c:pt>
                <c:pt idx="10111">
                  <c:v>1806336</c:v>
                </c:pt>
                <c:pt idx="10112">
                  <c:v>1806336</c:v>
                </c:pt>
                <c:pt idx="10113">
                  <c:v>1806336</c:v>
                </c:pt>
                <c:pt idx="10114">
                  <c:v>1806336</c:v>
                </c:pt>
                <c:pt idx="10115">
                  <c:v>1806336</c:v>
                </c:pt>
                <c:pt idx="10116">
                  <c:v>1806336</c:v>
                </c:pt>
                <c:pt idx="10117">
                  <c:v>1806336</c:v>
                </c:pt>
                <c:pt idx="10118">
                  <c:v>1806336</c:v>
                </c:pt>
                <c:pt idx="10119">
                  <c:v>1806336</c:v>
                </c:pt>
                <c:pt idx="10120">
                  <c:v>1806336</c:v>
                </c:pt>
                <c:pt idx="10121">
                  <c:v>1806336</c:v>
                </c:pt>
                <c:pt idx="10122">
                  <c:v>1806336</c:v>
                </c:pt>
                <c:pt idx="10123">
                  <c:v>1806336</c:v>
                </c:pt>
                <c:pt idx="10124">
                  <c:v>1806336</c:v>
                </c:pt>
                <c:pt idx="10125">
                  <c:v>1806336</c:v>
                </c:pt>
                <c:pt idx="10126">
                  <c:v>1806336</c:v>
                </c:pt>
                <c:pt idx="10127">
                  <c:v>1806336</c:v>
                </c:pt>
                <c:pt idx="10128">
                  <c:v>1806336</c:v>
                </c:pt>
                <c:pt idx="10129">
                  <c:v>1806336</c:v>
                </c:pt>
                <c:pt idx="10130">
                  <c:v>1806336</c:v>
                </c:pt>
                <c:pt idx="10131">
                  <c:v>1806336</c:v>
                </c:pt>
                <c:pt idx="10132">
                  <c:v>1806336</c:v>
                </c:pt>
                <c:pt idx="10133">
                  <c:v>1806336</c:v>
                </c:pt>
                <c:pt idx="10134">
                  <c:v>1806336</c:v>
                </c:pt>
                <c:pt idx="10135">
                  <c:v>1806336</c:v>
                </c:pt>
                <c:pt idx="10136">
                  <c:v>1806336</c:v>
                </c:pt>
                <c:pt idx="10137">
                  <c:v>1806336</c:v>
                </c:pt>
                <c:pt idx="10138">
                  <c:v>1806336</c:v>
                </c:pt>
                <c:pt idx="10139">
                  <c:v>1806336</c:v>
                </c:pt>
                <c:pt idx="10140">
                  <c:v>1806336</c:v>
                </c:pt>
                <c:pt idx="10141">
                  <c:v>1806336</c:v>
                </c:pt>
                <c:pt idx="10142">
                  <c:v>1806336</c:v>
                </c:pt>
                <c:pt idx="10143">
                  <c:v>1806336</c:v>
                </c:pt>
                <c:pt idx="10144">
                  <c:v>1806336</c:v>
                </c:pt>
                <c:pt idx="10145">
                  <c:v>1806336</c:v>
                </c:pt>
                <c:pt idx="10146">
                  <c:v>1806336</c:v>
                </c:pt>
                <c:pt idx="10147">
                  <c:v>1806336</c:v>
                </c:pt>
                <c:pt idx="10148">
                  <c:v>1806336</c:v>
                </c:pt>
                <c:pt idx="10149">
                  <c:v>1806336</c:v>
                </c:pt>
                <c:pt idx="10150">
                  <c:v>1806336</c:v>
                </c:pt>
                <c:pt idx="10151">
                  <c:v>1806336</c:v>
                </c:pt>
                <c:pt idx="10152">
                  <c:v>1806336</c:v>
                </c:pt>
                <c:pt idx="10153">
                  <c:v>1806336</c:v>
                </c:pt>
                <c:pt idx="10154">
                  <c:v>1806336</c:v>
                </c:pt>
                <c:pt idx="10155">
                  <c:v>1806336</c:v>
                </c:pt>
                <c:pt idx="10156">
                  <c:v>1806336</c:v>
                </c:pt>
                <c:pt idx="10157">
                  <c:v>1806336</c:v>
                </c:pt>
                <c:pt idx="10158">
                  <c:v>1806336</c:v>
                </c:pt>
                <c:pt idx="10159">
                  <c:v>1806336</c:v>
                </c:pt>
                <c:pt idx="10160">
                  <c:v>1806336</c:v>
                </c:pt>
                <c:pt idx="10161">
                  <c:v>1806336</c:v>
                </c:pt>
                <c:pt idx="10162">
                  <c:v>1806336</c:v>
                </c:pt>
                <c:pt idx="10163">
                  <c:v>1806336</c:v>
                </c:pt>
                <c:pt idx="10164">
                  <c:v>1806336</c:v>
                </c:pt>
                <c:pt idx="10165">
                  <c:v>1806336</c:v>
                </c:pt>
                <c:pt idx="10166">
                  <c:v>1806336</c:v>
                </c:pt>
                <c:pt idx="10167">
                  <c:v>1806336</c:v>
                </c:pt>
                <c:pt idx="10168">
                  <c:v>1806336</c:v>
                </c:pt>
                <c:pt idx="10169">
                  <c:v>1806336</c:v>
                </c:pt>
                <c:pt idx="10170">
                  <c:v>1806336</c:v>
                </c:pt>
                <c:pt idx="10171">
                  <c:v>1806336</c:v>
                </c:pt>
                <c:pt idx="10172">
                  <c:v>1806336</c:v>
                </c:pt>
                <c:pt idx="10173">
                  <c:v>1806336</c:v>
                </c:pt>
                <c:pt idx="10174">
                  <c:v>1806336</c:v>
                </c:pt>
                <c:pt idx="10175">
                  <c:v>1806336</c:v>
                </c:pt>
                <c:pt idx="10176">
                  <c:v>1806336</c:v>
                </c:pt>
                <c:pt idx="10177">
                  <c:v>1806336</c:v>
                </c:pt>
                <c:pt idx="10178">
                  <c:v>1806336</c:v>
                </c:pt>
                <c:pt idx="10179">
                  <c:v>1806336</c:v>
                </c:pt>
                <c:pt idx="10180">
                  <c:v>1806336</c:v>
                </c:pt>
                <c:pt idx="10181">
                  <c:v>1806336</c:v>
                </c:pt>
                <c:pt idx="10182">
                  <c:v>1806336</c:v>
                </c:pt>
                <c:pt idx="10183">
                  <c:v>1806336</c:v>
                </c:pt>
                <c:pt idx="10184">
                  <c:v>1806336</c:v>
                </c:pt>
                <c:pt idx="10185">
                  <c:v>1806336</c:v>
                </c:pt>
                <c:pt idx="10186">
                  <c:v>1806336</c:v>
                </c:pt>
                <c:pt idx="10187">
                  <c:v>1806336</c:v>
                </c:pt>
                <c:pt idx="10188">
                  <c:v>1806336</c:v>
                </c:pt>
                <c:pt idx="10189">
                  <c:v>1806336</c:v>
                </c:pt>
                <c:pt idx="10190">
                  <c:v>1806336</c:v>
                </c:pt>
                <c:pt idx="10191">
                  <c:v>1806336</c:v>
                </c:pt>
                <c:pt idx="10192">
                  <c:v>1806336</c:v>
                </c:pt>
                <c:pt idx="10193">
                  <c:v>1806336</c:v>
                </c:pt>
                <c:pt idx="10194">
                  <c:v>1806336</c:v>
                </c:pt>
                <c:pt idx="10195">
                  <c:v>1806336</c:v>
                </c:pt>
                <c:pt idx="10196">
                  <c:v>1806336</c:v>
                </c:pt>
                <c:pt idx="10197">
                  <c:v>1806336</c:v>
                </c:pt>
                <c:pt idx="10198">
                  <c:v>1806336</c:v>
                </c:pt>
                <c:pt idx="10199">
                  <c:v>1806336</c:v>
                </c:pt>
                <c:pt idx="10200">
                  <c:v>1806336</c:v>
                </c:pt>
                <c:pt idx="10201">
                  <c:v>1806336</c:v>
                </c:pt>
                <c:pt idx="10202">
                  <c:v>1806336</c:v>
                </c:pt>
                <c:pt idx="10203">
                  <c:v>1806336</c:v>
                </c:pt>
                <c:pt idx="10204">
                  <c:v>1806336</c:v>
                </c:pt>
                <c:pt idx="10205">
                  <c:v>1806336</c:v>
                </c:pt>
                <c:pt idx="10206">
                  <c:v>1806336</c:v>
                </c:pt>
                <c:pt idx="10207">
                  <c:v>1806336</c:v>
                </c:pt>
                <c:pt idx="10208">
                  <c:v>1806336</c:v>
                </c:pt>
                <c:pt idx="10209">
                  <c:v>1806336</c:v>
                </c:pt>
                <c:pt idx="10210">
                  <c:v>1806336</c:v>
                </c:pt>
                <c:pt idx="10211">
                  <c:v>1806336</c:v>
                </c:pt>
                <c:pt idx="10212">
                  <c:v>1806336</c:v>
                </c:pt>
                <c:pt idx="10213">
                  <c:v>1806336</c:v>
                </c:pt>
                <c:pt idx="10214">
                  <c:v>1806336</c:v>
                </c:pt>
                <c:pt idx="10215">
                  <c:v>1806336</c:v>
                </c:pt>
                <c:pt idx="10216">
                  <c:v>1806336</c:v>
                </c:pt>
                <c:pt idx="10217">
                  <c:v>1806336</c:v>
                </c:pt>
                <c:pt idx="10218">
                  <c:v>1806336</c:v>
                </c:pt>
                <c:pt idx="10219">
                  <c:v>1806336</c:v>
                </c:pt>
                <c:pt idx="10220">
                  <c:v>1806336</c:v>
                </c:pt>
                <c:pt idx="10221">
                  <c:v>1806336</c:v>
                </c:pt>
                <c:pt idx="10222">
                  <c:v>1806336</c:v>
                </c:pt>
                <c:pt idx="10223">
                  <c:v>1806336</c:v>
                </c:pt>
                <c:pt idx="10224">
                  <c:v>1806336</c:v>
                </c:pt>
                <c:pt idx="10225">
                  <c:v>1806336</c:v>
                </c:pt>
                <c:pt idx="10226">
                  <c:v>1806336</c:v>
                </c:pt>
                <c:pt idx="10227">
                  <c:v>1806336</c:v>
                </c:pt>
                <c:pt idx="10228">
                  <c:v>1806336</c:v>
                </c:pt>
                <c:pt idx="10229">
                  <c:v>1806336</c:v>
                </c:pt>
                <c:pt idx="10230">
                  <c:v>1806336</c:v>
                </c:pt>
                <c:pt idx="10231">
                  <c:v>1806336</c:v>
                </c:pt>
                <c:pt idx="10232">
                  <c:v>1806336</c:v>
                </c:pt>
                <c:pt idx="10233">
                  <c:v>1806336</c:v>
                </c:pt>
                <c:pt idx="10234">
                  <c:v>1806336</c:v>
                </c:pt>
                <c:pt idx="10235">
                  <c:v>1806336</c:v>
                </c:pt>
                <c:pt idx="10236">
                  <c:v>1806336</c:v>
                </c:pt>
                <c:pt idx="10237">
                  <c:v>1806336</c:v>
                </c:pt>
                <c:pt idx="10238">
                  <c:v>1806336</c:v>
                </c:pt>
                <c:pt idx="10239">
                  <c:v>1806336</c:v>
                </c:pt>
                <c:pt idx="10240">
                  <c:v>1806336</c:v>
                </c:pt>
                <c:pt idx="10241">
                  <c:v>1806336</c:v>
                </c:pt>
                <c:pt idx="10242">
                  <c:v>1806336</c:v>
                </c:pt>
                <c:pt idx="10243">
                  <c:v>1806336</c:v>
                </c:pt>
                <c:pt idx="10244">
                  <c:v>1806336</c:v>
                </c:pt>
                <c:pt idx="10245">
                  <c:v>1806336</c:v>
                </c:pt>
                <c:pt idx="10246">
                  <c:v>1806336</c:v>
                </c:pt>
                <c:pt idx="10247">
                  <c:v>1806336</c:v>
                </c:pt>
                <c:pt idx="10248">
                  <c:v>1806336</c:v>
                </c:pt>
                <c:pt idx="10249">
                  <c:v>1806336</c:v>
                </c:pt>
                <c:pt idx="10250">
                  <c:v>1806336</c:v>
                </c:pt>
                <c:pt idx="10251">
                  <c:v>1806336</c:v>
                </c:pt>
                <c:pt idx="10252">
                  <c:v>1806336</c:v>
                </c:pt>
                <c:pt idx="10253">
                  <c:v>1806336</c:v>
                </c:pt>
                <c:pt idx="10254">
                  <c:v>1806336</c:v>
                </c:pt>
                <c:pt idx="10255">
                  <c:v>1806336</c:v>
                </c:pt>
                <c:pt idx="10256">
                  <c:v>1806336</c:v>
                </c:pt>
                <c:pt idx="10257">
                  <c:v>1806336</c:v>
                </c:pt>
                <c:pt idx="10258">
                  <c:v>1806336</c:v>
                </c:pt>
                <c:pt idx="10259">
                  <c:v>1806336</c:v>
                </c:pt>
                <c:pt idx="10260">
                  <c:v>1806336</c:v>
                </c:pt>
                <c:pt idx="10261">
                  <c:v>1806336</c:v>
                </c:pt>
                <c:pt idx="10262">
                  <c:v>1806336</c:v>
                </c:pt>
                <c:pt idx="10263">
                  <c:v>1806336</c:v>
                </c:pt>
                <c:pt idx="10264">
                  <c:v>1806336</c:v>
                </c:pt>
                <c:pt idx="10265">
                  <c:v>1806336</c:v>
                </c:pt>
                <c:pt idx="10266">
                  <c:v>1806336</c:v>
                </c:pt>
                <c:pt idx="10267">
                  <c:v>1806336</c:v>
                </c:pt>
                <c:pt idx="10268">
                  <c:v>1806336</c:v>
                </c:pt>
                <c:pt idx="10269">
                  <c:v>1806336</c:v>
                </c:pt>
                <c:pt idx="10270">
                  <c:v>1806336</c:v>
                </c:pt>
                <c:pt idx="10271">
                  <c:v>1806336</c:v>
                </c:pt>
                <c:pt idx="10272">
                  <c:v>1806336</c:v>
                </c:pt>
                <c:pt idx="10273">
                  <c:v>1806336</c:v>
                </c:pt>
                <c:pt idx="10274">
                  <c:v>1806336</c:v>
                </c:pt>
                <c:pt idx="10275">
                  <c:v>1806336</c:v>
                </c:pt>
                <c:pt idx="10276">
                  <c:v>1806336</c:v>
                </c:pt>
                <c:pt idx="10277">
                  <c:v>1806336</c:v>
                </c:pt>
                <c:pt idx="10278">
                  <c:v>1806336</c:v>
                </c:pt>
                <c:pt idx="10279">
                  <c:v>1806336</c:v>
                </c:pt>
                <c:pt idx="10280">
                  <c:v>1806336</c:v>
                </c:pt>
                <c:pt idx="10281">
                  <c:v>1806336</c:v>
                </c:pt>
                <c:pt idx="10282">
                  <c:v>1806336</c:v>
                </c:pt>
                <c:pt idx="10283">
                  <c:v>1806336</c:v>
                </c:pt>
                <c:pt idx="10284">
                  <c:v>1806336</c:v>
                </c:pt>
                <c:pt idx="10285">
                  <c:v>1806336</c:v>
                </c:pt>
                <c:pt idx="10286">
                  <c:v>1806336</c:v>
                </c:pt>
                <c:pt idx="10287">
                  <c:v>1806336</c:v>
                </c:pt>
                <c:pt idx="10288">
                  <c:v>1806336</c:v>
                </c:pt>
                <c:pt idx="10289">
                  <c:v>1806336</c:v>
                </c:pt>
                <c:pt idx="10290">
                  <c:v>1806336</c:v>
                </c:pt>
                <c:pt idx="10291">
                  <c:v>1806336</c:v>
                </c:pt>
                <c:pt idx="10292">
                  <c:v>1806336</c:v>
                </c:pt>
                <c:pt idx="10293">
                  <c:v>1806336</c:v>
                </c:pt>
                <c:pt idx="10294">
                  <c:v>1806336</c:v>
                </c:pt>
                <c:pt idx="10295">
                  <c:v>1806336</c:v>
                </c:pt>
                <c:pt idx="10296">
                  <c:v>1806336</c:v>
                </c:pt>
                <c:pt idx="10297">
                  <c:v>1806336</c:v>
                </c:pt>
                <c:pt idx="10298">
                  <c:v>1806336</c:v>
                </c:pt>
                <c:pt idx="10299">
                  <c:v>1806336</c:v>
                </c:pt>
                <c:pt idx="10300">
                  <c:v>1806336</c:v>
                </c:pt>
                <c:pt idx="10301">
                  <c:v>1806336</c:v>
                </c:pt>
                <c:pt idx="10302">
                  <c:v>1806336</c:v>
                </c:pt>
                <c:pt idx="10303">
                  <c:v>1806336</c:v>
                </c:pt>
                <c:pt idx="10304">
                  <c:v>1806336</c:v>
                </c:pt>
                <c:pt idx="10305">
                  <c:v>1806336</c:v>
                </c:pt>
                <c:pt idx="10306">
                  <c:v>1806336</c:v>
                </c:pt>
                <c:pt idx="10307">
                  <c:v>1806336</c:v>
                </c:pt>
                <c:pt idx="10308">
                  <c:v>1806336</c:v>
                </c:pt>
                <c:pt idx="10309">
                  <c:v>1806336</c:v>
                </c:pt>
                <c:pt idx="10310">
                  <c:v>1806336</c:v>
                </c:pt>
                <c:pt idx="10311">
                  <c:v>1806336</c:v>
                </c:pt>
                <c:pt idx="10312">
                  <c:v>1806336</c:v>
                </c:pt>
                <c:pt idx="10313">
                  <c:v>1806336</c:v>
                </c:pt>
                <c:pt idx="10314">
                  <c:v>1806336</c:v>
                </c:pt>
                <c:pt idx="10315">
                  <c:v>1806336</c:v>
                </c:pt>
                <c:pt idx="10316">
                  <c:v>1806336</c:v>
                </c:pt>
                <c:pt idx="10317">
                  <c:v>1806336</c:v>
                </c:pt>
                <c:pt idx="10318">
                  <c:v>1806336</c:v>
                </c:pt>
                <c:pt idx="10319">
                  <c:v>1806336</c:v>
                </c:pt>
                <c:pt idx="10320">
                  <c:v>1806336</c:v>
                </c:pt>
                <c:pt idx="10321">
                  <c:v>1806336</c:v>
                </c:pt>
                <c:pt idx="10322">
                  <c:v>1806336</c:v>
                </c:pt>
                <c:pt idx="10323">
                  <c:v>1806336</c:v>
                </c:pt>
                <c:pt idx="10324">
                  <c:v>1806336</c:v>
                </c:pt>
                <c:pt idx="10325">
                  <c:v>1806336</c:v>
                </c:pt>
                <c:pt idx="10326">
                  <c:v>1806336</c:v>
                </c:pt>
                <c:pt idx="10327">
                  <c:v>1806336</c:v>
                </c:pt>
                <c:pt idx="10328">
                  <c:v>1806336</c:v>
                </c:pt>
                <c:pt idx="10329">
                  <c:v>1806336</c:v>
                </c:pt>
                <c:pt idx="10330">
                  <c:v>1806336</c:v>
                </c:pt>
                <c:pt idx="10331">
                  <c:v>1806336</c:v>
                </c:pt>
                <c:pt idx="10332">
                  <c:v>1622016</c:v>
                </c:pt>
                <c:pt idx="10333">
                  <c:v>1806336</c:v>
                </c:pt>
                <c:pt idx="10334">
                  <c:v>1806336</c:v>
                </c:pt>
                <c:pt idx="10335">
                  <c:v>1806336</c:v>
                </c:pt>
                <c:pt idx="10336">
                  <c:v>1806336</c:v>
                </c:pt>
                <c:pt idx="10337">
                  <c:v>1806336</c:v>
                </c:pt>
                <c:pt idx="10338">
                  <c:v>1806336</c:v>
                </c:pt>
                <c:pt idx="10339">
                  <c:v>1806336</c:v>
                </c:pt>
                <c:pt idx="10340">
                  <c:v>1806336</c:v>
                </c:pt>
                <c:pt idx="10341">
                  <c:v>1806336</c:v>
                </c:pt>
                <c:pt idx="10342">
                  <c:v>1806336</c:v>
                </c:pt>
                <c:pt idx="10343">
                  <c:v>1806336</c:v>
                </c:pt>
                <c:pt idx="10344">
                  <c:v>1806336</c:v>
                </c:pt>
                <c:pt idx="10345">
                  <c:v>1622016</c:v>
                </c:pt>
                <c:pt idx="10346">
                  <c:v>1806336</c:v>
                </c:pt>
                <c:pt idx="10347">
                  <c:v>1806336</c:v>
                </c:pt>
                <c:pt idx="10348">
                  <c:v>1806336</c:v>
                </c:pt>
                <c:pt idx="10349">
                  <c:v>1806336</c:v>
                </c:pt>
                <c:pt idx="10350">
                  <c:v>1806336</c:v>
                </c:pt>
                <c:pt idx="10351">
                  <c:v>1806336</c:v>
                </c:pt>
                <c:pt idx="10352">
                  <c:v>1806336</c:v>
                </c:pt>
                <c:pt idx="10353">
                  <c:v>1806336</c:v>
                </c:pt>
                <c:pt idx="10354">
                  <c:v>1806336</c:v>
                </c:pt>
                <c:pt idx="10355">
                  <c:v>1806336</c:v>
                </c:pt>
                <c:pt idx="10356">
                  <c:v>1806336</c:v>
                </c:pt>
                <c:pt idx="10357">
                  <c:v>1806336</c:v>
                </c:pt>
                <c:pt idx="10358">
                  <c:v>1806336</c:v>
                </c:pt>
                <c:pt idx="10359">
                  <c:v>1806336</c:v>
                </c:pt>
                <c:pt idx="10360">
                  <c:v>1806336</c:v>
                </c:pt>
                <c:pt idx="10361">
                  <c:v>1806336</c:v>
                </c:pt>
                <c:pt idx="10362">
                  <c:v>1806336</c:v>
                </c:pt>
                <c:pt idx="10363">
                  <c:v>1806336</c:v>
                </c:pt>
                <c:pt idx="10364">
                  <c:v>1806336</c:v>
                </c:pt>
                <c:pt idx="10365">
                  <c:v>1806336</c:v>
                </c:pt>
                <c:pt idx="10366">
                  <c:v>1806336</c:v>
                </c:pt>
                <c:pt idx="10367">
                  <c:v>1806336</c:v>
                </c:pt>
                <c:pt idx="10368">
                  <c:v>1806336</c:v>
                </c:pt>
                <c:pt idx="10369">
                  <c:v>1806336</c:v>
                </c:pt>
                <c:pt idx="10370">
                  <c:v>1806336</c:v>
                </c:pt>
                <c:pt idx="10371">
                  <c:v>1806336</c:v>
                </c:pt>
                <c:pt idx="10372">
                  <c:v>1806336</c:v>
                </c:pt>
                <c:pt idx="10373">
                  <c:v>1806336</c:v>
                </c:pt>
                <c:pt idx="10374">
                  <c:v>1806336</c:v>
                </c:pt>
                <c:pt idx="10375">
                  <c:v>1806336</c:v>
                </c:pt>
                <c:pt idx="10376">
                  <c:v>1806336</c:v>
                </c:pt>
                <c:pt idx="10377">
                  <c:v>1806336</c:v>
                </c:pt>
                <c:pt idx="10378">
                  <c:v>1806336</c:v>
                </c:pt>
                <c:pt idx="10379">
                  <c:v>1806336</c:v>
                </c:pt>
                <c:pt idx="10380">
                  <c:v>1806336</c:v>
                </c:pt>
                <c:pt idx="10381">
                  <c:v>1806336</c:v>
                </c:pt>
                <c:pt idx="10382">
                  <c:v>1806336</c:v>
                </c:pt>
                <c:pt idx="10383">
                  <c:v>1806336</c:v>
                </c:pt>
                <c:pt idx="10384">
                  <c:v>1806336</c:v>
                </c:pt>
                <c:pt idx="10385">
                  <c:v>1806336</c:v>
                </c:pt>
                <c:pt idx="10386">
                  <c:v>1806336</c:v>
                </c:pt>
                <c:pt idx="10387">
                  <c:v>1806336</c:v>
                </c:pt>
                <c:pt idx="10388">
                  <c:v>1806336</c:v>
                </c:pt>
                <c:pt idx="10389">
                  <c:v>1806336</c:v>
                </c:pt>
                <c:pt idx="10390">
                  <c:v>1806336</c:v>
                </c:pt>
                <c:pt idx="10391">
                  <c:v>1806336</c:v>
                </c:pt>
                <c:pt idx="10392">
                  <c:v>1806336</c:v>
                </c:pt>
                <c:pt idx="10393">
                  <c:v>1806336</c:v>
                </c:pt>
                <c:pt idx="10394">
                  <c:v>1806336</c:v>
                </c:pt>
                <c:pt idx="10395">
                  <c:v>1806336</c:v>
                </c:pt>
                <c:pt idx="10396">
                  <c:v>1806336</c:v>
                </c:pt>
                <c:pt idx="10397">
                  <c:v>1806336</c:v>
                </c:pt>
                <c:pt idx="10398">
                  <c:v>1806336</c:v>
                </c:pt>
                <c:pt idx="10399">
                  <c:v>1806336</c:v>
                </c:pt>
                <c:pt idx="10400">
                  <c:v>1806336</c:v>
                </c:pt>
                <c:pt idx="10401">
                  <c:v>1806336</c:v>
                </c:pt>
                <c:pt idx="10402">
                  <c:v>1806336</c:v>
                </c:pt>
                <c:pt idx="10403">
                  <c:v>1806336</c:v>
                </c:pt>
                <c:pt idx="10404">
                  <c:v>1806336</c:v>
                </c:pt>
                <c:pt idx="10405">
                  <c:v>1806336</c:v>
                </c:pt>
                <c:pt idx="10406">
                  <c:v>1806336</c:v>
                </c:pt>
                <c:pt idx="10407">
                  <c:v>1806336</c:v>
                </c:pt>
                <c:pt idx="10408">
                  <c:v>1806336</c:v>
                </c:pt>
                <c:pt idx="10409">
                  <c:v>1806336</c:v>
                </c:pt>
                <c:pt idx="10410">
                  <c:v>1806336</c:v>
                </c:pt>
                <c:pt idx="10411">
                  <c:v>1806336</c:v>
                </c:pt>
                <c:pt idx="10412">
                  <c:v>1806336</c:v>
                </c:pt>
                <c:pt idx="10413">
                  <c:v>1806336</c:v>
                </c:pt>
                <c:pt idx="10414">
                  <c:v>1806336</c:v>
                </c:pt>
                <c:pt idx="10415">
                  <c:v>1806336</c:v>
                </c:pt>
                <c:pt idx="10416">
                  <c:v>1806336</c:v>
                </c:pt>
                <c:pt idx="10417">
                  <c:v>1806336</c:v>
                </c:pt>
                <c:pt idx="10418">
                  <c:v>1806336</c:v>
                </c:pt>
                <c:pt idx="10419">
                  <c:v>1806336</c:v>
                </c:pt>
                <c:pt idx="10420">
                  <c:v>1806336</c:v>
                </c:pt>
                <c:pt idx="10421">
                  <c:v>1806336</c:v>
                </c:pt>
                <c:pt idx="10422">
                  <c:v>1806336</c:v>
                </c:pt>
                <c:pt idx="10423">
                  <c:v>1806336</c:v>
                </c:pt>
                <c:pt idx="10424">
                  <c:v>1806336</c:v>
                </c:pt>
                <c:pt idx="10425">
                  <c:v>1806336</c:v>
                </c:pt>
                <c:pt idx="10426">
                  <c:v>1806336</c:v>
                </c:pt>
                <c:pt idx="10427">
                  <c:v>1806336</c:v>
                </c:pt>
                <c:pt idx="10428">
                  <c:v>1806336</c:v>
                </c:pt>
                <c:pt idx="10429">
                  <c:v>1806336</c:v>
                </c:pt>
                <c:pt idx="10430">
                  <c:v>1806336</c:v>
                </c:pt>
                <c:pt idx="10431">
                  <c:v>1806336</c:v>
                </c:pt>
                <c:pt idx="10432">
                  <c:v>1806336</c:v>
                </c:pt>
                <c:pt idx="10433">
                  <c:v>1806336</c:v>
                </c:pt>
                <c:pt idx="10434">
                  <c:v>1806336</c:v>
                </c:pt>
                <c:pt idx="10435">
                  <c:v>1806336</c:v>
                </c:pt>
                <c:pt idx="10436">
                  <c:v>1806336</c:v>
                </c:pt>
                <c:pt idx="10437">
                  <c:v>1806336</c:v>
                </c:pt>
                <c:pt idx="10438">
                  <c:v>1806336</c:v>
                </c:pt>
                <c:pt idx="10439">
                  <c:v>1806336</c:v>
                </c:pt>
                <c:pt idx="10440">
                  <c:v>1806336</c:v>
                </c:pt>
                <c:pt idx="10441">
                  <c:v>1806336</c:v>
                </c:pt>
                <c:pt idx="10442">
                  <c:v>1806336</c:v>
                </c:pt>
                <c:pt idx="10443">
                  <c:v>1806336</c:v>
                </c:pt>
                <c:pt idx="10444">
                  <c:v>1806336</c:v>
                </c:pt>
                <c:pt idx="10445">
                  <c:v>1806336</c:v>
                </c:pt>
                <c:pt idx="10446">
                  <c:v>1806336</c:v>
                </c:pt>
                <c:pt idx="10447">
                  <c:v>1806336</c:v>
                </c:pt>
                <c:pt idx="10448">
                  <c:v>1806336</c:v>
                </c:pt>
                <c:pt idx="10449">
                  <c:v>1622016</c:v>
                </c:pt>
                <c:pt idx="10450">
                  <c:v>1806336</c:v>
                </c:pt>
                <c:pt idx="10451">
                  <c:v>1806336</c:v>
                </c:pt>
                <c:pt idx="10452">
                  <c:v>1806336</c:v>
                </c:pt>
                <c:pt idx="10453">
                  <c:v>1806336</c:v>
                </c:pt>
                <c:pt idx="10454">
                  <c:v>1806336</c:v>
                </c:pt>
                <c:pt idx="10455">
                  <c:v>1806336</c:v>
                </c:pt>
                <c:pt idx="10456">
                  <c:v>1806336</c:v>
                </c:pt>
                <c:pt idx="10457">
                  <c:v>1806336</c:v>
                </c:pt>
                <c:pt idx="10458">
                  <c:v>1806336</c:v>
                </c:pt>
                <c:pt idx="10459">
                  <c:v>1806336</c:v>
                </c:pt>
                <c:pt idx="10460">
                  <c:v>1806336</c:v>
                </c:pt>
                <c:pt idx="10461">
                  <c:v>1806336</c:v>
                </c:pt>
                <c:pt idx="10462">
                  <c:v>1806336</c:v>
                </c:pt>
                <c:pt idx="10463">
                  <c:v>1806336</c:v>
                </c:pt>
                <c:pt idx="10464">
                  <c:v>1806336</c:v>
                </c:pt>
                <c:pt idx="10465">
                  <c:v>1806336</c:v>
                </c:pt>
                <c:pt idx="10466">
                  <c:v>1806336</c:v>
                </c:pt>
                <c:pt idx="10467">
                  <c:v>1806336</c:v>
                </c:pt>
                <c:pt idx="10468">
                  <c:v>1806336</c:v>
                </c:pt>
                <c:pt idx="10469">
                  <c:v>1806336</c:v>
                </c:pt>
                <c:pt idx="10470">
                  <c:v>1806336</c:v>
                </c:pt>
                <c:pt idx="10471">
                  <c:v>1806336</c:v>
                </c:pt>
                <c:pt idx="10472">
                  <c:v>1806336</c:v>
                </c:pt>
                <c:pt idx="10473">
                  <c:v>1806336</c:v>
                </c:pt>
                <c:pt idx="10474">
                  <c:v>1806336</c:v>
                </c:pt>
                <c:pt idx="10475">
                  <c:v>1806336</c:v>
                </c:pt>
                <c:pt idx="10476">
                  <c:v>1806336</c:v>
                </c:pt>
                <c:pt idx="10477">
                  <c:v>1806336</c:v>
                </c:pt>
                <c:pt idx="10478">
                  <c:v>1806336</c:v>
                </c:pt>
                <c:pt idx="10479">
                  <c:v>1806336</c:v>
                </c:pt>
                <c:pt idx="10480">
                  <c:v>1806336</c:v>
                </c:pt>
                <c:pt idx="10481">
                  <c:v>1806336</c:v>
                </c:pt>
                <c:pt idx="10482">
                  <c:v>1806336</c:v>
                </c:pt>
                <c:pt idx="10483">
                  <c:v>1806336</c:v>
                </c:pt>
                <c:pt idx="10484">
                  <c:v>1806336</c:v>
                </c:pt>
                <c:pt idx="10485">
                  <c:v>1806336</c:v>
                </c:pt>
                <c:pt idx="10486">
                  <c:v>1806336</c:v>
                </c:pt>
                <c:pt idx="10487">
                  <c:v>1806336</c:v>
                </c:pt>
                <c:pt idx="10488">
                  <c:v>1806336</c:v>
                </c:pt>
                <c:pt idx="10489">
                  <c:v>1806336</c:v>
                </c:pt>
                <c:pt idx="10490">
                  <c:v>1806336</c:v>
                </c:pt>
                <c:pt idx="10491">
                  <c:v>1806336</c:v>
                </c:pt>
                <c:pt idx="10492">
                  <c:v>1806336</c:v>
                </c:pt>
                <c:pt idx="10493">
                  <c:v>1806336</c:v>
                </c:pt>
                <c:pt idx="10494">
                  <c:v>1806336</c:v>
                </c:pt>
                <c:pt idx="10495">
                  <c:v>1806336</c:v>
                </c:pt>
                <c:pt idx="10496">
                  <c:v>1806336</c:v>
                </c:pt>
                <c:pt idx="10497">
                  <c:v>1806336</c:v>
                </c:pt>
                <c:pt idx="10498">
                  <c:v>1806336</c:v>
                </c:pt>
                <c:pt idx="10499">
                  <c:v>1806336</c:v>
                </c:pt>
                <c:pt idx="10500">
                  <c:v>1806336</c:v>
                </c:pt>
                <c:pt idx="10501">
                  <c:v>1806336</c:v>
                </c:pt>
                <c:pt idx="10502">
                  <c:v>1806336</c:v>
                </c:pt>
                <c:pt idx="10503">
                  <c:v>1806336</c:v>
                </c:pt>
                <c:pt idx="10504">
                  <c:v>1806336</c:v>
                </c:pt>
                <c:pt idx="10505">
                  <c:v>1806336</c:v>
                </c:pt>
                <c:pt idx="10506">
                  <c:v>1806336</c:v>
                </c:pt>
                <c:pt idx="10507">
                  <c:v>1806336</c:v>
                </c:pt>
                <c:pt idx="10508">
                  <c:v>1806336</c:v>
                </c:pt>
                <c:pt idx="10509">
                  <c:v>1806336</c:v>
                </c:pt>
                <c:pt idx="10510">
                  <c:v>1806336</c:v>
                </c:pt>
                <c:pt idx="10511">
                  <c:v>1806336</c:v>
                </c:pt>
                <c:pt idx="10512">
                  <c:v>1806336</c:v>
                </c:pt>
                <c:pt idx="10513">
                  <c:v>1806336</c:v>
                </c:pt>
                <c:pt idx="10514">
                  <c:v>1806336</c:v>
                </c:pt>
                <c:pt idx="10515">
                  <c:v>1806336</c:v>
                </c:pt>
                <c:pt idx="10516">
                  <c:v>1806336</c:v>
                </c:pt>
                <c:pt idx="10517">
                  <c:v>1806336</c:v>
                </c:pt>
                <c:pt idx="10518">
                  <c:v>1806336</c:v>
                </c:pt>
                <c:pt idx="10519">
                  <c:v>1806336</c:v>
                </c:pt>
                <c:pt idx="10520">
                  <c:v>1806336</c:v>
                </c:pt>
                <c:pt idx="10521">
                  <c:v>1806336</c:v>
                </c:pt>
                <c:pt idx="10522">
                  <c:v>1806336</c:v>
                </c:pt>
                <c:pt idx="10523">
                  <c:v>1806336</c:v>
                </c:pt>
                <c:pt idx="10524">
                  <c:v>1806336</c:v>
                </c:pt>
                <c:pt idx="10525">
                  <c:v>1806336</c:v>
                </c:pt>
                <c:pt idx="10526">
                  <c:v>1806336</c:v>
                </c:pt>
                <c:pt idx="10527">
                  <c:v>1806336</c:v>
                </c:pt>
                <c:pt idx="10528">
                  <c:v>1806336</c:v>
                </c:pt>
                <c:pt idx="10529">
                  <c:v>1806336</c:v>
                </c:pt>
                <c:pt idx="10530">
                  <c:v>1806336</c:v>
                </c:pt>
                <c:pt idx="10531">
                  <c:v>1806336</c:v>
                </c:pt>
                <c:pt idx="10532">
                  <c:v>1806336</c:v>
                </c:pt>
                <c:pt idx="10533">
                  <c:v>1806336</c:v>
                </c:pt>
                <c:pt idx="10534">
                  <c:v>1806336</c:v>
                </c:pt>
                <c:pt idx="10535">
                  <c:v>1806336</c:v>
                </c:pt>
                <c:pt idx="10536">
                  <c:v>1806336</c:v>
                </c:pt>
                <c:pt idx="10537">
                  <c:v>1806336</c:v>
                </c:pt>
                <c:pt idx="10538">
                  <c:v>1806336</c:v>
                </c:pt>
                <c:pt idx="10539">
                  <c:v>1806336</c:v>
                </c:pt>
                <c:pt idx="10540">
                  <c:v>1806336</c:v>
                </c:pt>
                <c:pt idx="10541">
                  <c:v>1806336</c:v>
                </c:pt>
                <c:pt idx="10542">
                  <c:v>1806336</c:v>
                </c:pt>
                <c:pt idx="10543">
                  <c:v>1806336</c:v>
                </c:pt>
                <c:pt idx="10544">
                  <c:v>1806336</c:v>
                </c:pt>
                <c:pt idx="10545">
                  <c:v>1806336</c:v>
                </c:pt>
                <c:pt idx="10546">
                  <c:v>1806336</c:v>
                </c:pt>
                <c:pt idx="10547">
                  <c:v>1806336</c:v>
                </c:pt>
                <c:pt idx="10548">
                  <c:v>1806336</c:v>
                </c:pt>
                <c:pt idx="10549">
                  <c:v>1806336</c:v>
                </c:pt>
                <c:pt idx="10550">
                  <c:v>1806336</c:v>
                </c:pt>
                <c:pt idx="10551">
                  <c:v>1806336</c:v>
                </c:pt>
                <c:pt idx="10552">
                  <c:v>1806336</c:v>
                </c:pt>
                <c:pt idx="10553">
                  <c:v>1806336</c:v>
                </c:pt>
                <c:pt idx="10554">
                  <c:v>1806336</c:v>
                </c:pt>
                <c:pt idx="10555">
                  <c:v>1806336</c:v>
                </c:pt>
                <c:pt idx="10556">
                  <c:v>1806336</c:v>
                </c:pt>
                <c:pt idx="10557">
                  <c:v>1806336</c:v>
                </c:pt>
                <c:pt idx="10558">
                  <c:v>1806336</c:v>
                </c:pt>
                <c:pt idx="10559">
                  <c:v>1806336</c:v>
                </c:pt>
                <c:pt idx="10560">
                  <c:v>1806336</c:v>
                </c:pt>
                <c:pt idx="10561">
                  <c:v>1806336</c:v>
                </c:pt>
                <c:pt idx="10562">
                  <c:v>1806336</c:v>
                </c:pt>
                <c:pt idx="10563">
                  <c:v>1806336</c:v>
                </c:pt>
                <c:pt idx="10564">
                  <c:v>1806336</c:v>
                </c:pt>
                <c:pt idx="10565">
                  <c:v>1806336</c:v>
                </c:pt>
                <c:pt idx="10566">
                  <c:v>1806336</c:v>
                </c:pt>
                <c:pt idx="10567">
                  <c:v>1806336</c:v>
                </c:pt>
                <c:pt idx="10568">
                  <c:v>1806336</c:v>
                </c:pt>
                <c:pt idx="10569">
                  <c:v>1806336</c:v>
                </c:pt>
                <c:pt idx="10570">
                  <c:v>1806336</c:v>
                </c:pt>
                <c:pt idx="10571">
                  <c:v>1806336</c:v>
                </c:pt>
                <c:pt idx="10572">
                  <c:v>1806336</c:v>
                </c:pt>
                <c:pt idx="10573">
                  <c:v>1806336</c:v>
                </c:pt>
                <c:pt idx="10574">
                  <c:v>1806336</c:v>
                </c:pt>
                <c:pt idx="10575">
                  <c:v>1806336</c:v>
                </c:pt>
                <c:pt idx="10576">
                  <c:v>1806336</c:v>
                </c:pt>
                <c:pt idx="10577">
                  <c:v>1806336</c:v>
                </c:pt>
                <c:pt idx="10578">
                  <c:v>1806336</c:v>
                </c:pt>
                <c:pt idx="10579">
                  <c:v>1806336</c:v>
                </c:pt>
                <c:pt idx="10580">
                  <c:v>1806336</c:v>
                </c:pt>
                <c:pt idx="10581">
                  <c:v>1806336</c:v>
                </c:pt>
                <c:pt idx="10582">
                  <c:v>1806336</c:v>
                </c:pt>
                <c:pt idx="10583">
                  <c:v>1806336</c:v>
                </c:pt>
                <c:pt idx="10584">
                  <c:v>1806336</c:v>
                </c:pt>
                <c:pt idx="10585">
                  <c:v>1806336</c:v>
                </c:pt>
                <c:pt idx="10586">
                  <c:v>1806336</c:v>
                </c:pt>
                <c:pt idx="10587">
                  <c:v>1806336</c:v>
                </c:pt>
                <c:pt idx="10588">
                  <c:v>1806336</c:v>
                </c:pt>
                <c:pt idx="10589">
                  <c:v>1806336</c:v>
                </c:pt>
                <c:pt idx="10590">
                  <c:v>1806336</c:v>
                </c:pt>
                <c:pt idx="10591">
                  <c:v>1806336</c:v>
                </c:pt>
                <c:pt idx="10592">
                  <c:v>1806336</c:v>
                </c:pt>
                <c:pt idx="10593">
                  <c:v>1806336</c:v>
                </c:pt>
                <c:pt idx="10594">
                  <c:v>1806336</c:v>
                </c:pt>
                <c:pt idx="10595">
                  <c:v>1806336</c:v>
                </c:pt>
                <c:pt idx="10596">
                  <c:v>1806336</c:v>
                </c:pt>
                <c:pt idx="10597">
                  <c:v>1806336</c:v>
                </c:pt>
                <c:pt idx="10598">
                  <c:v>1806336</c:v>
                </c:pt>
                <c:pt idx="10599">
                  <c:v>1806336</c:v>
                </c:pt>
                <c:pt idx="10600">
                  <c:v>1806336</c:v>
                </c:pt>
                <c:pt idx="10601">
                  <c:v>1806336</c:v>
                </c:pt>
                <c:pt idx="10602">
                  <c:v>1806336</c:v>
                </c:pt>
                <c:pt idx="10603">
                  <c:v>1806336</c:v>
                </c:pt>
                <c:pt idx="10604">
                  <c:v>1806336</c:v>
                </c:pt>
                <c:pt idx="10605">
                  <c:v>1806336</c:v>
                </c:pt>
                <c:pt idx="10606">
                  <c:v>1806336</c:v>
                </c:pt>
                <c:pt idx="10607">
                  <c:v>1806336</c:v>
                </c:pt>
                <c:pt idx="10608">
                  <c:v>1806336</c:v>
                </c:pt>
                <c:pt idx="10609">
                  <c:v>1806336</c:v>
                </c:pt>
                <c:pt idx="10610">
                  <c:v>1806336</c:v>
                </c:pt>
                <c:pt idx="10611">
                  <c:v>1806336</c:v>
                </c:pt>
                <c:pt idx="10612">
                  <c:v>1806336</c:v>
                </c:pt>
                <c:pt idx="10613">
                  <c:v>1806336</c:v>
                </c:pt>
                <c:pt idx="10614">
                  <c:v>1806336</c:v>
                </c:pt>
                <c:pt idx="10615">
                  <c:v>1806336</c:v>
                </c:pt>
                <c:pt idx="10616">
                  <c:v>1806336</c:v>
                </c:pt>
                <c:pt idx="10617">
                  <c:v>1806336</c:v>
                </c:pt>
                <c:pt idx="10618">
                  <c:v>1806336</c:v>
                </c:pt>
                <c:pt idx="10619">
                  <c:v>1806336</c:v>
                </c:pt>
                <c:pt idx="10620">
                  <c:v>1806336</c:v>
                </c:pt>
                <c:pt idx="10621">
                  <c:v>1806336</c:v>
                </c:pt>
                <c:pt idx="10622">
                  <c:v>1806336</c:v>
                </c:pt>
                <c:pt idx="10623">
                  <c:v>1806336</c:v>
                </c:pt>
                <c:pt idx="10624">
                  <c:v>1806336</c:v>
                </c:pt>
                <c:pt idx="10625">
                  <c:v>1806336</c:v>
                </c:pt>
                <c:pt idx="10626">
                  <c:v>1806336</c:v>
                </c:pt>
                <c:pt idx="10627">
                  <c:v>1806336</c:v>
                </c:pt>
                <c:pt idx="10628">
                  <c:v>1806336</c:v>
                </c:pt>
                <c:pt idx="10629">
                  <c:v>1806336</c:v>
                </c:pt>
                <c:pt idx="10630">
                  <c:v>1806336</c:v>
                </c:pt>
                <c:pt idx="10631">
                  <c:v>1806336</c:v>
                </c:pt>
                <c:pt idx="10632">
                  <c:v>1806336</c:v>
                </c:pt>
                <c:pt idx="10633">
                  <c:v>1806336</c:v>
                </c:pt>
                <c:pt idx="10634">
                  <c:v>1806336</c:v>
                </c:pt>
                <c:pt idx="10635">
                  <c:v>1806336</c:v>
                </c:pt>
                <c:pt idx="10636">
                  <c:v>1806336</c:v>
                </c:pt>
                <c:pt idx="10637">
                  <c:v>1806336</c:v>
                </c:pt>
                <c:pt idx="10638">
                  <c:v>1806336</c:v>
                </c:pt>
                <c:pt idx="10639">
                  <c:v>1806336</c:v>
                </c:pt>
                <c:pt idx="10640">
                  <c:v>1806336</c:v>
                </c:pt>
                <c:pt idx="10641">
                  <c:v>1806336</c:v>
                </c:pt>
                <c:pt idx="10642">
                  <c:v>1806336</c:v>
                </c:pt>
                <c:pt idx="10643">
                  <c:v>1806336</c:v>
                </c:pt>
                <c:pt idx="10644">
                  <c:v>1806336</c:v>
                </c:pt>
                <c:pt idx="10645">
                  <c:v>1806336</c:v>
                </c:pt>
                <c:pt idx="10646">
                  <c:v>1806336</c:v>
                </c:pt>
                <c:pt idx="10647">
                  <c:v>1806336</c:v>
                </c:pt>
                <c:pt idx="10648">
                  <c:v>1806336</c:v>
                </c:pt>
                <c:pt idx="10649">
                  <c:v>1806336</c:v>
                </c:pt>
                <c:pt idx="10650">
                  <c:v>1806336</c:v>
                </c:pt>
                <c:pt idx="10651">
                  <c:v>1806336</c:v>
                </c:pt>
                <c:pt idx="10652">
                  <c:v>1806336</c:v>
                </c:pt>
                <c:pt idx="10653">
                  <c:v>1806336</c:v>
                </c:pt>
                <c:pt idx="10654">
                  <c:v>1806336</c:v>
                </c:pt>
                <c:pt idx="10655">
                  <c:v>1806336</c:v>
                </c:pt>
                <c:pt idx="10656">
                  <c:v>1806336</c:v>
                </c:pt>
                <c:pt idx="10657">
                  <c:v>1806336</c:v>
                </c:pt>
                <c:pt idx="10658">
                  <c:v>1806336</c:v>
                </c:pt>
                <c:pt idx="10659">
                  <c:v>1806336</c:v>
                </c:pt>
                <c:pt idx="10660">
                  <c:v>1806336</c:v>
                </c:pt>
                <c:pt idx="10661">
                  <c:v>1806336</c:v>
                </c:pt>
                <c:pt idx="10662">
                  <c:v>1806336</c:v>
                </c:pt>
                <c:pt idx="10663">
                  <c:v>1806336</c:v>
                </c:pt>
                <c:pt idx="10664">
                  <c:v>1806336</c:v>
                </c:pt>
                <c:pt idx="10665">
                  <c:v>1806336</c:v>
                </c:pt>
                <c:pt idx="10666">
                  <c:v>1806336</c:v>
                </c:pt>
                <c:pt idx="10667">
                  <c:v>1806336</c:v>
                </c:pt>
                <c:pt idx="10668">
                  <c:v>1806336</c:v>
                </c:pt>
                <c:pt idx="10669">
                  <c:v>1806336</c:v>
                </c:pt>
                <c:pt idx="10670">
                  <c:v>1806336</c:v>
                </c:pt>
                <c:pt idx="10671">
                  <c:v>1806336</c:v>
                </c:pt>
                <c:pt idx="10672">
                  <c:v>1806336</c:v>
                </c:pt>
                <c:pt idx="10673">
                  <c:v>1806336</c:v>
                </c:pt>
                <c:pt idx="10674">
                  <c:v>1806336</c:v>
                </c:pt>
                <c:pt idx="10675">
                  <c:v>1806336</c:v>
                </c:pt>
                <c:pt idx="10676">
                  <c:v>1806336</c:v>
                </c:pt>
                <c:pt idx="10677">
                  <c:v>1806336</c:v>
                </c:pt>
                <c:pt idx="10678">
                  <c:v>1806336</c:v>
                </c:pt>
                <c:pt idx="10679">
                  <c:v>1806336</c:v>
                </c:pt>
                <c:pt idx="10680">
                  <c:v>1806336</c:v>
                </c:pt>
                <c:pt idx="10681">
                  <c:v>1622016</c:v>
                </c:pt>
                <c:pt idx="10682">
                  <c:v>1806336</c:v>
                </c:pt>
                <c:pt idx="10683">
                  <c:v>1806336</c:v>
                </c:pt>
                <c:pt idx="10684">
                  <c:v>1806336</c:v>
                </c:pt>
                <c:pt idx="10685">
                  <c:v>1806336</c:v>
                </c:pt>
                <c:pt idx="10686">
                  <c:v>1806336</c:v>
                </c:pt>
                <c:pt idx="10687">
                  <c:v>1806336</c:v>
                </c:pt>
                <c:pt idx="10688">
                  <c:v>1806336</c:v>
                </c:pt>
                <c:pt idx="10689">
                  <c:v>1806336</c:v>
                </c:pt>
                <c:pt idx="10690">
                  <c:v>1806336</c:v>
                </c:pt>
                <c:pt idx="10691">
                  <c:v>1806336</c:v>
                </c:pt>
                <c:pt idx="10692">
                  <c:v>1806336</c:v>
                </c:pt>
                <c:pt idx="10693">
                  <c:v>1806336</c:v>
                </c:pt>
                <c:pt idx="10694">
                  <c:v>1806336</c:v>
                </c:pt>
                <c:pt idx="10695">
                  <c:v>1806336</c:v>
                </c:pt>
                <c:pt idx="10696">
                  <c:v>1806336</c:v>
                </c:pt>
                <c:pt idx="10697">
                  <c:v>1806336</c:v>
                </c:pt>
                <c:pt idx="10698">
                  <c:v>1806336</c:v>
                </c:pt>
                <c:pt idx="10699">
                  <c:v>1806336</c:v>
                </c:pt>
                <c:pt idx="10700">
                  <c:v>1806336</c:v>
                </c:pt>
                <c:pt idx="10701">
                  <c:v>1806336</c:v>
                </c:pt>
                <c:pt idx="10702">
                  <c:v>1806336</c:v>
                </c:pt>
                <c:pt idx="10703">
                  <c:v>1806336</c:v>
                </c:pt>
                <c:pt idx="10704">
                  <c:v>1806336</c:v>
                </c:pt>
                <c:pt idx="10705">
                  <c:v>1806336</c:v>
                </c:pt>
                <c:pt idx="10706">
                  <c:v>1806336</c:v>
                </c:pt>
                <c:pt idx="10707">
                  <c:v>1806336</c:v>
                </c:pt>
                <c:pt idx="10708">
                  <c:v>1806336</c:v>
                </c:pt>
                <c:pt idx="10709">
                  <c:v>1806336</c:v>
                </c:pt>
                <c:pt idx="10710">
                  <c:v>1806336</c:v>
                </c:pt>
                <c:pt idx="10711">
                  <c:v>1806336</c:v>
                </c:pt>
                <c:pt idx="10712">
                  <c:v>1806336</c:v>
                </c:pt>
                <c:pt idx="10713">
                  <c:v>1806336</c:v>
                </c:pt>
                <c:pt idx="10714">
                  <c:v>1806336</c:v>
                </c:pt>
                <c:pt idx="10715">
                  <c:v>1806336</c:v>
                </c:pt>
                <c:pt idx="10716">
                  <c:v>1806336</c:v>
                </c:pt>
                <c:pt idx="10717">
                  <c:v>1806336</c:v>
                </c:pt>
                <c:pt idx="10718">
                  <c:v>1806336</c:v>
                </c:pt>
                <c:pt idx="10719">
                  <c:v>1806336</c:v>
                </c:pt>
                <c:pt idx="10720">
                  <c:v>1806336</c:v>
                </c:pt>
                <c:pt idx="10721">
                  <c:v>1806336</c:v>
                </c:pt>
                <c:pt idx="10722">
                  <c:v>1806336</c:v>
                </c:pt>
                <c:pt idx="10723">
                  <c:v>1806336</c:v>
                </c:pt>
                <c:pt idx="10724">
                  <c:v>1806336</c:v>
                </c:pt>
                <c:pt idx="10725">
                  <c:v>1806336</c:v>
                </c:pt>
                <c:pt idx="10726">
                  <c:v>1806336</c:v>
                </c:pt>
                <c:pt idx="10727">
                  <c:v>1806336</c:v>
                </c:pt>
                <c:pt idx="10728">
                  <c:v>1806336</c:v>
                </c:pt>
                <c:pt idx="10729">
                  <c:v>1806336</c:v>
                </c:pt>
                <c:pt idx="10730">
                  <c:v>1806336</c:v>
                </c:pt>
                <c:pt idx="10731">
                  <c:v>1806336</c:v>
                </c:pt>
                <c:pt idx="10732">
                  <c:v>1806336</c:v>
                </c:pt>
                <c:pt idx="10733">
                  <c:v>1806336</c:v>
                </c:pt>
                <c:pt idx="10734">
                  <c:v>1806336</c:v>
                </c:pt>
                <c:pt idx="10735">
                  <c:v>1806336</c:v>
                </c:pt>
                <c:pt idx="10736">
                  <c:v>1806336</c:v>
                </c:pt>
                <c:pt idx="10737">
                  <c:v>1806336</c:v>
                </c:pt>
                <c:pt idx="10738">
                  <c:v>1806336</c:v>
                </c:pt>
                <c:pt idx="10739">
                  <c:v>1806336</c:v>
                </c:pt>
                <c:pt idx="10740">
                  <c:v>1806336</c:v>
                </c:pt>
                <c:pt idx="10741">
                  <c:v>1806336</c:v>
                </c:pt>
                <c:pt idx="10742">
                  <c:v>1806336</c:v>
                </c:pt>
                <c:pt idx="10743">
                  <c:v>1806336</c:v>
                </c:pt>
                <c:pt idx="10744">
                  <c:v>1806336</c:v>
                </c:pt>
                <c:pt idx="10745">
                  <c:v>1806336</c:v>
                </c:pt>
                <c:pt idx="10746">
                  <c:v>1806336</c:v>
                </c:pt>
                <c:pt idx="10747">
                  <c:v>1806336</c:v>
                </c:pt>
                <c:pt idx="10748">
                  <c:v>1806336</c:v>
                </c:pt>
                <c:pt idx="10749">
                  <c:v>1806336</c:v>
                </c:pt>
                <c:pt idx="10750">
                  <c:v>1806336</c:v>
                </c:pt>
                <c:pt idx="10751">
                  <c:v>1806336</c:v>
                </c:pt>
                <c:pt idx="10752">
                  <c:v>1806336</c:v>
                </c:pt>
                <c:pt idx="10753">
                  <c:v>1806336</c:v>
                </c:pt>
                <c:pt idx="10754">
                  <c:v>1806336</c:v>
                </c:pt>
                <c:pt idx="10755">
                  <c:v>1806336</c:v>
                </c:pt>
                <c:pt idx="10756">
                  <c:v>1806336</c:v>
                </c:pt>
                <c:pt idx="10757">
                  <c:v>1806336</c:v>
                </c:pt>
                <c:pt idx="10758">
                  <c:v>1806336</c:v>
                </c:pt>
                <c:pt idx="10759">
                  <c:v>1806336</c:v>
                </c:pt>
                <c:pt idx="10760">
                  <c:v>1806336</c:v>
                </c:pt>
                <c:pt idx="10761">
                  <c:v>1806336</c:v>
                </c:pt>
                <c:pt idx="10762">
                  <c:v>1806336</c:v>
                </c:pt>
                <c:pt idx="10763">
                  <c:v>1806336</c:v>
                </c:pt>
                <c:pt idx="10764">
                  <c:v>1806336</c:v>
                </c:pt>
                <c:pt idx="10765">
                  <c:v>1806336</c:v>
                </c:pt>
                <c:pt idx="10766">
                  <c:v>1806336</c:v>
                </c:pt>
                <c:pt idx="10767">
                  <c:v>1806336</c:v>
                </c:pt>
                <c:pt idx="10768">
                  <c:v>1806336</c:v>
                </c:pt>
                <c:pt idx="10769">
                  <c:v>1806336</c:v>
                </c:pt>
                <c:pt idx="10770">
                  <c:v>1806336</c:v>
                </c:pt>
                <c:pt idx="10771">
                  <c:v>1806336</c:v>
                </c:pt>
                <c:pt idx="10772">
                  <c:v>1806336</c:v>
                </c:pt>
                <c:pt idx="10773">
                  <c:v>1806336</c:v>
                </c:pt>
                <c:pt idx="10774">
                  <c:v>1806336</c:v>
                </c:pt>
                <c:pt idx="10775">
                  <c:v>1806336</c:v>
                </c:pt>
                <c:pt idx="10776">
                  <c:v>1806336</c:v>
                </c:pt>
                <c:pt idx="10777">
                  <c:v>1806336</c:v>
                </c:pt>
                <c:pt idx="10778">
                  <c:v>1806336</c:v>
                </c:pt>
                <c:pt idx="10779">
                  <c:v>1806336</c:v>
                </c:pt>
                <c:pt idx="10780">
                  <c:v>1806336</c:v>
                </c:pt>
                <c:pt idx="10781">
                  <c:v>1806336</c:v>
                </c:pt>
                <c:pt idx="10782">
                  <c:v>1806336</c:v>
                </c:pt>
                <c:pt idx="10783">
                  <c:v>1806336</c:v>
                </c:pt>
                <c:pt idx="10784">
                  <c:v>1806336</c:v>
                </c:pt>
                <c:pt idx="10785">
                  <c:v>1806336</c:v>
                </c:pt>
                <c:pt idx="10786">
                  <c:v>1806336</c:v>
                </c:pt>
                <c:pt idx="10787">
                  <c:v>1806336</c:v>
                </c:pt>
                <c:pt idx="10788">
                  <c:v>1806336</c:v>
                </c:pt>
                <c:pt idx="10789">
                  <c:v>1806336</c:v>
                </c:pt>
                <c:pt idx="10790">
                  <c:v>1806336</c:v>
                </c:pt>
                <c:pt idx="10791">
                  <c:v>1806336</c:v>
                </c:pt>
                <c:pt idx="10792">
                  <c:v>1806336</c:v>
                </c:pt>
                <c:pt idx="10793">
                  <c:v>1806336</c:v>
                </c:pt>
                <c:pt idx="10794">
                  <c:v>1806336</c:v>
                </c:pt>
                <c:pt idx="10795">
                  <c:v>1806336</c:v>
                </c:pt>
                <c:pt idx="10796">
                  <c:v>1806336</c:v>
                </c:pt>
                <c:pt idx="10797">
                  <c:v>1806336</c:v>
                </c:pt>
                <c:pt idx="10798">
                  <c:v>1806336</c:v>
                </c:pt>
                <c:pt idx="10799">
                  <c:v>1806336</c:v>
                </c:pt>
                <c:pt idx="10800">
                  <c:v>1806336</c:v>
                </c:pt>
                <c:pt idx="10801">
                  <c:v>1806336</c:v>
                </c:pt>
                <c:pt idx="10802">
                  <c:v>1806336</c:v>
                </c:pt>
                <c:pt idx="10803">
                  <c:v>1806336</c:v>
                </c:pt>
                <c:pt idx="10804">
                  <c:v>1806336</c:v>
                </c:pt>
                <c:pt idx="10805">
                  <c:v>1806336</c:v>
                </c:pt>
                <c:pt idx="10806">
                  <c:v>1806336</c:v>
                </c:pt>
                <c:pt idx="10807">
                  <c:v>1806336</c:v>
                </c:pt>
                <c:pt idx="10808">
                  <c:v>1806336</c:v>
                </c:pt>
                <c:pt idx="10809">
                  <c:v>1806336</c:v>
                </c:pt>
                <c:pt idx="10810">
                  <c:v>1806336</c:v>
                </c:pt>
                <c:pt idx="10811">
                  <c:v>1806336</c:v>
                </c:pt>
                <c:pt idx="10812">
                  <c:v>1806336</c:v>
                </c:pt>
                <c:pt idx="10813">
                  <c:v>1806336</c:v>
                </c:pt>
                <c:pt idx="10814">
                  <c:v>1806336</c:v>
                </c:pt>
                <c:pt idx="10815">
                  <c:v>1806336</c:v>
                </c:pt>
                <c:pt idx="10816">
                  <c:v>1806336</c:v>
                </c:pt>
                <c:pt idx="10817">
                  <c:v>1806336</c:v>
                </c:pt>
                <c:pt idx="10818">
                  <c:v>1806336</c:v>
                </c:pt>
                <c:pt idx="10819">
                  <c:v>1806336</c:v>
                </c:pt>
                <c:pt idx="10820">
                  <c:v>1806336</c:v>
                </c:pt>
                <c:pt idx="10821">
                  <c:v>1806336</c:v>
                </c:pt>
                <c:pt idx="10822">
                  <c:v>1806336</c:v>
                </c:pt>
                <c:pt idx="10823">
                  <c:v>1806336</c:v>
                </c:pt>
                <c:pt idx="10824">
                  <c:v>1806336</c:v>
                </c:pt>
                <c:pt idx="10825">
                  <c:v>1806336</c:v>
                </c:pt>
                <c:pt idx="10826">
                  <c:v>1806336</c:v>
                </c:pt>
                <c:pt idx="10827">
                  <c:v>1806336</c:v>
                </c:pt>
                <c:pt idx="10828">
                  <c:v>1806336</c:v>
                </c:pt>
                <c:pt idx="10829">
                  <c:v>1806336</c:v>
                </c:pt>
                <c:pt idx="10830">
                  <c:v>1806336</c:v>
                </c:pt>
                <c:pt idx="10831">
                  <c:v>1806336</c:v>
                </c:pt>
                <c:pt idx="10832">
                  <c:v>1806336</c:v>
                </c:pt>
                <c:pt idx="10833">
                  <c:v>1806336</c:v>
                </c:pt>
                <c:pt idx="10834">
                  <c:v>1806336</c:v>
                </c:pt>
                <c:pt idx="10835">
                  <c:v>1806336</c:v>
                </c:pt>
                <c:pt idx="10836">
                  <c:v>1806336</c:v>
                </c:pt>
                <c:pt idx="10837">
                  <c:v>1806336</c:v>
                </c:pt>
                <c:pt idx="10838">
                  <c:v>1806336</c:v>
                </c:pt>
                <c:pt idx="10839">
                  <c:v>1806336</c:v>
                </c:pt>
                <c:pt idx="10840">
                  <c:v>1806336</c:v>
                </c:pt>
                <c:pt idx="10841">
                  <c:v>1806336</c:v>
                </c:pt>
                <c:pt idx="10842">
                  <c:v>1806336</c:v>
                </c:pt>
                <c:pt idx="10843">
                  <c:v>1806336</c:v>
                </c:pt>
                <c:pt idx="10844">
                  <c:v>1806336</c:v>
                </c:pt>
                <c:pt idx="10845">
                  <c:v>1806336</c:v>
                </c:pt>
                <c:pt idx="10846">
                  <c:v>1806336</c:v>
                </c:pt>
                <c:pt idx="10847">
                  <c:v>1806336</c:v>
                </c:pt>
                <c:pt idx="10848">
                  <c:v>1806336</c:v>
                </c:pt>
                <c:pt idx="10849">
                  <c:v>1806336</c:v>
                </c:pt>
                <c:pt idx="10850">
                  <c:v>1806336</c:v>
                </c:pt>
                <c:pt idx="10851">
                  <c:v>1806336</c:v>
                </c:pt>
                <c:pt idx="10852">
                  <c:v>1806336</c:v>
                </c:pt>
                <c:pt idx="10853">
                  <c:v>1806336</c:v>
                </c:pt>
                <c:pt idx="10854">
                  <c:v>1806336</c:v>
                </c:pt>
                <c:pt idx="10855">
                  <c:v>1806336</c:v>
                </c:pt>
                <c:pt idx="10856">
                  <c:v>1806336</c:v>
                </c:pt>
                <c:pt idx="10857">
                  <c:v>1806336</c:v>
                </c:pt>
                <c:pt idx="10858">
                  <c:v>1806336</c:v>
                </c:pt>
                <c:pt idx="10859">
                  <c:v>1806336</c:v>
                </c:pt>
                <c:pt idx="10860">
                  <c:v>1806336</c:v>
                </c:pt>
                <c:pt idx="10861">
                  <c:v>1806336</c:v>
                </c:pt>
                <c:pt idx="10862">
                  <c:v>1806336</c:v>
                </c:pt>
                <c:pt idx="10863">
                  <c:v>1806336</c:v>
                </c:pt>
                <c:pt idx="10864">
                  <c:v>1622016</c:v>
                </c:pt>
                <c:pt idx="10865">
                  <c:v>1806336</c:v>
                </c:pt>
                <c:pt idx="10866">
                  <c:v>1806336</c:v>
                </c:pt>
                <c:pt idx="10867">
                  <c:v>1806336</c:v>
                </c:pt>
                <c:pt idx="10868">
                  <c:v>1806336</c:v>
                </c:pt>
                <c:pt idx="10869">
                  <c:v>1806336</c:v>
                </c:pt>
                <c:pt idx="10870">
                  <c:v>1806336</c:v>
                </c:pt>
                <c:pt idx="10871">
                  <c:v>1806336</c:v>
                </c:pt>
                <c:pt idx="10872">
                  <c:v>1806336</c:v>
                </c:pt>
                <c:pt idx="10873">
                  <c:v>1806336</c:v>
                </c:pt>
                <c:pt idx="10874">
                  <c:v>1806336</c:v>
                </c:pt>
                <c:pt idx="10875">
                  <c:v>1806336</c:v>
                </c:pt>
                <c:pt idx="10876">
                  <c:v>1806336</c:v>
                </c:pt>
                <c:pt idx="10877">
                  <c:v>1806336</c:v>
                </c:pt>
                <c:pt idx="10878">
                  <c:v>1806336</c:v>
                </c:pt>
                <c:pt idx="10879">
                  <c:v>1806336</c:v>
                </c:pt>
                <c:pt idx="10880">
                  <c:v>1806336</c:v>
                </c:pt>
                <c:pt idx="10881">
                  <c:v>1806336</c:v>
                </c:pt>
                <c:pt idx="10882">
                  <c:v>1806336</c:v>
                </c:pt>
                <c:pt idx="10883">
                  <c:v>1806336</c:v>
                </c:pt>
                <c:pt idx="10884">
                  <c:v>1806336</c:v>
                </c:pt>
                <c:pt idx="10885">
                  <c:v>1806336</c:v>
                </c:pt>
                <c:pt idx="10886">
                  <c:v>1806336</c:v>
                </c:pt>
                <c:pt idx="10887">
                  <c:v>1806336</c:v>
                </c:pt>
                <c:pt idx="10888">
                  <c:v>1806336</c:v>
                </c:pt>
                <c:pt idx="10889">
                  <c:v>1806336</c:v>
                </c:pt>
                <c:pt idx="10890">
                  <c:v>1806336</c:v>
                </c:pt>
                <c:pt idx="10891">
                  <c:v>1806336</c:v>
                </c:pt>
                <c:pt idx="10892">
                  <c:v>1806336</c:v>
                </c:pt>
                <c:pt idx="10893">
                  <c:v>1806336</c:v>
                </c:pt>
                <c:pt idx="10894">
                  <c:v>1806336</c:v>
                </c:pt>
                <c:pt idx="10895">
                  <c:v>1806336</c:v>
                </c:pt>
                <c:pt idx="10896">
                  <c:v>1806336</c:v>
                </c:pt>
                <c:pt idx="10897">
                  <c:v>1806336</c:v>
                </c:pt>
                <c:pt idx="10898">
                  <c:v>1806336</c:v>
                </c:pt>
                <c:pt idx="10899">
                  <c:v>1806336</c:v>
                </c:pt>
                <c:pt idx="10900">
                  <c:v>1806336</c:v>
                </c:pt>
                <c:pt idx="10901">
                  <c:v>1806336</c:v>
                </c:pt>
                <c:pt idx="10902">
                  <c:v>1806336</c:v>
                </c:pt>
                <c:pt idx="10903">
                  <c:v>1806336</c:v>
                </c:pt>
                <c:pt idx="10904">
                  <c:v>1806336</c:v>
                </c:pt>
                <c:pt idx="10905">
                  <c:v>1806336</c:v>
                </c:pt>
                <c:pt idx="10906">
                  <c:v>1806336</c:v>
                </c:pt>
                <c:pt idx="10907">
                  <c:v>1806336</c:v>
                </c:pt>
                <c:pt idx="10908">
                  <c:v>1806336</c:v>
                </c:pt>
                <c:pt idx="10909">
                  <c:v>1806336</c:v>
                </c:pt>
                <c:pt idx="10910">
                  <c:v>1806336</c:v>
                </c:pt>
                <c:pt idx="10911">
                  <c:v>1806336</c:v>
                </c:pt>
                <c:pt idx="10912">
                  <c:v>1806336</c:v>
                </c:pt>
                <c:pt idx="10913">
                  <c:v>1806336</c:v>
                </c:pt>
                <c:pt idx="10914">
                  <c:v>1806336</c:v>
                </c:pt>
                <c:pt idx="10915">
                  <c:v>1806336</c:v>
                </c:pt>
                <c:pt idx="10916">
                  <c:v>1806336</c:v>
                </c:pt>
                <c:pt idx="10917">
                  <c:v>1806336</c:v>
                </c:pt>
                <c:pt idx="10918">
                  <c:v>1806336</c:v>
                </c:pt>
                <c:pt idx="10919">
                  <c:v>1806336</c:v>
                </c:pt>
                <c:pt idx="10920">
                  <c:v>1806336</c:v>
                </c:pt>
                <c:pt idx="10921">
                  <c:v>1806336</c:v>
                </c:pt>
                <c:pt idx="10922">
                  <c:v>1806336</c:v>
                </c:pt>
                <c:pt idx="10923">
                  <c:v>1806336</c:v>
                </c:pt>
                <c:pt idx="10924">
                  <c:v>1806336</c:v>
                </c:pt>
                <c:pt idx="10925">
                  <c:v>1806336</c:v>
                </c:pt>
                <c:pt idx="10926">
                  <c:v>1806336</c:v>
                </c:pt>
                <c:pt idx="10927">
                  <c:v>1806336</c:v>
                </c:pt>
                <c:pt idx="10928">
                  <c:v>1806336</c:v>
                </c:pt>
                <c:pt idx="10929">
                  <c:v>1806336</c:v>
                </c:pt>
                <c:pt idx="10930">
                  <c:v>1806336</c:v>
                </c:pt>
                <c:pt idx="10931">
                  <c:v>1806336</c:v>
                </c:pt>
                <c:pt idx="10932">
                  <c:v>1806336</c:v>
                </c:pt>
                <c:pt idx="10933">
                  <c:v>1806336</c:v>
                </c:pt>
                <c:pt idx="10934">
                  <c:v>1806336</c:v>
                </c:pt>
                <c:pt idx="10935">
                  <c:v>1806336</c:v>
                </c:pt>
                <c:pt idx="10936">
                  <c:v>1806336</c:v>
                </c:pt>
                <c:pt idx="10937">
                  <c:v>1806336</c:v>
                </c:pt>
                <c:pt idx="10938">
                  <c:v>1806336</c:v>
                </c:pt>
                <c:pt idx="10939">
                  <c:v>1806336</c:v>
                </c:pt>
                <c:pt idx="10940">
                  <c:v>1806336</c:v>
                </c:pt>
                <c:pt idx="10941">
                  <c:v>1806336</c:v>
                </c:pt>
                <c:pt idx="10942">
                  <c:v>1806336</c:v>
                </c:pt>
                <c:pt idx="10943">
                  <c:v>1806336</c:v>
                </c:pt>
                <c:pt idx="10944">
                  <c:v>1806336</c:v>
                </c:pt>
                <c:pt idx="10945">
                  <c:v>1806336</c:v>
                </c:pt>
                <c:pt idx="10946">
                  <c:v>1806336</c:v>
                </c:pt>
                <c:pt idx="10947">
                  <c:v>1806336</c:v>
                </c:pt>
                <c:pt idx="10948">
                  <c:v>1806336</c:v>
                </c:pt>
                <c:pt idx="10949">
                  <c:v>1806336</c:v>
                </c:pt>
                <c:pt idx="10950">
                  <c:v>1806336</c:v>
                </c:pt>
                <c:pt idx="10951">
                  <c:v>1806336</c:v>
                </c:pt>
                <c:pt idx="10952">
                  <c:v>1806336</c:v>
                </c:pt>
                <c:pt idx="10953">
                  <c:v>1806336</c:v>
                </c:pt>
                <c:pt idx="10954">
                  <c:v>1806336</c:v>
                </c:pt>
                <c:pt idx="10955">
                  <c:v>1806336</c:v>
                </c:pt>
                <c:pt idx="10956">
                  <c:v>1806336</c:v>
                </c:pt>
                <c:pt idx="10957">
                  <c:v>1806336</c:v>
                </c:pt>
                <c:pt idx="10958">
                  <c:v>1806336</c:v>
                </c:pt>
                <c:pt idx="10959">
                  <c:v>1806336</c:v>
                </c:pt>
                <c:pt idx="10960">
                  <c:v>1806336</c:v>
                </c:pt>
                <c:pt idx="10961">
                  <c:v>1806336</c:v>
                </c:pt>
                <c:pt idx="10962">
                  <c:v>1806336</c:v>
                </c:pt>
                <c:pt idx="10963">
                  <c:v>1806336</c:v>
                </c:pt>
                <c:pt idx="10964">
                  <c:v>1806336</c:v>
                </c:pt>
                <c:pt idx="10965">
                  <c:v>1806336</c:v>
                </c:pt>
                <c:pt idx="10966">
                  <c:v>1806336</c:v>
                </c:pt>
                <c:pt idx="10967">
                  <c:v>1806336</c:v>
                </c:pt>
                <c:pt idx="10968">
                  <c:v>1806336</c:v>
                </c:pt>
                <c:pt idx="10969">
                  <c:v>1806336</c:v>
                </c:pt>
                <c:pt idx="10970">
                  <c:v>1806336</c:v>
                </c:pt>
                <c:pt idx="10971">
                  <c:v>1806336</c:v>
                </c:pt>
                <c:pt idx="10972">
                  <c:v>1806336</c:v>
                </c:pt>
                <c:pt idx="10973">
                  <c:v>1806336</c:v>
                </c:pt>
                <c:pt idx="10974">
                  <c:v>1806336</c:v>
                </c:pt>
                <c:pt idx="10975">
                  <c:v>1806336</c:v>
                </c:pt>
                <c:pt idx="10976">
                  <c:v>1806336</c:v>
                </c:pt>
                <c:pt idx="10977">
                  <c:v>1806336</c:v>
                </c:pt>
                <c:pt idx="10978">
                  <c:v>1806336</c:v>
                </c:pt>
                <c:pt idx="10979">
                  <c:v>1806336</c:v>
                </c:pt>
                <c:pt idx="10980">
                  <c:v>1806336</c:v>
                </c:pt>
                <c:pt idx="10981">
                  <c:v>1806336</c:v>
                </c:pt>
                <c:pt idx="10982">
                  <c:v>1806336</c:v>
                </c:pt>
                <c:pt idx="10983">
                  <c:v>1806336</c:v>
                </c:pt>
                <c:pt idx="10984">
                  <c:v>1806336</c:v>
                </c:pt>
                <c:pt idx="10985">
                  <c:v>1806336</c:v>
                </c:pt>
                <c:pt idx="10986">
                  <c:v>1806336</c:v>
                </c:pt>
                <c:pt idx="10987">
                  <c:v>1806336</c:v>
                </c:pt>
                <c:pt idx="10988">
                  <c:v>1806336</c:v>
                </c:pt>
                <c:pt idx="10989">
                  <c:v>1806336</c:v>
                </c:pt>
                <c:pt idx="10990">
                  <c:v>1806336</c:v>
                </c:pt>
                <c:pt idx="10991">
                  <c:v>1806336</c:v>
                </c:pt>
                <c:pt idx="10992">
                  <c:v>1806336</c:v>
                </c:pt>
                <c:pt idx="10993">
                  <c:v>1806336</c:v>
                </c:pt>
                <c:pt idx="10994">
                  <c:v>1806336</c:v>
                </c:pt>
                <c:pt idx="10995">
                  <c:v>1806336</c:v>
                </c:pt>
                <c:pt idx="10996">
                  <c:v>1806336</c:v>
                </c:pt>
                <c:pt idx="10997">
                  <c:v>1806336</c:v>
                </c:pt>
                <c:pt idx="10998">
                  <c:v>1806336</c:v>
                </c:pt>
                <c:pt idx="10999">
                  <c:v>1806336</c:v>
                </c:pt>
                <c:pt idx="11000">
                  <c:v>1806336</c:v>
                </c:pt>
                <c:pt idx="11001">
                  <c:v>1806336</c:v>
                </c:pt>
                <c:pt idx="11002">
                  <c:v>1806336</c:v>
                </c:pt>
                <c:pt idx="11003">
                  <c:v>1806336</c:v>
                </c:pt>
                <c:pt idx="11004">
                  <c:v>1806336</c:v>
                </c:pt>
                <c:pt idx="11005">
                  <c:v>1806336</c:v>
                </c:pt>
                <c:pt idx="11006">
                  <c:v>1806336</c:v>
                </c:pt>
                <c:pt idx="11007">
                  <c:v>1806336</c:v>
                </c:pt>
                <c:pt idx="11008">
                  <c:v>1806336</c:v>
                </c:pt>
                <c:pt idx="11009">
                  <c:v>1806336</c:v>
                </c:pt>
                <c:pt idx="11010">
                  <c:v>1806336</c:v>
                </c:pt>
                <c:pt idx="11011">
                  <c:v>1806336</c:v>
                </c:pt>
                <c:pt idx="11012">
                  <c:v>1806336</c:v>
                </c:pt>
                <c:pt idx="11013">
                  <c:v>1806336</c:v>
                </c:pt>
                <c:pt idx="11014">
                  <c:v>1806336</c:v>
                </c:pt>
                <c:pt idx="11015">
                  <c:v>1806336</c:v>
                </c:pt>
                <c:pt idx="11016">
                  <c:v>1806336</c:v>
                </c:pt>
                <c:pt idx="11017">
                  <c:v>1806336</c:v>
                </c:pt>
                <c:pt idx="11018">
                  <c:v>1806336</c:v>
                </c:pt>
                <c:pt idx="11019">
                  <c:v>1806336</c:v>
                </c:pt>
                <c:pt idx="11020">
                  <c:v>1806336</c:v>
                </c:pt>
                <c:pt idx="11021">
                  <c:v>1806336</c:v>
                </c:pt>
                <c:pt idx="11022">
                  <c:v>1806336</c:v>
                </c:pt>
                <c:pt idx="11023">
                  <c:v>1806336</c:v>
                </c:pt>
                <c:pt idx="11024">
                  <c:v>1806336</c:v>
                </c:pt>
                <c:pt idx="11025">
                  <c:v>1806336</c:v>
                </c:pt>
                <c:pt idx="11026">
                  <c:v>1806336</c:v>
                </c:pt>
                <c:pt idx="11027">
                  <c:v>1806336</c:v>
                </c:pt>
                <c:pt idx="11028">
                  <c:v>1806336</c:v>
                </c:pt>
                <c:pt idx="11029">
                  <c:v>1806336</c:v>
                </c:pt>
                <c:pt idx="11030">
                  <c:v>1806336</c:v>
                </c:pt>
                <c:pt idx="11031">
                  <c:v>1806336</c:v>
                </c:pt>
                <c:pt idx="11032">
                  <c:v>1806336</c:v>
                </c:pt>
                <c:pt idx="11033">
                  <c:v>1806336</c:v>
                </c:pt>
                <c:pt idx="11034">
                  <c:v>1806336</c:v>
                </c:pt>
                <c:pt idx="11035">
                  <c:v>1806336</c:v>
                </c:pt>
                <c:pt idx="11036">
                  <c:v>1806336</c:v>
                </c:pt>
                <c:pt idx="11037">
                  <c:v>1806336</c:v>
                </c:pt>
                <c:pt idx="11038">
                  <c:v>1806336</c:v>
                </c:pt>
                <c:pt idx="11039">
                  <c:v>1806336</c:v>
                </c:pt>
                <c:pt idx="11040">
                  <c:v>1806336</c:v>
                </c:pt>
                <c:pt idx="11041">
                  <c:v>1806336</c:v>
                </c:pt>
                <c:pt idx="11042">
                  <c:v>1806336</c:v>
                </c:pt>
                <c:pt idx="11043">
                  <c:v>1806336</c:v>
                </c:pt>
                <c:pt idx="11044">
                  <c:v>1806336</c:v>
                </c:pt>
                <c:pt idx="11045">
                  <c:v>1806336</c:v>
                </c:pt>
                <c:pt idx="11046">
                  <c:v>1806336</c:v>
                </c:pt>
                <c:pt idx="11047">
                  <c:v>1806336</c:v>
                </c:pt>
                <c:pt idx="11048">
                  <c:v>1806336</c:v>
                </c:pt>
                <c:pt idx="11049">
                  <c:v>1806336</c:v>
                </c:pt>
                <c:pt idx="11050">
                  <c:v>1806336</c:v>
                </c:pt>
                <c:pt idx="11051">
                  <c:v>1806336</c:v>
                </c:pt>
                <c:pt idx="11052">
                  <c:v>1806336</c:v>
                </c:pt>
                <c:pt idx="11053">
                  <c:v>1806336</c:v>
                </c:pt>
                <c:pt idx="11054">
                  <c:v>1806336</c:v>
                </c:pt>
                <c:pt idx="11055">
                  <c:v>1806336</c:v>
                </c:pt>
                <c:pt idx="11056">
                  <c:v>1806336</c:v>
                </c:pt>
                <c:pt idx="11057">
                  <c:v>1806336</c:v>
                </c:pt>
                <c:pt idx="11058">
                  <c:v>1806336</c:v>
                </c:pt>
                <c:pt idx="11059">
                  <c:v>1806336</c:v>
                </c:pt>
                <c:pt idx="11060">
                  <c:v>1806336</c:v>
                </c:pt>
                <c:pt idx="11061">
                  <c:v>1806336</c:v>
                </c:pt>
                <c:pt idx="11062">
                  <c:v>1806336</c:v>
                </c:pt>
                <c:pt idx="11063">
                  <c:v>1806336</c:v>
                </c:pt>
                <c:pt idx="11064">
                  <c:v>1806336</c:v>
                </c:pt>
                <c:pt idx="11065">
                  <c:v>1806336</c:v>
                </c:pt>
                <c:pt idx="11066">
                  <c:v>1806336</c:v>
                </c:pt>
                <c:pt idx="11067">
                  <c:v>1806336</c:v>
                </c:pt>
                <c:pt idx="11068">
                  <c:v>1806336</c:v>
                </c:pt>
                <c:pt idx="11069">
                  <c:v>1806336</c:v>
                </c:pt>
                <c:pt idx="11070">
                  <c:v>1806336</c:v>
                </c:pt>
                <c:pt idx="11071">
                  <c:v>1806336</c:v>
                </c:pt>
                <c:pt idx="11072">
                  <c:v>1806336</c:v>
                </c:pt>
                <c:pt idx="11073">
                  <c:v>1806336</c:v>
                </c:pt>
                <c:pt idx="11074">
                  <c:v>1806336</c:v>
                </c:pt>
                <c:pt idx="11075">
                  <c:v>1806336</c:v>
                </c:pt>
                <c:pt idx="11076">
                  <c:v>1806336</c:v>
                </c:pt>
                <c:pt idx="11077">
                  <c:v>1806336</c:v>
                </c:pt>
                <c:pt idx="11078">
                  <c:v>1806336</c:v>
                </c:pt>
                <c:pt idx="11079">
                  <c:v>1806336</c:v>
                </c:pt>
                <c:pt idx="11080">
                  <c:v>1806336</c:v>
                </c:pt>
                <c:pt idx="11081">
                  <c:v>1806336</c:v>
                </c:pt>
                <c:pt idx="11082">
                  <c:v>1806336</c:v>
                </c:pt>
                <c:pt idx="11083">
                  <c:v>1806336</c:v>
                </c:pt>
                <c:pt idx="11084">
                  <c:v>1806336</c:v>
                </c:pt>
                <c:pt idx="11085">
                  <c:v>1806336</c:v>
                </c:pt>
                <c:pt idx="11086">
                  <c:v>1806336</c:v>
                </c:pt>
                <c:pt idx="11087">
                  <c:v>1806336</c:v>
                </c:pt>
                <c:pt idx="11088">
                  <c:v>1806336</c:v>
                </c:pt>
                <c:pt idx="11089">
                  <c:v>1806336</c:v>
                </c:pt>
                <c:pt idx="11090">
                  <c:v>1806336</c:v>
                </c:pt>
                <c:pt idx="11091">
                  <c:v>1806336</c:v>
                </c:pt>
                <c:pt idx="11092">
                  <c:v>1806336</c:v>
                </c:pt>
                <c:pt idx="11093">
                  <c:v>1806336</c:v>
                </c:pt>
                <c:pt idx="11094">
                  <c:v>1806336</c:v>
                </c:pt>
                <c:pt idx="11095">
                  <c:v>1806336</c:v>
                </c:pt>
                <c:pt idx="11096">
                  <c:v>1806336</c:v>
                </c:pt>
                <c:pt idx="11097">
                  <c:v>1806336</c:v>
                </c:pt>
                <c:pt idx="11098">
                  <c:v>1806336</c:v>
                </c:pt>
                <c:pt idx="11099">
                  <c:v>1806336</c:v>
                </c:pt>
                <c:pt idx="11100">
                  <c:v>1806336</c:v>
                </c:pt>
                <c:pt idx="11101">
                  <c:v>1806336</c:v>
                </c:pt>
                <c:pt idx="11102">
                  <c:v>1806336</c:v>
                </c:pt>
                <c:pt idx="11103">
                  <c:v>1806336</c:v>
                </c:pt>
                <c:pt idx="11104">
                  <c:v>1806336</c:v>
                </c:pt>
                <c:pt idx="11105">
                  <c:v>1806336</c:v>
                </c:pt>
                <c:pt idx="11106">
                  <c:v>1806336</c:v>
                </c:pt>
                <c:pt idx="11107">
                  <c:v>1806336</c:v>
                </c:pt>
                <c:pt idx="11108">
                  <c:v>1806336</c:v>
                </c:pt>
                <c:pt idx="11109">
                  <c:v>1806336</c:v>
                </c:pt>
                <c:pt idx="11110">
                  <c:v>1806336</c:v>
                </c:pt>
                <c:pt idx="11111">
                  <c:v>1806336</c:v>
                </c:pt>
                <c:pt idx="11112">
                  <c:v>1806336</c:v>
                </c:pt>
                <c:pt idx="11113">
                  <c:v>1806336</c:v>
                </c:pt>
                <c:pt idx="11114">
                  <c:v>1806336</c:v>
                </c:pt>
                <c:pt idx="11115">
                  <c:v>1806336</c:v>
                </c:pt>
                <c:pt idx="11116">
                  <c:v>1806336</c:v>
                </c:pt>
                <c:pt idx="11117">
                  <c:v>1806336</c:v>
                </c:pt>
                <c:pt idx="11118">
                  <c:v>1806336</c:v>
                </c:pt>
                <c:pt idx="11119">
                  <c:v>1806336</c:v>
                </c:pt>
                <c:pt idx="11120">
                  <c:v>1806336</c:v>
                </c:pt>
                <c:pt idx="11121">
                  <c:v>1806336</c:v>
                </c:pt>
                <c:pt idx="11122">
                  <c:v>1806336</c:v>
                </c:pt>
                <c:pt idx="11123">
                  <c:v>1806336</c:v>
                </c:pt>
                <c:pt idx="11124">
                  <c:v>1806336</c:v>
                </c:pt>
                <c:pt idx="11125">
                  <c:v>1806336</c:v>
                </c:pt>
                <c:pt idx="11126">
                  <c:v>1806336</c:v>
                </c:pt>
                <c:pt idx="11127">
                  <c:v>1806336</c:v>
                </c:pt>
                <c:pt idx="11128">
                  <c:v>1806336</c:v>
                </c:pt>
                <c:pt idx="11129">
                  <c:v>1806336</c:v>
                </c:pt>
                <c:pt idx="11130">
                  <c:v>1806336</c:v>
                </c:pt>
                <c:pt idx="11131">
                  <c:v>1806336</c:v>
                </c:pt>
                <c:pt idx="11132">
                  <c:v>1806336</c:v>
                </c:pt>
                <c:pt idx="11133">
                  <c:v>1806336</c:v>
                </c:pt>
                <c:pt idx="11134">
                  <c:v>1806336</c:v>
                </c:pt>
                <c:pt idx="11135">
                  <c:v>1806336</c:v>
                </c:pt>
                <c:pt idx="11136">
                  <c:v>1806336</c:v>
                </c:pt>
                <c:pt idx="11137">
                  <c:v>1806336</c:v>
                </c:pt>
                <c:pt idx="11138">
                  <c:v>1806336</c:v>
                </c:pt>
                <c:pt idx="11139">
                  <c:v>1806336</c:v>
                </c:pt>
                <c:pt idx="11140">
                  <c:v>1806336</c:v>
                </c:pt>
                <c:pt idx="11141">
                  <c:v>1806336</c:v>
                </c:pt>
                <c:pt idx="11142">
                  <c:v>1806336</c:v>
                </c:pt>
                <c:pt idx="11143">
                  <c:v>1806336</c:v>
                </c:pt>
                <c:pt idx="11144">
                  <c:v>1806336</c:v>
                </c:pt>
                <c:pt idx="11145">
                  <c:v>1806336</c:v>
                </c:pt>
                <c:pt idx="11146">
                  <c:v>1806336</c:v>
                </c:pt>
                <c:pt idx="11147">
                  <c:v>1806336</c:v>
                </c:pt>
                <c:pt idx="11148">
                  <c:v>1806336</c:v>
                </c:pt>
                <c:pt idx="11149">
                  <c:v>1806336</c:v>
                </c:pt>
                <c:pt idx="11150">
                  <c:v>1806336</c:v>
                </c:pt>
                <c:pt idx="11151">
                  <c:v>1806336</c:v>
                </c:pt>
                <c:pt idx="11152">
                  <c:v>1806336</c:v>
                </c:pt>
                <c:pt idx="11153">
                  <c:v>1806336</c:v>
                </c:pt>
                <c:pt idx="11154">
                  <c:v>1806336</c:v>
                </c:pt>
                <c:pt idx="11155">
                  <c:v>1806336</c:v>
                </c:pt>
                <c:pt idx="11156">
                  <c:v>1806336</c:v>
                </c:pt>
                <c:pt idx="11157">
                  <c:v>1806336</c:v>
                </c:pt>
                <c:pt idx="11158">
                  <c:v>1806336</c:v>
                </c:pt>
                <c:pt idx="11159">
                  <c:v>1806336</c:v>
                </c:pt>
                <c:pt idx="11160">
                  <c:v>1806336</c:v>
                </c:pt>
                <c:pt idx="11161">
                  <c:v>1806336</c:v>
                </c:pt>
                <c:pt idx="11162">
                  <c:v>1806336</c:v>
                </c:pt>
                <c:pt idx="11163">
                  <c:v>1806336</c:v>
                </c:pt>
                <c:pt idx="11164">
                  <c:v>1806336</c:v>
                </c:pt>
                <c:pt idx="11165">
                  <c:v>1806336</c:v>
                </c:pt>
                <c:pt idx="11166">
                  <c:v>1806336</c:v>
                </c:pt>
                <c:pt idx="11167">
                  <c:v>1806336</c:v>
                </c:pt>
                <c:pt idx="11168">
                  <c:v>1806336</c:v>
                </c:pt>
                <c:pt idx="11169">
                  <c:v>1806336</c:v>
                </c:pt>
                <c:pt idx="11170">
                  <c:v>1806336</c:v>
                </c:pt>
                <c:pt idx="11171">
                  <c:v>1806336</c:v>
                </c:pt>
                <c:pt idx="11172">
                  <c:v>1806336</c:v>
                </c:pt>
                <c:pt idx="11173">
                  <c:v>1806336</c:v>
                </c:pt>
                <c:pt idx="11174">
                  <c:v>1806336</c:v>
                </c:pt>
                <c:pt idx="11175">
                  <c:v>1806336</c:v>
                </c:pt>
                <c:pt idx="11176">
                  <c:v>1806336</c:v>
                </c:pt>
                <c:pt idx="11177">
                  <c:v>1806336</c:v>
                </c:pt>
                <c:pt idx="11178">
                  <c:v>1806336</c:v>
                </c:pt>
                <c:pt idx="11179">
                  <c:v>1806336</c:v>
                </c:pt>
                <c:pt idx="11180">
                  <c:v>1806336</c:v>
                </c:pt>
                <c:pt idx="11181">
                  <c:v>1806336</c:v>
                </c:pt>
                <c:pt idx="11182">
                  <c:v>1806336</c:v>
                </c:pt>
                <c:pt idx="11183">
                  <c:v>1806336</c:v>
                </c:pt>
                <c:pt idx="11184">
                  <c:v>1806336</c:v>
                </c:pt>
                <c:pt idx="11185">
                  <c:v>1806336</c:v>
                </c:pt>
                <c:pt idx="11186">
                  <c:v>1806336</c:v>
                </c:pt>
                <c:pt idx="11187">
                  <c:v>1806336</c:v>
                </c:pt>
                <c:pt idx="11188">
                  <c:v>1806336</c:v>
                </c:pt>
                <c:pt idx="11189">
                  <c:v>1806336</c:v>
                </c:pt>
                <c:pt idx="11190">
                  <c:v>1806336</c:v>
                </c:pt>
                <c:pt idx="11191">
                  <c:v>1806336</c:v>
                </c:pt>
                <c:pt idx="11192">
                  <c:v>1806336</c:v>
                </c:pt>
                <c:pt idx="11193">
                  <c:v>1806336</c:v>
                </c:pt>
                <c:pt idx="11194">
                  <c:v>1806336</c:v>
                </c:pt>
                <c:pt idx="11195">
                  <c:v>1806336</c:v>
                </c:pt>
                <c:pt idx="11196">
                  <c:v>1806336</c:v>
                </c:pt>
                <c:pt idx="11197">
                  <c:v>1806336</c:v>
                </c:pt>
                <c:pt idx="11198">
                  <c:v>1806336</c:v>
                </c:pt>
                <c:pt idx="11199">
                  <c:v>1806336</c:v>
                </c:pt>
                <c:pt idx="11200">
                  <c:v>1806336</c:v>
                </c:pt>
                <c:pt idx="11201">
                  <c:v>1806336</c:v>
                </c:pt>
                <c:pt idx="11202">
                  <c:v>1806336</c:v>
                </c:pt>
                <c:pt idx="11203">
                  <c:v>1806336</c:v>
                </c:pt>
                <c:pt idx="11204">
                  <c:v>1806336</c:v>
                </c:pt>
                <c:pt idx="11205">
                  <c:v>1806336</c:v>
                </c:pt>
                <c:pt idx="11206">
                  <c:v>1806336</c:v>
                </c:pt>
                <c:pt idx="11207">
                  <c:v>1806336</c:v>
                </c:pt>
                <c:pt idx="11208">
                  <c:v>1806336</c:v>
                </c:pt>
                <c:pt idx="11209">
                  <c:v>1806336</c:v>
                </c:pt>
                <c:pt idx="11210">
                  <c:v>1806336</c:v>
                </c:pt>
                <c:pt idx="11211">
                  <c:v>1806336</c:v>
                </c:pt>
                <c:pt idx="11212">
                  <c:v>1806336</c:v>
                </c:pt>
                <c:pt idx="11213">
                  <c:v>1806336</c:v>
                </c:pt>
                <c:pt idx="11214">
                  <c:v>1806336</c:v>
                </c:pt>
                <c:pt idx="11215">
                  <c:v>1806336</c:v>
                </c:pt>
                <c:pt idx="11216">
                  <c:v>1806336</c:v>
                </c:pt>
                <c:pt idx="11217">
                  <c:v>1806336</c:v>
                </c:pt>
                <c:pt idx="11218">
                  <c:v>1806336</c:v>
                </c:pt>
                <c:pt idx="11219">
                  <c:v>1806336</c:v>
                </c:pt>
                <c:pt idx="11220">
                  <c:v>1806336</c:v>
                </c:pt>
                <c:pt idx="11221">
                  <c:v>1806336</c:v>
                </c:pt>
                <c:pt idx="11222">
                  <c:v>1806336</c:v>
                </c:pt>
                <c:pt idx="11223">
                  <c:v>1806336</c:v>
                </c:pt>
                <c:pt idx="11224">
                  <c:v>1806336</c:v>
                </c:pt>
                <c:pt idx="11225">
                  <c:v>1806336</c:v>
                </c:pt>
                <c:pt idx="11226">
                  <c:v>1806336</c:v>
                </c:pt>
                <c:pt idx="11227">
                  <c:v>1806336</c:v>
                </c:pt>
                <c:pt idx="11228">
                  <c:v>1806336</c:v>
                </c:pt>
                <c:pt idx="11229">
                  <c:v>1806336</c:v>
                </c:pt>
                <c:pt idx="11230">
                  <c:v>1806336</c:v>
                </c:pt>
                <c:pt idx="11231">
                  <c:v>1806336</c:v>
                </c:pt>
                <c:pt idx="11232">
                  <c:v>1806336</c:v>
                </c:pt>
                <c:pt idx="11233">
                  <c:v>1806336</c:v>
                </c:pt>
                <c:pt idx="11234">
                  <c:v>1806336</c:v>
                </c:pt>
                <c:pt idx="11235">
                  <c:v>1806336</c:v>
                </c:pt>
                <c:pt idx="11236">
                  <c:v>1806336</c:v>
                </c:pt>
                <c:pt idx="11237">
                  <c:v>1806336</c:v>
                </c:pt>
                <c:pt idx="11238">
                  <c:v>1806336</c:v>
                </c:pt>
                <c:pt idx="11239">
                  <c:v>1806336</c:v>
                </c:pt>
                <c:pt idx="11240">
                  <c:v>1806336</c:v>
                </c:pt>
                <c:pt idx="11241">
                  <c:v>1806336</c:v>
                </c:pt>
                <c:pt idx="11242">
                  <c:v>1806336</c:v>
                </c:pt>
                <c:pt idx="11243">
                  <c:v>1806336</c:v>
                </c:pt>
                <c:pt idx="11244">
                  <c:v>1806336</c:v>
                </c:pt>
                <c:pt idx="11245">
                  <c:v>1806336</c:v>
                </c:pt>
                <c:pt idx="11246">
                  <c:v>1806336</c:v>
                </c:pt>
                <c:pt idx="11247">
                  <c:v>1806336</c:v>
                </c:pt>
                <c:pt idx="11248">
                  <c:v>1806336</c:v>
                </c:pt>
                <c:pt idx="11249">
                  <c:v>1806336</c:v>
                </c:pt>
                <c:pt idx="11250">
                  <c:v>1806336</c:v>
                </c:pt>
                <c:pt idx="11251">
                  <c:v>1806336</c:v>
                </c:pt>
                <c:pt idx="11252">
                  <c:v>1806336</c:v>
                </c:pt>
                <c:pt idx="11253">
                  <c:v>1806336</c:v>
                </c:pt>
                <c:pt idx="11254">
                  <c:v>1806336</c:v>
                </c:pt>
                <c:pt idx="11255">
                  <c:v>1806336</c:v>
                </c:pt>
                <c:pt idx="11256">
                  <c:v>1806336</c:v>
                </c:pt>
                <c:pt idx="11257">
                  <c:v>1806336</c:v>
                </c:pt>
                <c:pt idx="11258">
                  <c:v>1806336</c:v>
                </c:pt>
                <c:pt idx="11259">
                  <c:v>1806336</c:v>
                </c:pt>
                <c:pt idx="11260">
                  <c:v>1806336</c:v>
                </c:pt>
                <c:pt idx="11261">
                  <c:v>1806336</c:v>
                </c:pt>
                <c:pt idx="11262">
                  <c:v>1806336</c:v>
                </c:pt>
                <c:pt idx="11263">
                  <c:v>1806336</c:v>
                </c:pt>
                <c:pt idx="11264">
                  <c:v>1806336</c:v>
                </c:pt>
                <c:pt idx="11265">
                  <c:v>1806336</c:v>
                </c:pt>
                <c:pt idx="11266">
                  <c:v>1806336</c:v>
                </c:pt>
                <c:pt idx="11267">
                  <c:v>1806336</c:v>
                </c:pt>
                <c:pt idx="11268">
                  <c:v>1806336</c:v>
                </c:pt>
                <c:pt idx="11269">
                  <c:v>1806336</c:v>
                </c:pt>
                <c:pt idx="11270">
                  <c:v>1806336</c:v>
                </c:pt>
                <c:pt idx="11271">
                  <c:v>1806336</c:v>
                </c:pt>
                <c:pt idx="11272">
                  <c:v>1806336</c:v>
                </c:pt>
                <c:pt idx="11273">
                  <c:v>1806336</c:v>
                </c:pt>
                <c:pt idx="11274">
                  <c:v>1806336</c:v>
                </c:pt>
                <c:pt idx="11275">
                  <c:v>1806336</c:v>
                </c:pt>
                <c:pt idx="11276">
                  <c:v>1806336</c:v>
                </c:pt>
                <c:pt idx="11277">
                  <c:v>1806336</c:v>
                </c:pt>
                <c:pt idx="11278">
                  <c:v>1806336</c:v>
                </c:pt>
                <c:pt idx="11279">
                  <c:v>1806336</c:v>
                </c:pt>
                <c:pt idx="11280">
                  <c:v>1806336</c:v>
                </c:pt>
                <c:pt idx="11281">
                  <c:v>1806336</c:v>
                </c:pt>
                <c:pt idx="11282">
                  <c:v>1806336</c:v>
                </c:pt>
                <c:pt idx="11283">
                  <c:v>1806336</c:v>
                </c:pt>
                <c:pt idx="11284">
                  <c:v>1806336</c:v>
                </c:pt>
                <c:pt idx="11285">
                  <c:v>1806336</c:v>
                </c:pt>
                <c:pt idx="11286">
                  <c:v>1806336</c:v>
                </c:pt>
                <c:pt idx="11287">
                  <c:v>1806336</c:v>
                </c:pt>
                <c:pt idx="11288">
                  <c:v>1806336</c:v>
                </c:pt>
                <c:pt idx="11289">
                  <c:v>1806336</c:v>
                </c:pt>
                <c:pt idx="11290">
                  <c:v>1806336</c:v>
                </c:pt>
                <c:pt idx="11291">
                  <c:v>1806336</c:v>
                </c:pt>
                <c:pt idx="11292">
                  <c:v>1806336</c:v>
                </c:pt>
                <c:pt idx="11293">
                  <c:v>1806336</c:v>
                </c:pt>
                <c:pt idx="11294">
                  <c:v>1622016</c:v>
                </c:pt>
                <c:pt idx="11295">
                  <c:v>1806336</c:v>
                </c:pt>
                <c:pt idx="11296">
                  <c:v>1806336</c:v>
                </c:pt>
                <c:pt idx="11297">
                  <c:v>1806336</c:v>
                </c:pt>
                <c:pt idx="11298">
                  <c:v>1806336</c:v>
                </c:pt>
                <c:pt idx="11299">
                  <c:v>1806336</c:v>
                </c:pt>
                <c:pt idx="11300">
                  <c:v>1806336</c:v>
                </c:pt>
                <c:pt idx="11301">
                  <c:v>1806336</c:v>
                </c:pt>
                <c:pt idx="11302">
                  <c:v>1806336</c:v>
                </c:pt>
                <c:pt idx="11303">
                  <c:v>1806336</c:v>
                </c:pt>
                <c:pt idx="11304">
                  <c:v>1806336</c:v>
                </c:pt>
                <c:pt idx="11305">
                  <c:v>1806336</c:v>
                </c:pt>
                <c:pt idx="11306">
                  <c:v>1806336</c:v>
                </c:pt>
                <c:pt idx="11307">
                  <c:v>1622016</c:v>
                </c:pt>
                <c:pt idx="11308">
                  <c:v>1806336</c:v>
                </c:pt>
                <c:pt idx="11309">
                  <c:v>1806336</c:v>
                </c:pt>
                <c:pt idx="11310">
                  <c:v>1806336</c:v>
                </c:pt>
                <c:pt idx="11311">
                  <c:v>1806336</c:v>
                </c:pt>
                <c:pt idx="11312">
                  <c:v>1806336</c:v>
                </c:pt>
                <c:pt idx="11313">
                  <c:v>1806336</c:v>
                </c:pt>
                <c:pt idx="11314">
                  <c:v>1806336</c:v>
                </c:pt>
                <c:pt idx="11315">
                  <c:v>1806336</c:v>
                </c:pt>
                <c:pt idx="11316">
                  <c:v>1806336</c:v>
                </c:pt>
                <c:pt idx="11317">
                  <c:v>1806336</c:v>
                </c:pt>
                <c:pt idx="11318">
                  <c:v>1806336</c:v>
                </c:pt>
                <c:pt idx="11319">
                  <c:v>1806336</c:v>
                </c:pt>
                <c:pt idx="11320">
                  <c:v>1806336</c:v>
                </c:pt>
                <c:pt idx="11321">
                  <c:v>1806336</c:v>
                </c:pt>
                <c:pt idx="11322">
                  <c:v>1806336</c:v>
                </c:pt>
                <c:pt idx="11323">
                  <c:v>1806336</c:v>
                </c:pt>
                <c:pt idx="11324">
                  <c:v>1806336</c:v>
                </c:pt>
                <c:pt idx="11325">
                  <c:v>1806336</c:v>
                </c:pt>
                <c:pt idx="11326">
                  <c:v>1806336</c:v>
                </c:pt>
                <c:pt idx="11327">
                  <c:v>1806336</c:v>
                </c:pt>
                <c:pt idx="11328">
                  <c:v>1806336</c:v>
                </c:pt>
                <c:pt idx="11329">
                  <c:v>1806336</c:v>
                </c:pt>
                <c:pt idx="11330">
                  <c:v>1806336</c:v>
                </c:pt>
                <c:pt idx="11331">
                  <c:v>1806336</c:v>
                </c:pt>
                <c:pt idx="11332">
                  <c:v>1806336</c:v>
                </c:pt>
                <c:pt idx="11333">
                  <c:v>1806336</c:v>
                </c:pt>
                <c:pt idx="11334">
                  <c:v>1806336</c:v>
                </c:pt>
                <c:pt idx="11335">
                  <c:v>1806336</c:v>
                </c:pt>
                <c:pt idx="11336">
                  <c:v>1806336</c:v>
                </c:pt>
                <c:pt idx="11337">
                  <c:v>1806336</c:v>
                </c:pt>
                <c:pt idx="11338">
                  <c:v>1806336</c:v>
                </c:pt>
                <c:pt idx="11339">
                  <c:v>1806336</c:v>
                </c:pt>
                <c:pt idx="11340">
                  <c:v>1806336</c:v>
                </c:pt>
                <c:pt idx="11341">
                  <c:v>1806336</c:v>
                </c:pt>
                <c:pt idx="11342">
                  <c:v>1806336</c:v>
                </c:pt>
                <c:pt idx="11343">
                  <c:v>1806336</c:v>
                </c:pt>
                <c:pt idx="11344">
                  <c:v>1806336</c:v>
                </c:pt>
                <c:pt idx="11345">
                  <c:v>1806336</c:v>
                </c:pt>
                <c:pt idx="11346">
                  <c:v>1806336</c:v>
                </c:pt>
                <c:pt idx="11347">
                  <c:v>1806336</c:v>
                </c:pt>
                <c:pt idx="11348">
                  <c:v>1806336</c:v>
                </c:pt>
                <c:pt idx="11349">
                  <c:v>1806336</c:v>
                </c:pt>
                <c:pt idx="11350">
                  <c:v>1806336</c:v>
                </c:pt>
                <c:pt idx="11351">
                  <c:v>1806336</c:v>
                </c:pt>
                <c:pt idx="11352">
                  <c:v>1806336</c:v>
                </c:pt>
                <c:pt idx="11353">
                  <c:v>1806336</c:v>
                </c:pt>
                <c:pt idx="11354">
                  <c:v>1806336</c:v>
                </c:pt>
                <c:pt idx="11355">
                  <c:v>1806336</c:v>
                </c:pt>
                <c:pt idx="11356">
                  <c:v>1806336</c:v>
                </c:pt>
                <c:pt idx="11357">
                  <c:v>1806336</c:v>
                </c:pt>
                <c:pt idx="11358">
                  <c:v>1806336</c:v>
                </c:pt>
                <c:pt idx="11359">
                  <c:v>1806336</c:v>
                </c:pt>
                <c:pt idx="11360">
                  <c:v>1806336</c:v>
                </c:pt>
                <c:pt idx="11361">
                  <c:v>1806336</c:v>
                </c:pt>
                <c:pt idx="11362">
                  <c:v>1806336</c:v>
                </c:pt>
                <c:pt idx="11363">
                  <c:v>1806336</c:v>
                </c:pt>
                <c:pt idx="11364">
                  <c:v>1806336</c:v>
                </c:pt>
                <c:pt idx="11365">
                  <c:v>1806336</c:v>
                </c:pt>
                <c:pt idx="11366">
                  <c:v>1806336</c:v>
                </c:pt>
                <c:pt idx="11367">
                  <c:v>1806336</c:v>
                </c:pt>
                <c:pt idx="11368">
                  <c:v>1806336</c:v>
                </c:pt>
                <c:pt idx="11369">
                  <c:v>1806336</c:v>
                </c:pt>
                <c:pt idx="11370">
                  <c:v>1806336</c:v>
                </c:pt>
                <c:pt idx="11371">
                  <c:v>1806336</c:v>
                </c:pt>
                <c:pt idx="11372">
                  <c:v>1806336</c:v>
                </c:pt>
                <c:pt idx="11373">
                  <c:v>1806336</c:v>
                </c:pt>
                <c:pt idx="11374">
                  <c:v>1806336</c:v>
                </c:pt>
                <c:pt idx="11375">
                  <c:v>1806336</c:v>
                </c:pt>
                <c:pt idx="11376">
                  <c:v>1806336</c:v>
                </c:pt>
                <c:pt idx="11377">
                  <c:v>1806336</c:v>
                </c:pt>
                <c:pt idx="11378">
                  <c:v>1806336</c:v>
                </c:pt>
                <c:pt idx="11379">
                  <c:v>1806336</c:v>
                </c:pt>
                <c:pt idx="11380">
                  <c:v>1806336</c:v>
                </c:pt>
                <c:pt idx="11381">
                  <c:v>1806336</c:v>
                </c:pt>
                <c:pt idx="11382">
                  <c:v>1806336</c:v>
                </c:pt>
                <c:pt idx="11383">
                  <c:v>1806336</c:v>
                </c:pt>
                <c:pt idx="11384">
                  <c:v>1806336</c:v>
                </c:pt>
                <c:pt idx="11385">
                  <c:v>1806336</c:v>
                </c:pt>
                <c:pt idx="11386">
                  <c:v>1806336</c:v>
                </c:pt>
                <c:pt idx="11387">
                  <c:v>1806336</c:v>
                </c:pt>
                <c:pt idx="11388">
                  <c:v>1806336</c:v>
                </c:pt>
                <c:pt idx="11389">
                  <c:v>1806336</c:v>
                </c:pt>
                <c:pt idx="11390">
                  <c:v>1806336</c:v>
                </c:pt>
                <c:pt idx="11391">
                  <c:v>1806336</c:v>
                </c:pt>
                <c:pt idx="11392">
                  <c:v>1806336</c:v>
                </c:pt>
                <c:pt idx="11393">
                  <c:v>1806336</c:v>
                </c:pt>
                <c:pt idx="11394">
                  <c:v>1806336</c:v>
                </c:pt>
                <c:pt idx="11395">
                  <c:v>1806336</c:v>
                </c:pt>
                <c:pt idx="11396">
                  <c:v>1806336</c:v>
                </c:pt>
                <c:pt idx="11397">
                  <c:v>1806336</c:v>
                </c:pt>
                <c:pt idx="11398">
                  <c:v>1806336</c:v>
                </c:pt>
                <c:pt idx="11399">
                  <c:v>1806336</c:v>
                </c:pt>
                <c:pt idx="11400">
                  <c:v>1806336</c:v>
                </c:pt>
                <c:pt idx="11401">
                  <c:v>1806336</c:v>
                </c:pt>
                <c:pt idx="11402">
                  <c:v>1806336</c:v>
                </c:pt>
                <c:pt idx="11403">
                  <c:v>1806336</c:v>
                </c:pt>
                <c:pt idx="11404">
                  <c:v>1806336</c:v>
                </c:pt>
                <c:pt idx="11405">
                  <c:v>1806336</c:v>
                </c:pt>
                <c:pt idx="11406">
                  <c:v>1806336</c:v>
                </c:pt>
                <c:pt idx="11407">
                  <c:v>1806336</c:v>
                </c:pt>
                <c:pt idx="11408">
                  <c:v>1806336</c:v>
                </c:pt>
                <c:pt idx="11409">
                  <c:v>1806336</c:v>
                </c:pt>
                <c:pt idx="11410">
                  <c:v>1806336</c:v>
                </c:pt>
                <c:pt idx="11411">
                  <c:v>1806336</c:v>
                </c:pt>
                <c:pt idx="11412">
                  <c:v>1806336</c:v>
                </c:pt>
                <c:pt idx="11413">
                  <c:v>1806336</c:v>
                </c:pt>
                <c:pt idx="11414">
                  <c:v>1806336</c:v>
                </c:pt>
                <c:pt idx="11415">
                  <c:v>1806336</c:v>
                </c:pt>
                <c:pt idx="11416">
                  <c:v>1806336</c:v>
                </c:pt>
                <c:pt idx="11417">
                  <c:v>1806336</c:v>
                </c:pt>
                <c:pt idx="11418">
                  <c:v>1806336</c:v>
                </c:pt>
                <c:pt idx="11419">
                  <c:v>1806336</c:v>
                </c:pt>
                <c:pt idx="11420">
                  <c:v>1806336</c:v>
                </c:pt>
                <c:pt idx="11421">
                  <c:v>1806336</c:v>
                </c:pt>
                <c:pt idx="11422">
                  <c:v>1806336</c:v>
                </c:pt>
                <c:pt idx="11423">
                  <c:v>1806336</c:v>
                </c:pt>
                <c:pt idx="11424">
                  <c:v>1806336</c:v>
                </c:pt>
                <c:pt idx="11425">
                  <c:v>1806336</c:v>
                </c:pt>
                <c:pt idx="11426">
                  <c:v>1806336</c:v>
                </c:pt>
                <c:pt idx="11427">
                  <c:v>1806336</c:v>
                </c:pt>
                <c:pt idx="11428">
                  <c:v>1806336</c:v>
                </c:pt>
                <c:pt idx="11429">
                  <c:v>1806336</c:v>
                </c:pt>
                <c:pt idx="11430">
                  <c:v>1806336</c:v>
                </c:pt>
                <c:pt idx="11431">
                  <c:v>1806336</c:v>
                </c:pt>
                <c:pt idx="11432">
                  <c:v>1806336</c:v>
                </c:pt>
                <c:pt idx="11433">
                  <c:v>1806336</c:v>
                </c:pt>
                <c:pt idx="11434">
                  <c:v>1806336</c:v>
                </c:pt>
                <c:pt idx="11435">
                  <c:v>1806336</c:v>
                </c:pt>
                <c:pt idx="11436">
                  <c:v>1806336</c:v>
                </c:pt>
                <c:pt idx="11437">
                  <c:v>1806336</c:v>
                </c:pt>
                <c:pt idx="11438">
                  <c:v>1806336</c:v>
                </c:pt>
                <c:pt idx="11439">
                  <c:v>1806336</c:v>
                </c:pt>
                <c:pt idx="11440">
                  <c:v>1806336</c:v>
                </c:pt>
                <c:pt idx="11441">
                  <c:v>1806336</c:v>
                </c:pt>
                <c:pt idx="11442">
                  <c:v>1806336</c:v>
                </c:pt>
                <c:pt idx="11443">
                  <c:v>1806336</c:v>
                </c:pt>
                <c:pt idx="11444">
                  <c:v>1806336</c:v>
                </c:pt>
                <c:pt idx="11445">
                  <c:v>1806336</c:v>
                </c:pt>
                <c:pt idx="11446">
                  <c:v>1806336</c:v>
                </c:pt>
                <c:pt idx="11447">
                  <c:v>1806336</c:v>
                </c:pt>
                <c:pt idx="11448">
                  <c:v>1806336</c:v>
                </c:pt>
                <c:pt idx="11449">
                  <c:v>1806336</c:v>
                </c:pt>
                <c:pt idx="11450">
                  <c:v>1806336</c:v>
                </c:pt>
                <c:pt idx="11451">
                  <c:v>1806336</c:v>
                </c:pt>
                <c:pt idx="11452">
                  <c:v>1806336</c:v>
                </c:pt>
                <c:pt idx="11453">
                  <c:v>1806336</c:v>
                </c:pt>
                <c:pt idx="11454">
                  <c:v>1806336</c:v>
                </c:pt>
                <c:pt idx="11455">
                  <c:v>1806336</c:v>
                </c:pt>
                <c:pt idx="11456">
                  <c:v>1806336</c:v>
                </c:pt>
                <c:pt idx="11457">
                  <c:v>1806336</c:v>
                </c:pt>
                <c:pt idx="11458">
                  <c:v>1806336</c:v>
                </c:pt>
                <c:pt idx="11459">
                  <c:v>1806336</c:v>
                </c:pt>
                <c:pt idx="11460">
                  <c:v>1806336</c:v>
                </c:pt>
                <c:pt idx="11461">
                  <c:v>1806336</c:v>
                </c:pt>
                <c:pt idx="11462">
                  <c:v>1806336</c:v>
                </c:pt>
                <c:pt idx="11463">
                  <c:v>1806336</c:v>
                </c:pt>
                <c:pt idx="11464">
                  <c:v>1806336</c:v>
                </c:pt>
                <c:pt idx="11465">
                  <c:v>1806336</c:v>
                </c:pt>
                <c:pt idx="11466">
                  <c:v>1806336</c:v>
                </c:pt>
                <c:pt idx="11467">
                  <c:v>1806336</c:v>
                </c:pt>
                <c:pt idx="11468">
                  <c:v>1806336</c:v>
                </c:pt>
                <c:pt idx="11469">
                  <c:v>1806336</c:v>
                </c:pt>
                <c:pt idx="11470">
                  <c:v>1806336</c:v>
                </c:pt>
                <c:pt idx="11471">
                  <c:v>1806336</c:v>
                </c:pt>
                <c:pt idx="11472">
                  <c:v>1806336</c:v>
                </c:pt>
                <c:pt idx="11473">
                  <c:v>1806336</c:v>
                </c:pt>
                <c:pt idx="11474">
                  <c:v>1806336</c:v>
                </c:pt>
                <c:pt idx="11475">
                  <c:v>1806336</c:v>
                </c:pt>
                <c:pt idx="11476">
                  <c:v>1806336</c:v>
                </c:pt>
                <c:pt idx="11477">
                  <c:v>1806336</c:v>
                </c:pt>
                <c:pt idx="11478">
                  <c:v>1806336</c:v>
                </c:pt>
                <c:pt idx="11479">
                  <c:v>1806336</c:v>
                </c:pt>
                <c:pt idx="11480">
                  <c:v>1806336</c:v>
                </c:pt>
                <c:pt idx="11481">
                  <c:v>1806336</c:v>
                </c:pt>
                <c:pt idx="11482">
                  <c:v>1806336</c:v>
                </c:pt>
                <c:pt idx="11483">
                  <c:v>1806336</c:v>
                </c:pt>
                <c:pt idx="11484">
                  <c:v>1806336</c:v>
                </c:pt>
                <c:pt idx="11485">
                  <c:v>1806336</c:v>
                </c:pt>
                <c:pt idx="11486">
                  <c:v>1806336</c:v>
                </c:pt>
                <c:pt idx="11487">
                  <c:v>1806336</c:v>
                </c:pt>
                <c:pt idx="11488">
                  <c:v>1806336</c:v>
                </c:pt>
                <c:pt idx="11489">
                  <c:v>1806336</c:v>
                </c:pt>
                <c:pt idx="11490">
                  <c:v>1806336</c:v>
                </c:pt>
                <c:pt idx="11491">
                  <c:v>1806336</c:v>
                </c:pt>
                <c:pt idx="11492">
                  <c:v>1806336</c:v>
                </c:pt>
                <c:pt idx="11493">
                  <c:v>1806336</c:v>
                </c:pt>
                <c:pt idx="11494">
                  <c:v>1806336</c:v>
                </c:pt>
                <c:pt idx="11495">
                  <c:v>1806336</c:v>
                </c:pt>
                <c:pt idx="11496">
                  <c:v>1806336</c:v>
                </c:pt>
                <c:pt idx="11497">
                  <c:v>1806336</c:v>
                </c:pt>
                <c:pt idx="11498">
                  <c:v>1806336</c:v>
                </c:pt>
                <c:pt idx="11499">
                  <c:v>1806336</c:v>
                </c:pt>
                <c:pt idx="11500">
                  <c:v>1806336</c:v>
                </c:pt>
                <c:pt idx="11501">
                  <c:v>1806336</c:v>
                </c:pt>
                <c:pt idx="11502">
                  <c:v>1806336</c:v>
                </c:pt>
                <c:pt idx="11503">
                  <c:v>1806336</c:v>
                </c:pt>
                <c:pt idx="11504">
                  <c:v>1806336</c:v>
                </c:pt>
                <c:pt idx="11505">
                  <c:v>1806336</c:v>
                </c:pt>
                <c:pt idx="11506">
                  <c:v>1806336</c:v>
                </c:pt>
                <c:pt idx="11507">
                  <c:v>1806336</c:v>
                </c:pt>
                <c:pt idx="11508">
                  <c:v>1806336</c:v>
                </c:pt>
                <c:pt idx="11509">
                  <c:v>1806336</c:v>
                </c:pt>
                <c:pt idx="11510">
                  <c:v>1806336</c:v>
                </c:pt>
                <c:pt idx="11511">
                  <c:v>1806336</c:v>
                </c:pt>
                <c:pt idx="11512">
                  <c:v>1806336</c:v>
                </c:pt>
                <c:pt idx="11513">
                  <c:v>1806336</c:v>
                </c:pt>
                <c:pt idx="11514">
                  <c:v>1806336</c:v>
                </c:pt>
                <c:pt idx="11515">
                  <c:v>1806336</c:v>
                </c:pt>
                <c:pt idx="11516">
                  <c:v>1806336</c:v>
                </c:pt>
                <c:pt idx="11517">
                  <c:v>1806336</c:v>
                </c:pt>
                <c:pt idx="11518">
                  <c:v>1806336</c:v>
                </c:pt>
                <c:pt idx="11519">
                  <c:v>1806336</c:v>
                </c:pt>
                <c:pt idx="11520">
                  <c:v>1806336</c:v>
                </c:pt>
                <c:pt idx="11521">
                  <c:v>1806336</c:v>
                </c:pt>
                <c:pt idx="11522">
                  <c:v>1806336</c:v>
                </c:pt>
                <c:pt idx="11523">
                  <c:v>1806336</c:v>
                </c:pt>
                <c:pt idx="11524">
                  <c:v>1806336</c:v>
                </c:pt>
                <c:pt idx="11525">
                  <c:v>1806336</c:v>
                </c:pt>
                <c:pt idx="11526">
                  <c:v>1806336</c:v>
                </c:pt>
                <c:pt idx="11527">
                  <c:v>1806336</c:v>
                </c:pt>
                <c:pt idx="11528">
                  <c:v>1806336</c:v>
                </c:pt>
                <c:pt idx="11529">
                  <c:v>1806336</c:v>
                </c:pt>
                <c:pt idx="11530">
                  <c:v>1806336</c:v>
                </c:pt>
                <c:pt idx="11531">
                  <c:v>1806336</c:v>
                </c:pt>
                <c:pt idx="11532">
                  <c:v>1806336</c:v>
                </c:pt>
                <c:pt idx="11533">
                  <c:v>1806336</c:v>
                </c:pt>
                <c:pt idx="11534">
                  <c:v>1806336</c:v>
                </c:pt>
                <c:pt idx="11535">
                  <c:v>1806336</c:v>
                </c:pt>
                <c:pt idx="11536">
                  <c:v>1806336</c:v>
                </c:pt>
                <c:pt idx="11537">
                  <c:v>1806336</c:v>
                </c:pt>
                <c:pt idx="11538">
                  <c:v>1806336</c:v>
                </c:pt>
                <c:pt idx="11539">
                  <c:v>1806336</c:v>
                </c:pt>
                <c:pt idx="11540">
                  <c:v>1806336</c:v>
                </c:pt>
                <c:pt idx="11541">
                  <c:v>1806336</c:v>
                </c:pt>
                <c:pt idx="11542">
                  <c:v>1806336</c:v>
                </c:pt>
                <c:pt idx="11543">
                  <c:v>1806336</c:v>
                </c:pt>
                <c:pt idx="11544">
                  <c:v>1806336</c:v>
                </c:pt>
                <c:pt idx="11545">
                  <c:v>1806336</c:v>
                </c:pt>
                <c:pt idx="11546">
                  <c:v>1806336</c:v>
                </c:pt>
                <c:pt idx="11547">
                  <c:v>1806336</c:v>
                </c:pt>
                <c:pt idx="11548">
                  <c:v>1806336</c:v>
                </c:pt>
                <c:pt idx="11549">
                  <c:v>1806336</c:v>
                </c:pt>
                <c:pt idx="11550">
                  <c:v>1806336</c:v>
                </c:pt>
                <c:pt idx="11551">
                  <c:v>1806336</c:v>
                </c:pt>
                <c:pt idx="11552">
                  <c:v>1806336</c:v>
                </c:pt>
                <c:pt idx="11553">
                  <c:v>1806336</c:v>
                </c:pt>
                <c:pt idx="11554">
                  <c:v>1806336</c:v>
                </c:pt>
                <c:pt idx="11555">
                  <c:v>1806336</c:v>
                </c:pt>
                <c:pt idx="11556">
                  <c:v>1806336</c:v>
                </c:pt>
                <c:pt idx="11557">
                  <c:v>1806336</c:v>
                </c:pt>
                <c:pt idx="11558">
                  <c:v>1806336</c:v>
                </c:pt>
                <c:pt idx="11559">
                  <c:v>1806336</c:v>
                </c:pt>
                <c:pt idx="11560">
                  <c:v>1806336</c:v>
                </c:pt>
                <c:pt idx="11561">
                  <c:v>1806336</c:v>
                </c:pt>
                <c:pt idx="11562">
                  <c:v>1806336</c:v>
                </c:pt>
                <c:pt idx="11563">
                  <c:v>1806336</c:v>
                </c:pt>
                <c:pt idx="11564">
                  <c:v>1806336</c:v>
                </c:pt>
                <c:pt idx="11565">
                  <c:v>1806336</c:v>
                </c:pt>
                <c:pt idx="11566">
                  <c:v>1806336</c:v>
                </c:pt>
                <c:pt idx="11567">
                  <c:v>1806336</c:v>
                </c:pt>
                <c:pt idx="11568">
                  <c:v>1806336</c:v>
                </c:pt>
                <c:pt idx="11569">
                  <c:v>1806336</c:v>
                </c:pt>
                <c:pt idx="11570">
                  <c:v>1806336</c:v>
                </c:pt>
                <c:pt idx="11571">
                  <c:v>1806336</c:v>
                </c:pt>
                <c:pt idx="11572">
                  <c:v>1806336</c:v>
                </c:pt>
                <c:pt idx="11573">
                  <c:v>1806336</c:v>
                </c:pt>
                <c:pt idx="11574">
                  <c:v>1806336</c:v>
                </c:pt>
                <c:pt idx="11575">
                  <c:v>1806336</c:v>
                </c:pt>
                <c:pt idx="11576">
                  <c:v>1806336</c:v>
                </c:pt>
                <c:pt idx="11577">
                  <c:v>1806336</c:v>
                </c:pt>
                <c:pt idx="11578">
                  <c:v>1806336</c:v>
                </c:pt>
                <c:pt idx="11579">
                  <c:v>1806336</c:v>
                </c:pt>
                <c:pt idx="11580">
                  <c:v>1806336</c:v>
                </c:pt>
                <c:pt idx="11581">
                  <c:v>1806336</c:v>
                </c:pt>
                <c:pt idx="11582">
                  <c:v>1806336</c:v>
                </c:pt>
                <c:pt idx="11583">
                  <c:v>1806336</c:v>
                </c:pt>
                <c:pt idx="11584">
                  <c:v>1806336</c:v>
                </c:pt>
                <c:pt idx="11585">
                  <c:v>1806336</c:v>
                </c:pt>
                <c:pt idx="11586">
                  <c:v>1806336</c:v>
                </c:pt>
                <c:pt idx="11587">
                  <c:v>1806336</c:v>
                </c:pt>
                <c:pt idx="11588">
                  <c:v>1806336</c:v>
                </c:pt>
                <c:pt idx="11589">
                  <c:v>1806336</c:v>
                </c:pt>
                <c:pt idx="11590">
                  <c:v>1806336</c:v>
                </c:pt>
                <c:pt idx="11591">
                  <c:v>1806336</c:v>
                </c:pt>
                <c:pt idx="11592">
                  <c:v>1806336</c:v>
                </c:pt>
                <c:pt idx="11593">
                  <c:v>1806336</c:v>
                </c:pt>
                <c:pt idx="11594">
                  <c:v>1806336</c:v>
                </c:pt>
                <c:pt idx="11595">
                  <c:v>1806336</c:v>
                </c:pt>
                <c:pt idx="11596">
                  <c:v>1806336</c:v>
                </c:pt>
                <c:pt idx="11597">
                  <c:v>1806336</c:v>
                </c:pt>
                <c:pt idx="11598">
                  <c:v>1806336</c:v>
                </c:pt>
                <c:pt idx="11599">
                  <c:v>1806336</c:v>
                </c:pt>
                <c:pt idx="11600">
                  <c:v>1806336</c:v>
                </c:pt>
                <c:pt idx="11601">
                  <c:v>1806336</c:v>
                </c:pt>
                <c:pt idx="11602">
                  <c:v>1806336</c:v>
                </c:pt>
                <c:pt idx="11603">
                  <c:v>1806336</c:v>
                </c:pt>
                <c:pt idx="11604">
                  <c:v>1806336</c:v>
                </c:pt>
                <c:pt idx="11605">
                  <c:v>1806336</c:v>
                </c:pt>
                <c:pt idx="11606">
                  <c:v>1806336</c:v>
                </c:pt>
                <c:pt idx="11607">
                  <c:v>1806336</c:v>
                </c:pt>
                <c:pt idx="11608">
                  <c:v>1806336</c:v>
                </c:pt>
                <c:pt idx="11609">
                  <c:v>1806336</c:v>
                </c:pt>
                <c:pt idx="11610">
                  <c:v>1806336</c:v>
                </c:pt>
                <c:pt idx="11611">
                  <c:v>1806336</c:v>
                </c:pt>
                <c:pt idx="11612">
                  <c:v>1806336</c:v>
                </c:pt>
                <c:pt idx="11613">
                  <c:v>1806336</c:v>
                </c:pt>
                <c:pt idx="11614">
                  <c:v>1806336</c:v>
                </c:pt>
                <c:pt idx="11615">
                  <c:v>1806336</c:v>
                </c:pt>
                <c:pt idx="11616">
                  <c:v>1806336</c:v>
                </c:pt>
                <c:pt idx="11617">
                  <c:v>1806336</c:v>
                </c:pt>
                <c:pt idx="11618">
                  <c:v>1806336</c:v>
                </c:pt>
                <c:pt idx="11619">
                  <c:v>1806336</c:v>
                </c:pt>
                <c:pt idx="11620">
                  <c:v>1806336</c:v>
                </c:pt>
                <c:pt idx="11621">
                  <c:v>1806336</c:v>
                </c:pt>
                <c:pt idx="11622">
                  <c:v>1806336</c:v>
                </c:pt>
                <c:pt idx="11623">
                  <c:v>1806336</c:v>
                </c:pt>
                <c:pt idx="11624">
                  <c:v>1806336</c:v>
                </c:pt>
                <c:pt idx="11625">
                  <c:v>1806336</c:v>
                </c:pt>
                <c:pt idx="11626">
                  <c:v>1806336</c:v>
                </c:pt>
                <c:pt idx="11627">
                  <c:v>1806336</c:v>
                </c:pt>
                <c:pt idx="11628">
                  <c:v>1806336</c:v>
                </c:pt>
                <c:pt idx="11629">
                  <c:v>1806336</c:v>
                </c:pt>
                <c:pt idx="11630">
                  <c:v>1806336</c:v>
                </c:pt>
                <c:pt idx="11631">
                  <c:v>1806336</c:v>
                </c:pt>
                <c:pt idx="11632">
                  <c:v>1806336</c:v>
                </c:pt>
                <c:pt idx="11633">
                  <c:v>1806336</c:v>
                </c:pt>
                <c:pt idx="11634">
                  <c:v>1806336</c:v>
                </c:pt>
                <c:pt idx="11635">
                  <c:v>1806336</c:v>
                </c:pt>
                <c:pt idx="11636">
                  <c:v>1806336</c:v>
                </c:pt>
                <c:pt idx="11637">
                  <c:v>1806336</c:v>
                </c:pt>
                <c:pt idx="11638">
                  <c:v>1806336</c:v>
                </c:pt>
                <c:pt idx="11639">
                  <c:v>1806336</c:v>
                </c:pt>
                <c:pt idx="11640">
                  <c:v>1806336</c:v>
                </c:pt>
                <c:pt idx="11641">
                  <c:v>1806336</c:v>
                </c:pt>
                <c:pt idx="11642">
                  <c:v>1806336</c:v>
                </c:pt>
                <c:pt idx="11643">
                  <c:v>1806336</c:v>
                </c:pt>
                <c:pt idx="11644">
                  <c:v>1806336</c:v>
                </c:pt>
                <c:pt idx="11645">
                  <c:v>1806336</c:v>
                </c:pt>
                <c:pt idx="11646">
                  <c:v>1806336</c:v>
                </c:pt>
                <c:pt idx="11647">
                  <c:v>1806336</c:v>
                </c:pt>
                <c:pt idx="11648">
                  <c:v>1806336</c:v>
                </c:pt>
                <c:pt idx="11649">
                  <c:v>1806336</c:v>
                </c:pt>
                <c:pt idx="11650">
                  <c:v>1806336</c:v>
                </c:pt>
                <c:pt idx="11651">
                  <c:v>1806336</c:v>
                </c:pt>
                <c:pt idx="11652">
                  <c:v>1806336</c:v>
                </c:pt>
                <c:pt idx="11653">
                  <c:v>1806336</c:v>
                </c:pt>
                <c:pt idx="11654">
                  <c:v>1806336</c:v>
                </c:pt>
                <c:pt idx="11655">
                  <c:v>1806336</c:v>
                </c:pt>
                <c:pt idx="11656">
                  <c:v>1806336</c:v>
                </c:pt>
                <c:pt idx="11657">
                  <c:v>1806336</c:v>
                </c:pt>
                <c:pt idx="11658">
                  <c:v>1806336</c:v>
                </c:pt>
                <c:pt idx="11659">
                  <c:v>1806336</c:v>
                </c:pt>
                <c:pt idx="11660">
                  <c:v>1806336</c:v>
                </c:pt>
                <c:pt idx="11661">
                  <c:v>1806336</c:v>
                </c:pt>
                <c:pt idx="11662">
                  <c:v>1806336</c:v>
                </c:pt>
                <c:pt idx="11663">
                  <c:v>1806336</c:v>
                </c:pt>
                <c:pt idx="11664">
                  <c:v>1806336</c:v>
                </c:pt>
                <c:pt idx="11665">
                  <c:v>1806336</c:v>
                </c:pt>
                <c:pt idx="11666">
                  <c:v>1806336</c:v>
                </c:pt>
                <c:pt idx="11667">
                  <c:v>1806336</c:v>
                </c:pt>
                <c:pt idx="11668">
                  <c:v>1806336</c:v>
                </c:pt>
                <c:pt idx="11669">
                  <c:v>1806336</c:v>
                </c:pt>
                <c:pt idx="11670">
                  <c:v>1806336</c:v>
                </c:pt>
                <c:pt idx="11671">
                  <c:v>1806336</c:v>
                </c:pt>
                <c:pt idx="11672">
                  <c:v>1806336</c:v>
                </c:pt>
                <c:pt idx="11673">
                  <c:v>1806336</c:v>
                </c:pt>
                <c:pt idx="11674">
                  <c:v>1806336</c:v>
                </c:pt>
                <c:pt idx="11675">
                  <c:v>1806336</c:v>
                </c:pt>
                <c:pt idx="11676">
                  <c:v>1806336</c:v>
                </c:pt>
                <c:pt idx="11677">
                  <c:v>1806336</c:v>
                </c:pt>
                <c:pt idx="11678">
                  <c:v>1806336</c:v>
                </c:pt>
                <c:pt idx="11679">
                  <c:v>1806336</c:v>
                </c:pt>
                <c:pt idx="11680">
                  <c:v>1806336</c:v>
                </c:pt>
                <c:pt idx="11681">
                  <c:v>1806336</c:v>
                </c:pt>
                <c:pt idx="11682">
                  <c:v>1806336</c:v>
                </c:pt>
                <c:pt idx="11683">
                  <c:v>1806336</c:v>
                </c:pt>
                <c:pt idx="11684">
                  <c:v>1806336</c:v>
                </c:pt>
                <c:pt idx="11685">
                  <c:v>1806336</c:v>
                </c:pt>
                <c:pt idx="11686">
                  <c:v>1806336</c:v>
                </c:pt>
                <c:pt idx="11687">
                  <c:v>1806336</c:v>
                </c:pt>
                <c:pt idx="11688">
                  <c:v>1806336</c:v>
                </c:pt>
                <c:pt idx="11689">
                  <c:v>1806336</c:v>
                </c:pt>
                <c:pt idx="11690">
                  <c:v>1806336</c:v>
                </c:pt>
                <c:pt idx="11691">
                  <c:v>1806336</c:v>
                </c:pt>
                <c:pt idx="11692">
                  <c:v>1806336</c:v>
                </c:pt>
                <c:pt idx="11693">
                  <c:v>1806336</c:v>
                </c:pt>
                <c:pt idx="11694">
                  <c:v>1806336</c:v>
                </c:pt>
                <c:pt idx="11695">
                  <c:v>1806336</c:v>
                </c:pt>
                <c:pt idx="11696">
                  <c:v>1806336</c:v>
                </c:pt>
                <c:pt idx="11697">
                  <c:v>1806336</c:v>
                </c:pt>
                <c:pt idx="11698">
                  <c:v>1806336</c:v>
                </c:pt>
                <c:pt idx="11699">
                  <c:v>1806336</c:v>
                </c:pt>
                <c:pt idx="11700">
                  <c:v>1806336</c:v>
                </c:pt>
                <c:pt idx="11701">
                  <c:v>1806336</c:v>
                </c:pt>
                <c:pt idx="11702">
                  <c:v>1806336</c:v>
                </c:pt>
                <c:pt idx="11703">
                  <c:v>1806336</c:v>
                </c:pt>
                <c:pt idx="11704">
                  <c:v>1806336</c:v>
                </c:pt>
                <c:pt idx="11705">
                  <c:v>1806336</c:v>
                </c:pt>
                <c:pt idx="11706">
                  <c:v>1806336</c:v>
                </c:pt>
                <c:pt idx="11707">
                  <c:v>1806336</c:v>
                </c:pt>
                <c:pt idx="11708">
                  <c:v>1806336</c:v>
                </c:pt>
                <c:pt idx="11709">
                  <c:v>1806336</c:v>
                </c:pt>
                <c:pt idx="11710">
                  <c:v>1806336</c:v>
                </c:pt>
                <c:pt idx="11711">
                  <c:v>1806336</c:v>
                </c:pt>
                <c:pt idx="11712">
                  <c:v>1806336</c:v>
                </c:pt>
                <c:pt idx="11713">
                  <c:v>1806336</c:v>
                </c:pt>
                <c:pt idx="11714">
                  <c:v>1806336</c:v>
                </c:pt>
                <c:pt idx="11715">
                  <c:v>1806336</c:v>
                </c:pt>
                <c:pt idx="11716">
                  <c:v>1806336</c:v>
                </c:pt>
                <c:pt idx="11717">
                  <c:v>1806336</c:v>
                </c:pt>
                <c:pt idx="11718">
                  <c:v>1806336</c:v>
                </c:pt>
                <c:pt idx="11719">
                  <c:v>1806336</c:v>
                </c:pt>
                <c:pt idx="11720">
                  <c:v>1806336</c:v>
                </c:pt>
                <c:pt idx="11721">
                  <c:v>1806336</c:v>
                </c:pt>
                <c:pt idx="11722">
                  <c:v>1806336</c:v>
                </c:pt>
                <c:pt idx="11723">
                  <c:v>1806336</c:v>
                </c:pt>
                <c:pt idx="11724">
                  <c:v>1806336</c:v>
                </c:pt>
                <c:pt idx="11725">
                  <c:v>1806336</c:v>
                </c:pt>
                <c:pt idx="11726">
                  <c:v>1806336</c:v>
                </c:pt>
                <c:pt idx="11727">
                  <c:v>1806336</c:v>
                </c:pt>
                <c:pt idx="11728">
                  <c:v>1806336</c:v>
                </c:pt>
                <c:pt idx="11729">
                  <c:v>1806336</c:v>
                </c:pt>
                <c:pt idx="11730">
                  <c:v>1806336</c:v>
                </c:pt>
                <c:pt idx="11731">
                  <c:v>1806336</c:v>
                </c:pt>
                <c:pt idx="11732">
                  <c:v>1806336</c:v>
                </c:pt>
                <c:pt idx="11733">
                  <c:v>1806336</c:v>
                </c:pt>
                <c:pt idx="11734">
                  <c:v>1806336</c:v>
                </c:pt>
                <c:pt idx="11735">
                  <c:v>1806336</c:v>
                </c:pt>
                <c:pt idx="11736">
                  <c:v>1806336</c:v>
                </c:pt>
                <c:pt idx="11737">
                  <c:v>1806336</c:v>
                </c:pt>
                <c:pt idx="11738">
                  <c:v>1806336</c:v>
                </c:pt>
                <c:pt idx="11739">
                  <c:v>1806336</c:v>
                </c:pt>
                <c:pt idx="11740">
                  <c:v>1806336</c:v>
                </c:pt>
                <c:pt idx="11741">
                  <c:v>1806336</c:v>
                </c:pt>
                <c:pt idx="11742">
                  <c:v>1806336</c:v>
                </c:pt>
                <c:pt idx="11743">
                  <c:v>1806336</c:v>
                </c:pt>
                <c:pt idx="11744">
                  <c:v>1806336</c:v>
                </c:pt>
                <c:pt idx="11745">
                  <c:v>1806336</c:v>
                </c:pt>
                <c:pt idx="11746">
                  <c:v>1806336</c:v>
                </c:pt>
                <c:pt idx="11747">
                  <c:v>1806336</c:v>
                </c:pt>
                <c:pt idx="11748">
                  <c:v>1806336</c:v>
                </c:pt>
                <c:pt idx="11749">
                  <c:v>1806336</c:v>
                </c:pt>
                <c:pt idx="11750">
                  <c:v>1806336</c:v>
                </c:pt>
                <c:pt idx="11751">
                  <c:v>1806336</c:v>
                </c:pt>
                <c:pt idx="11752">
                  <c:v>1806336</c:v>
                </c:pt>
                <c:pt idx="11753">
                  <c:v>1806336</c:v>
                </c:pt>
                <c:pt idx="11754">
                  <c:v>1806336</c:v>
                </c:pt>
                <c:pt idx="11755">
                  <c:v>1806336</c:v>
                </c:pt>
                <c:pt idx="11756">
                  <c:v>1806336</c:v>
                </c:pt>
                <c:pt idx="11757">
                  <c:v>1806336</c:v>
                </c:pt>
                <c:pt idx="11758">
                  <c:v>1806336</c:v>
                </c:pt>
                <c:pt idx="11759">
                  <c:v>1806336</c:v>
                </c:pt>
                <c:pt idx="11760">
                  <c:v>1806336</c:v>
                </c:pt>
                <c:pt idx="11761">
                  <c:v>1806336</c:v>
                </c:pt>
                <c:pt idx="11762">
                  <c:v>1806336</c:v>
                </c:pt>
                <c:pt idx="11763">
                  <c:v>1806336</c:v>
                </c:pt>
                <c:pt idx="11764">
                  <c:v>1806336</c:v>
                </c:pt>
                <c:pt idx="11765">
                  <c:v>1806336</c:v>
                </c:pt>
                <c:pt idx="11766">
                  <c:v>1806336</c:v>
                </c:pt>
                <c:pt idx="11767">
                  <c:v>1806336</c:v>
                </c:pt>
                <c:pt idx="11768">
                  <c:v>1806336</c:v>
                </c:pt>
                <c:pt idx="11769">
                  <c:v>1806336</c:v>
                </c:pt>
                <c:pt idx="11770">
                  <c:v>1806336</c:v>
                </c:pt>
                <c:pt idx="11771">
                  <c:v>1806336</c:v>
                </c:pt>
                <c:pt idx="11772">
                  <c:v>1806336</c:v>
                </c:pt>
                <c:pt idx="11773">
                  <c:v>1806336</c:v>
                </c:pt>
                <c:pt idx="11774">
                  <c:v>1806336</c:v>
                </c:pt>
                <c:pt idx="11775">
                  <c:v>1806336</c:v>
                </c:pt>
                <c:pt idx="11776">
                  <c:v>1806336</c:v>
                </c:pt>
                <c:pt idx="11777">
                  <c:v>1806336</c:v>
                </c:pt>
                <c:pt idx="11778">
                  <c:v>1806336</c:v>
                </c:pt>
                <c:pt idx="11779">
                  <c:v>1806336</c:v>
                </c:pt>
                <c:pt idx="11780">
                  <c:v>1806336</c:v>
                </c:pt>
                <c:pt idx="11781">
                  <c:v>1806336</c:v>
                </c:pt>
                <c:pt idx="11782">
                  <c:v>1806336</c:v>
                </c:pt>
                <c:pt idx="11783">
                  <c:v>1806336</c:v>
                </c:pt>
                <c:pt idx="11784">
                  <c:v>1806336</c:v>
                </c:pt>
                <c:pt idx="11785">
                  <c:v>1806336</c:v>
                </c:pt>
                <c:pt idx="11786">
                  <c:v>1806336</c:v>
                </c:pt>
                <c:pt idx="11787">
                  <c:v>1806336</c:v>
                </c:pt>
                <c:pt idx="11788">
                  <c:v>1806336</c:v>
                </c:pt>
                <c:pt idx="11789">
                  <c:v>1806336</c:v>
                </c:pt>
                <c:pt idx="11790">
                  <c:v>1806336</c:v>
                </c:pt>
                <c:pt idx="11791">
                  <c:v>1806336</c:v>
                </c:pt>
                <c:pt idx="11792">
                  <c:v>1806336</c:v>
                </c:pt>
                <c:pt idx="11793">
                  <c:v>1806336</c:v>
                </c:pt>
                <c:pt idx="11794">
                  <c:v>1806336</c:v>
                </c:pt>
                <c:pt idx="11795">
                  <c:v>1806336</c:v>
                </c:pt>
                <c:pt idx="11796">
                  <c:v>1806336</c:v>
                </c:pt>
                <c:pt idx="11797">
                  <c:v>1806336</c:v>
                </c:pt>
                <c:pt idx="11798">
                  <c:v>1806336</c:v>
                </c:pt>
                <c:pt idx="11799">
                  <c:v>1806336</c:v>
                </c:pt>
                <c:pt idx="11800">
                  <c:v>1806336</c:v>
                </c:pt>
                <c:pt idx="11801">
                  <c:v>1806336</c:v>
                </c:pt>
                <c:pt idx="11802">
                  <c:v>1806336</c:v>
                </c:pt>
                <c:pt idx="11803">
                  <c:v>1806336</c:v>
                </c:pt>
                <c:pt idx="11804">
                  <c:v>1806336</c:v>
                </c:pt>
                <c:pt idx="11805">
                  <c:v>1806336</c:v>
                </c:pt>
                <c:pt idx="11806">
                  <c:v>1806336</c:v>
                </c:pt>
                <c:pt idx="11807">
                  <c:v>1806336</c:v>
                </c:pt>
                <c:pt idx="11808">
                  <c:v>1806336</c:v>
                </c:pt>
                <c:pt idx="11809">
                  <c:v>1806336</c:v>
                </c:pt>
                <c:pt idx="11810">
                  <c:v>1806336</c:v>
                </c:pt>
                <c:pt idx="11811">
                  <c:v>1806336</c:v>
                </c:pt>
                <c:pt idx="11812">
                  <c:v>1806336</c:v>
                </c:pt>
                <c:pt idx="11813">
                  <c:v>1806336</c:v>
                </c:pt>
                <c:pt idx="11814">
                  <c:v>1806336</c:v>
                </c:pt>
                <c:pt idx="11815">
                  <c:v>1806336</c:v>
                </c:pt>
                <c:pt idx="11816">
                  <c:v>1806336</c:v>
                </c:pt>
                <c:pt idx="11817">
                  <c:v>1806336</c:v>
                </c:pt>
                <c:pt idx="11818">
                  <c:v>1806336</c:v>
                </c:pt>
                <c:pt idx="11819">
                  <c:v>1806336</c:v>
                </c:pt>
                <c:pt idx="11820">
                  <c:v>1806336</c:v>
                </c:pt>
                <c:pt idx="11821">
                  <c:v>1806336</c:v>
                </c:pt>
                <c:pt idx="11822">
                  <c:v>1806336</c:v>
                </c:pt>
                <c:pt idx="11823">
                  <c:v>1806336</c:v>
                </c:pt>
                <c:pt idx="11824">
                  <c:v>1806336</c:v>
                </c:pt>
                <c:pt idx="11825">
                  <c:v>1806336</c:v>
                </c:pt>
                <c:pt idx="11826">
                  <c:v>1806336</c:v>
                </c:pt>
                <c:pt idx="11827">
                  <c:v>1806336</c:v>
                </c:pt>
                <c:pt idx="11828">
                  <c:v>1806336</c:v>
                </c:pt>
                <c:pt idx="11829">
                  <c:v>1806336</c:v>
                </c:pt>
                <c:pt idx="11830">
                  <c:v>1806336</c:v>
                </c:pt>
                <c:pt idx="11831">
                  <c:v>1806336</c:v>
                </c:pt>
                <c:pt idx="11832">
                  <c:v>1806336</c:v>
                </c:pt>
                <c:pt idx="11833">
                  <c:v>1806336</c:v>
                </c:pt>
                <c:pt idx="11834">
                  <c:v>1806336</c:v>
                </c:pt>
                <c:pt idx="11835">
                  <c:v>1806336</c:v>
                </c:pt>
                <c:pt idx="11836">
                  <c:v>1806336</c:v>
                </c:pt>
                <c:pt idx="11837">
                  <c:v>1806336</c:v>
                </c:pt>
                <c:pt idx="11838">
                  <c:v>1806336</c:v>
                </c:pt>
                <c:pt idx="11839">
                  <c:v>1806336</c:v>
                </c:pt>
                <c:pt idx="11840">
                  <c:v>1806336</c:v>
                </c:pt>
                <c:pt idx="11841">
                  <c:v>1806336</c:v>
                </c:pt>
                <c:pt idx="11842">
                  <c:v>1806336</c:v>
                </c:pt>
                <c:pt idx="11843">
                  <c:v>1806336</c:v>
                </c:pt>
                <c:pt idx="11844">
                  <c:v>1806336</c:v>
                </c:pt>
                <c:pt idx="11845">
                  <c:v>1806336</c:v>
                </c:pt>
                <c:pt idx="11846">
                  <c:v>1806336</c:v>
                </c:pt>
                <c:pt idx="11847">
                  <c:v>1806336</c:v>
                </c:pt>
                <c:pt idx="11848">
                  <c:v>1806336</c:v>
                </c:pt>
                <c:pt idx="11849">
                  <c:v>1806336</c:v>
                </c:pt>
                <c:pt idx="11850">
                  <c:v>1806336</c:v>
                </c:pt>
                <c:pt idx="11851">
                  <c:v>1806336</c:v>
                </c:pt>
                <c:pt idx="11852">
                  <c:v>1806336</c:v>
                </c:pt>
                <c:pt idx="11853">
                  <c:v>1806336</c:v>
                </c:pt>
                <c:pt idx="11854">
                  <c:v>1806336</c:v>
                </c:pt>
                <c:pt idx="11855">
                  <c:v>1806336</c:v>
                </c:pt>
                <c:pt idx="11856">
                  <c:v>1806336</c:v>
                </c:pt>
                <c:pt idx="11857">
                  <c:v>1806336</c:v>
                </c:pt>
                <c:pt idx="11858">
                  <c:v>1806336</c:v>
                </c:pt>
                <c:pt idx="11859">
                  <c:v>1806336</c:v>
                </c:pt>
                <c:pt idx="11860">
                  <c:v>1806336</c:v>
                </c:pt>
                <c:pt idx="11861">
                  <c:v>1806336</c:v>
                </c:pt>
                <c:pt idx="11862">
                  <c:v>1806336</c:v>
                </c:pt>
                <c:pt idx="11863">
                  <c:v>1806336</c:v>
                </c:pt>
                <c:pt idx="11864">
                  <c:v>1806336</c:v>
                </c:pt>
                <c:pt idx="11865">
                  <c:v>1806336</c:v>
                </c:pt>
                <c:pt idx="11866">
                  <c:v>1806336</c:v>
                </c:pt>
                <c:pt idx="11867">
                  <c:v>1806336</c:v>
                </c:pt>
                <c:pt idx="11868">
                  <c:v>1806336</c:v>
                </c:pt>
                <c:pt idx="11869">
                  <c:v>1806336</c:v>
                </c:pt>
                <c:pt idx="11870">
                  <c:v>1806336</c:v>
                </c:pt>
                <c:pt idx="11871">
                  <c:v>1806336</c:v>
                </c:pt>
                <c:pt idx="11872">
                  <c:v>1806336</c:v>
                </c:pt>
                <c:pt idx="11873">
                  <c:v>1806336</c:v>
                </c:pt>
                <c:pt idx="11874">
                  <c:v>1806336</c:v>
                </c:pt>
                <c:pt idx="11875">
                  <c:v>1806336</c:v>
                </c:pt>
                <c:pt idx="11876">
                  <c:v>1806336</c:v>
                </c:pt>
                <c:pt idx="11877">
                  <c:v>1806336</c:v>
                </c:pt>
                <c:pt idx="11878">
                  <c:v>1806336</c:v>
                </c:pt>
                <c:pt idx="11879">
                  <c:v>1806336</c:v>
                </c:pt>
                <c:pt idx="11880">
                  <c:v>1806336</c:v>
                </c:pt>
                <c:pt idx="11881">
                  <c:v>1806336</c:v>
                </c:pt>
                <c:pt idx="11882">
                  <c:v>1806336</c:v>
                </c:pt>
                <c:pt idx="11883">
                  <c:v>1806336</c:v>
                </c:pt>
                <c:pt idx="11884">
                  <c:v>1806336</c:v>
                </c:pt>
                <c:pt idx="11885">
                  <c:v>1806336</c:v>
                </c:pt>
                <c:pt idx="11886">
                  <c:v>1806336</c:v>
                </c:pt>
                <c:pt idx="11887">
                  <c:v>1806336</c:v>
                </c:pt>
                <c:pt idx="11888">
                  <c:v>1806336</c:v>
                </c:pt>
                <c:pt idx="11889">
                  <c:v>1806336</c:v>
                </c:pt>
                <c:pt idx="11890">
                  <c:v>1806336</c:v>
                </c:pt>
                <c:pt idx="11891">
                  <c:v>1806336</c:v>
                </c:pt>
                <c:pt idx="11892">
                  <c:v>1806336</c:v>
                </c:pt>
                <c:pt idx="11893">
                  <c:v>1622016</c:v>
                </c:pt>
                <c:pt idx="11894">
                  <c:v>1806336</c:v>
                </c:pt>
                <c:pt idx="11895">
                  <c:v>1806336</c:v>
                </c:pt>
                <c:pt idx="11896">
                  <c:v>1806336</c:v>
                </c:pt>
                <c:pt idx="11897">
                  <c:v>1806336</c:v>
                </c:pt>
                <c:pt idx="11898">
                  <c:v>1806336</c:v>
                </c:pt>
                <c:pt idx="11899">
                  <c:v>1806336</c:v>
                </c:pt>
                <c:pt idx="11900">
                  <c:v>1806336</c:v>
                </c:pt>
                <c:pt idx="11901">
                  <c:v>1806336</c:v>
                </c:pt>
                <c:pt idx="11902">
                  <c:v>1806336</c:v>
                </c:pt>
                <c:pt idx="11903">
                  <c:v>1806336</c:v>
                </c:pt>
                <c:pt idx="11904">
                  <c:v>1806336</c:v>
                </c:pt>
                <c:pt idx="11905">
                  <c:v>1806336</c:v>
                </c:pt>
                <c:pt idx="11906">
                  <c:v>1622016</c:v>
                </c:pt>
                <c:pt idx="11907">
                  <c:v>1806336</c:v>
                </c:pt>
                <c:pt idx="11908">
                  <c:v>1806336</c:v>
                </c:pt>
                <c:pt idx="11909">
                  <c:v>1806336</c:v>
                </c:pt>
                <c:pt idx="11910">
                  <c:v>1806336</c:v>
                </c:pt>
                <c:pt idx="11911">
                  <c:v>1806336</c:v>
                </c:pt>
                <c:pt idx="11912">
                  <c:v>1806336</c:v>
                </c:pt>
                <c:pt idx="11913">
                  <c:v>1806336</c:v>
                </c:pt>
                <c:pt idx="11914">
                  <c:v>1806336</c:v>
                </c:pt>
                <c:pt idx="11915">
                  <c:v>1806336</c:v>
                </c:pt>
                <c:pt idx="11916">
                  <c:v>1806336</c:v>
                </c:pt>
                <c:pt idx="11917">
                  <c:v>1806336</c:v>
                </c:pt>
                <c:pt idx="11918">
                  <c:v>1806336</c:v>
                </c:pt>
                <c:pt idx="11919">
                  <c:v>1622016</c:v>
                </c:pt>
                <c:pt idx="11920">
                  <c:v>1806336</c:v>
                </c:pt>
                <c:pt idx="11921">
                  <c:v>1806336</c:v>
                </c:pt>
                <c:pt idx="11922">
                  <c:v>1806336</c:v>
                </c:pt>
                <c:pt idx="11923">
                  <c:v>1806336</c:v>
                </c:pt>
                <c:pt idx="11924">
                  <c:v>1806336</c:v>
                </c:pt>
                <c:pt idx="11925">
                  <c:v>1806336</c:v>
                </c:pt>
                <c:pt idx="11926">
                  <c:v>1806336</c:v>
                </c:pt>
                <c:pt idx="11927">
                  <c:v>1806336</c:v>
                </c:pt>
                <c:pt idx="11928">
                  <c:v>1806336</c:v>
                </c:pt>
                <c:pt idx="11929">
                  <c:v>1806336</c:v>
                </c:pt>
                <c:pt idx="11930">
                  <c:v>1806336</c:v>
                </c:pt>
                <c:pt idx="11931">
                  <c:v>1806336</c:v>
                </c:pt>
                <c:pt idx="11932">
                  <c:v>1622016</c:v>
                </c:pt>
                <c:pt idx="11933">
                  <c:v>1806336</c:v>
                </c:pt>
                <c:pt idx="11934">
                  <c:v>1806336</c:v>
                </c:pt>
                <c:pt idx="11935">
                  <c:v>1806336</c:v>
                </c:pt>
                <c:pt idx="11936">
                  <c:v>1806336</c:v>
                </c:pt>
                <c:pt idx="11937">
                  <c:v>1806336</c:v>
                </c:pt>
                <c:pt idx="11938">
                  <c:v>1806336</c:v>
                </c:pt>
                <c:pt idx="11939">
                  <c:v>1806336</c:v>
                </c:pt>
                <c:pt idx="11940">
                  <c:v>1806336</c:v>
                </c:pt>
                <c:pt idx="11941">
                  <c:v>1806336</c:v>
                </c:pt>
                <c:pt idx="11942">
                  <c:v>1806336</c:v>
                </c:pt>
                <c:pt idx="11943">
                  <c:v>1806336</c:v>
                </c:pt>
                <c:pt idx="11944">
                  <c:v>1806336</c:v>
                </c:pt>
                <c:pt idx="11945">
                  <c:v>1806336</c:v>
                </c:pt>
                <c:pt idx="11946">
                  <c:v>1806336</c:v>
                </c:pt>
                <c:pt idx="11947">
                  <c:v>1806336</c:v>
                </c:pt>
                <c:pt idx="11948">
                  <c:v>1806336</c:v>
                </c:pt>
                <c:pt idx="11949">
                  <c:v>1806336</c:v>
                </c:pt>
                <c:pt idx="11950">
                  <c:v>1806336</c:v>
                </c:pt>
                <c:pt idx="11951">
                  <c:v>1806336</c:v>
                </c:pt>
                <c:pt idx="11952">
                  <c:v>1806336</c:v>
                </c:pt>
                <c:pt idx="11953">
                  <c:v>1806336</c:v>
                </c:pt>
                <c:pt idx="11954">
                  <c:v>1806336</c:v>
                </c:pt>
                <c:pt idx="11955">
                  <c:v>1806336</c:v>
                </c:pt>
                <c:pt idx="11956">
                  <c:v>1806336</c:v>
                </c:pt>
                <c:pt idx="11957">
                  <c:v>1806336</c:v>
                </c:pt>
                <c:pt idx="11958">
                  <c:v>1806336</c:v>
                </c:pt>
                <c:pt idx="11959">
                  <c:v>1806336</c:v>
                </c:pt>
                <c:pt idx="11960">
                  <c:v>1806336</c:v>
                </c:pt>
                <c:pt idx="11961">
                  <c:v>1806336</c:v>
                </c:pt>
                <c:pt idx="11962">
                  <c:v>1806336</c:v>
                </c:pt>
                <c:pt idx="11963">
                  <c:v>1806336</c:v>
                </c:pt>
                <c:pt idx="11964">
                  <c:v>1806336</c:v>
                </c:pt>
                <c:pt idx="11965">
                  <c:v>1806336</c:v>
                </c:pt>
                <c:pt idx="11966">
                  <c:v>1806336</c:v>
                </c:pt>
                <c:pt idx="11967">
                  <c:v>1806336</c:v>
                </c:pt>
                <c:pt idx="11968">
                  <c:v>1806336</c:v>
                </c:pt>
                <c:pt idx="11969">
                  <c:v>1806336</c:v>
                </c:pt>
                <c:pt idx="11970">
                  <c:v>1806336</c:v>
                </c:pt>
                <c:pt idx="11971">
                  <c:v>1806336</c:v>
                </c:pt>
                <c:pt idx="11972">
                  <c:v>1806336</c:v>
                </c:pt>
                <c:pt idx="11973">
                  <c:v>1806336</c:v>
                </c:pt>
                <c:pt idx="11974">
                  <c:v>1806336</c:v>
                </c:pt>
                <c:pt idx="11975">
                  <c:v>1806336</c:v>
                </c:pt>
                <c:pt idx="11976">
                  <c:v>1806336</c:v>
                </c:pt>
                <c:pt idx="11977">
                  <c:v>1806336</c:v>
                </c:pt>
                <c:pt idx="11978">
                  <c:v>1806336</c:v>
                </c:pt>
                <c:pt idx="11979">
                  <c:v>1806336</c:v>
                </c:pt>
                <c:pt idx="11980">
                  <c:v>1806336</c:v>
                </c:pt>
                <c:pt idx="11981">
                  <c:v>1806336</c:v>
                </c:pt>
                <c:pt idx="11982">
                  <c:v>1806336</c:v>
                </c:pt>
                <c:pt idx="11983">
                  <c:v>1806336</c:v>
                </c:pt>
                <c:pt idx="11984">
                  <c:v>1806336</c:v>
                </c:pt>
                <c:pt idx="11985">
                  <c:v>1806336</c:v>
                </c:pt>
                <c:pt idx="11986">
                  <c:v>1806336</c:v>
                </c:pt>
                <c:pt idx="11987">
                  <c:v>1806336</c:v>
                </c:pt>
                <c:pt idx="11988">
                  <c:v>1806336</c:v>
                </c:pt>
                <c:pt idx="11989">
                  <c:v>1806336</c:v>
                </c:pt>
                <c:pt idx="11990">
                  <c:v>1806336</c:v>
                </c:pt>
                <c:pt idx="11991">
                  <c:v>1806336</c:v>
                </c:pt>
                <c:pt idx="11992">
                  <c:v>1806336</c:v>
                </c:pt>
                <c:pt idx="11993">
                  <c:v>1806336</c:v>
                </c:pt>
                <c:pt idx="11994">
                  <c:v>1806336</c:v>
                </c:pt>
                <c:pt idx="11995">
                  <c:v>1806336</c:v>
                </c:pt>
                <c:pt idx="11996">
                  <c:v>1806336</c:v>
                </c:pt>
                <c:pt idx="11997">
                  <c:v>1806336</c:v>
                </c:pt>
                <c:pt idx="11998">
                  <c:v>1806336</c:v>
                </c:pt>
                <c:pt idx="11999">
                  <c:v>1806336</c:v>
                </c:pt>
                <c:pt idx="12000">
                  <c:v>1806336</c:v>
                </c:pt>
                <c:pt idx="12001">
                  <c:v>1806336</c:v>
                </c:pt>
                <c:pt idx="12002">
                  <c:v>1806336</c:v>
                </c:pt>
                <c:pt idx="12003">
                  <c:v>1806336</c:v>
                </c:pt>
                <c:pt idx="12004">
                  <c:v>1806336</c:v>
                </c:pt>
                <c:pt idx="12005">
                  <c:v>1806336</c:v>
                </c:pt>
                <c:pt idx="12006">
                  <c:v>1806336</c:v>
                </c:pt>
                <c:pt idx="12007">
                  <c:v>1806336</c:v>
                </c:pt>
                <c:pt idx="12008">
                  <c:v>1806336</c:v>
                </c:pt>
                <c:pt idx="12009">
                  <c:v>1806336</c:v>
                </c:pt>
                <c:pt idx="12010">
                  <c:v>1806336</c:v>
                </c:pt>
                <c:pt idx="12011">
                  <c:v>1806336</c:v>
                </c:pt>
                <c:pt idx="12012">
                  <c:v>1806336</c:v>
                </c:pt>
                <c:pt idx="12013">
                  <c:v>1806336</c:v>
                </c:pt>
                <c:pt idx="12014">
                  <c:v>1806336</c:v>
                </c:pt>
                <c:pt idx="12015">
                  <c:v>1806336</c:v>
                </c:pt>
                <c:pt idx="12016">
                  <c:v>1806336</c:v>
                </c:pt>
                <c:pt idx="12017">
                  <c:v>1806336</c:v>
                </c:pt>
                <c:pt idx="12018">
                  <c:v>1806336</c:v>
                </c:pt>
                <c:pt idx="12019">
                  <c:v>1806336</c:v>
                </c:pt>
                <c:pt idx="12020">
                  <c:v>1806336</c:v>
                </c:pt>
                <c:pt idx="12021">
                  <c:v>1806336</c:v>
                </c:pt>
                <c:pt idx="12022">
                  <c:v>1806336</c:v>
                </c:pt>
                <c:pt idx="12023">
                  <c:v>1806336</c:v>
                </c:pt>
                <c:pt idx="12024">
                  <c:v>1806336</c:v>
                </c:pt>
                <c:pt idx="12025">
                  <c:v>1806336</c:v>
                </c:pt>
                <c:pt idx="12026">
                  <c:v>1806336</c:v>
                </c:pt>
                <c:pt idx="12027">
                  <c:v>1806336</c:v>
                </c:pt>
                <c:pt idx="12028">
                  <c:v>1806336</c:v>
                </c:pt>
                <c:pt idx="12029">
                  <c:v>1806336</c:v>
                </c:pt>
                <c:pt idx="12030">
                  <c:v>1806336</c:v>
                </c:pt>
                <c:pt idx="12031">
                  <c:v>1806336</c:v>
                </c:pt>
                <c:pt idx="12032">
                  <c:v>1806336</c:v>
                </c:pt>
                <c:pt idx="12033">
                  <c:v>1806336</c:v>
                </c:pt>
                <c:pt idx="12034">
                  <c:v>1806336</c:v>
                </c:pt>
                <c:pt idx="12035">
                  <c:v>1806336</c:v>
                </c:pt>
                <c:pt idx="12036">
                  <c:v>1806336</c:v>
                </c:pt>
                <c:pt idx="12037">
                  <c:v>1806336</c:v>
                </c:pt>
                <c:pt idx="12038">
                  <c:v>1806336</c:v>
                </c:pt>
                <c:pt idx="12039">
                  <c:v>1806336</c:v>
                </c:pt>
                <c:pt idx="12040">
                  <c:v>1806336</c:v>
                </c:pt>
                <c:pt idx="12041">
                  <c:v>1806336</c:v>
                </c:pt>
                <c:pt idx="12042">
                  <c:v>1806336</c:v>
                </c:pt>
                <c:pt idx="12043">
                  <c:v>1806336</c:v>
                </c:pt>
                <c:pt idx="12044">
                  <c:v>1806336</c:v>
                </c:pt>
                <c:pt idx="12045">
                  <c:v>1806336</c:v>
                </c:pt>
                <c:pt idx="12046">
                  <c:v>1806336</c:v>
                </c:pt>
                <c:pt idx="12047">
                  <c:v>1806336</c:v>
                </c:pt>
                <c:pt idx="12048">
                  <c:v>1806336</c:v>
                </c:pt>
                <c:pt idx="12049">
                  <c:v>1806336</c:v>
                </c:pt>
                <c:pt idx="12050">
                  <c:v>1806336</c:v>
                </c:pt>
                <c:pt idx="12051">
                  <c:v>1806336</c:v>
                </c:pt>
                <c:pt idx="12052">
                  <c:v>1806336</c:v>
                </c:pt>
                <c:pt idx="12053">
                  <c:v>1806336</c:v>
                </c:pt>
                <c:pt idx="12054">
                  <c:v>1806336</c:v>
                </c:pt>
                <c:pt idx="12055">
                  <c:v>1806336</c:v>
                </c:pt>
                <c:pt idx="12056">
                  <c:v>1806336</c:v>
                </c:pt>
                <c:pt idx="12057">
                  <c:v>1806336</c:v>
                </c:pt>
                <c:pt idx="12058">
                  <c:v>1806336</c:v>
                </c:pt>
                <c:pt idx="12059">
                  <c:v>1806336</c:v>
                </c:pt>
                <c:pt idx="12060">
                  <c:v>1806336</c:v>
                </c:pt>
                <c:pt idx="12061">
                  <c:v>1806336</c:v>
                </c:pt>
                <c:pt idx="12062">
                  <c:v>1806336</c:v>
                </c:pt>
                <c:pt idx="12063">
                  <c:v>1806336</c:v>
                </c:pt>
                <c:pt idx="12064">
                  <c:v>1806336</c:v>
                </c:pt>
                <c:pt idx="12065">
                  <c:v>1806336</c:v>
                </c:pt>
                <c:pt idx="12066">
                  <c:v>1806336</c:v>
                </c:pt>
                <c:pt idx="12067">
                  <c:v>1806336</c:v>
                </c:pt>
                <c:pt idx="12068">
                  <c:v>1806336</c:v>
                </c:pt>
                <c:pt idx="12069">
                  <c:v>1806336</c:v>
                </c:pt>
                <c:pt idx="12070">
                  <c:v>1806336</c:v>
                </c:pt>
                <c:pt idx="12071">
                  <c:v>1806336</c:v>
                </c:pt>
                <c:pt idx="12072">
                  <c:v>1806336</c:v>
                </c:pt>
                <c:pt idx="12073">
                  <c:v>1806336</c:v>
                </c:pt>
                <c:pt idx="12074">
                  <c:v>1806336</c:v>
                </c:pt>
                <c:pt idx="12075">
                  <c:v>1806336</c:v>
                </c:pt>
                <c:pt idx="12076">
                  <c:v>1806336</c:v>
                </c:pt>
                <c:pt idx="12077">
                  <c:v>1806336</c:v>
                </c:pt>
                <c:pt idx="12078">
                  <c:v>1806336</c:v>
                </c:pt>
                <c:pt idx="12079">
                  <c:v>1806336</c:v>
                </c:pt>
                <c:pt idx="12080">
                  <c:v>1806336</c:v>
                </c:pt>
                <c:pt idx="12081">
                  <c:v>1806336</c:v>
                </c:pt>
                <c:pt idx="12082">
                  <c:v>1806336</c:v>
                </c:pt>
                <c:pt idx="12083">
                  <c:v>1806336</c:v>
                </c:pt>
                <c:pt idx="12084">
                  <c:v>1806336</c:v>
                </c:pt>
                <c:pt idx="12085">
                  <c:v>1806336</c:v>
                </c:pt>
                <c:pt idx="12086">
                  <c:v>1806336</c:v>
                </c:pt>
                <c:pt idx="12087">
                  <c:v>1806336</c:v>
                </c:pt>
                <c:pt idx="12088">
                  <c:v>1806336</c:v>
                </c:pt>
                <c:pt idx="12089">
                  <c:v>1806336</c:v>
                </c:pt>
                <c:pt idx="12090">
                  <c:v>1806336</c:v>
                </c:pt>
                <c:pt idx="12091">
                  <c:v>1806336</c:v>
                </c:pt>
                <c:pt idx="12092">
                  <c:v>1806336</c:v>
                </c:pt>
                <c:pt idx="12093">
                  <c:v>1806336</c:v>
                </c:pt>
                <c:pt idx="12094">
                  <c:v>1806336</c:v>
                </c:pt>
                <c:pt idx="12095">
                  <c:v>1806336</c:v>
                </c:pt>
                <c:pt idx="12096">
                  <c:v>1806336</c:v>
                </c:pt>
                <c:pt idx="12097">
                  <c:v>1806336</c:v>
                </c:pt>
                <c:pt idx="12098">
                  <c:v>1806336</c:v>
                </c:pt>
                <c:pt idx="12099">
                  <c:v>1806336</c:v>
                </c:pt>
                <c:pt idx="12100">
                  <c:v>1806336</c:v>
                </c:pt>
                <c:pt idx="12101">
                  <c:v>1806336</c:v>
                </c:pt>
                <c:pt idx="12102">
                  <c:v>1806336</c:v>
                </c:pt>
                <c:pt idx="12103">
                  <c:v>1806336</c:v>
                </c:pt>
                <c:pt idx="12104">
                  <c:v>1806336</c:v>
                </c:pt>
                <c:pt idx="12105">
                  <c:v>1806336</c:v>
                </c:pt>
                <c:pt idx="12106">
                  <c:v>1806336</c:v>
                </c:pt>
                <c:pt idx="12107">
                  <c:v>1806336</c:v>
                </c:pt>
                <c:pt idx="12108">
                  <c:v>1806336</c:v>
                </c:pt>
                <c:pt idx="12109">
                  <c:v>1806336</c:v>
                </c:pt>
                <c:pt idx="12110">
                  <c:v>1806336</c:v>
                </c:pt>
                <c:pt idx="12111">
                  <c:v>1806336</c:v>
                </c:pt>
                <c:pt idx="12112">
                  <c:v>1806336</c:v>
                </c:pt>
                <c:pt idx="12113">
                  <c:v>1806336</c:v>
                </c:pt>
                <c:pt idx="12114">
                  <c:v>1806336</c:v>
                </c:pt>
                <c:pt idx="12115">
                  <c:v>1806336</c:v>
                </c:pt>
                <c:pt idx="12116">
                  <c:v>1806336</c:v>
                </c:pt>
                <c:pt idx="12117">
                  <c:v>1806336</c:v>
                </c:pt>
                <c:pt idx="12118">
                  <c:v>1806336</c:v>
                </c:pt>
                <c:pt idx="12119">
                  <c:v>1806336</c:v>
                </c:pt>
                <c:pt idx="12120">
                  <c:v>1806336</c:v>
                </c:pt>
                <c:pt idx="12121">
                  <c:v>1806336</c:v>
                </c:pt>
                <c:pt idx="12122">
                  <c:v>1806336</c:v>
                </c:pt>
                <c:pt idx="12123">
                  <c:v>1806336</c:v>
                </c:pt>
                <c:pt idx="12124">
                  <c:v>1806336</c:v>
                </c:pt>
                <c:pt idx="12125">
                  <c:v>1806336</c:v>
                </c:pt>
                <c:pt idx="12126">
                  <c:v>1806336</c:v>
                </c:pt>
                <c:pt idx="12127">
                  <c:v>1806336</c:v>
                </c:pt>
                <c:pt idx="12128">
                  <c:v>1806336</c:v>
                </c:pt>
                <c:pt idx="12129">
                  <c:v>1806336</c:v>
                </c:pt>
                <c:pt idx="12130">
                  <c:v>1806336</c:v>
                </c:pt>
                <c:pt idx="12131">
                  <c:v>1806336</c:v>
                </c:pt>
                <c:pt idx="12132">
                  <c:v>1806336</c:v>
                </c:pt>
                <c:pt idx="12133">
                  <c:v>1806336</c:v>
                </c:pt>
                <c:pt idx="12134">
                  <c:v>1806336</c:v>
                </c:pt>
                <c:pt idx="12135">
                  <c:v>1806336</c:v>
                </c:pt>
                <c:pt idx="12136">
                  <c:v>1806336</c:v>
                </c:pt>
                <c:pt idx="12137">
                  <c:v>1806336</c:v>
                </c:pt>
                <c:pt idx="12138">
                  <c:v>1806336</c:v>
                </c:pt>
                <c:pt idx="12139">
                  <c:v>1806336</c:v>
                </c:pt>
                <c:pt idx="12140">
                  <c:v>1806336</c:v>
                </c:pt>
                <c:pt idx="12141">
                  <c:v>1806336</c:v>
                </c:pt>
                <c:pt idx="12142">
                  <c:v>1806336</c:v>
                </c:pt>
                <c:pt idx="12143">
                  <c:v>1806336</c:v>
                </c:pt>
                <c:pt idx="12144">
                  <c:v>1806336</c:v>
                </c:pt>
                <c:pt idx="12145">
                  <c:v>1806336</c:v>
                </c:pt>
                <c:pt idx="12146">
                  <c:v>1806336</c:v>
                </c:pt>
                <c:pt idx="12147">
                  <c:v>1806336</c:v>
                </c:pt>
                <c:pt idx="12148">
                  <c:v>1806336</c:v>
                </c:pt>
                <c:pt idx="12149">
                  <c:v>1806336</c:v>
                </c:pt>
                <c:pt idx="12150">
                  <c:v>1806336</c:v>
                </c:pt>
                <c:pt idx="12151">
                  <c:v>1806336</c:v>
                </c:pt>
                <c:pt idx="12152">
                  <c:v>1806336</c:v>
                </c:pt>
                <c:pt idx="12153">
                  <c:v>1806336</c:v>
                </c:pt>
                <c:pt idx="12154">
                  <c:v>1806336</c:v>
                </c:pt>
                <c:pt idx="12155">
                  <c:v>1806336</c:v>
                </c:pt>
                <c:pt idx="12156">
                  <c:v>1806336</c:v>
                </c:pt>
                <c:pt idx="12157">
                  <c:v>1806336</c:v>
                </c:pt>
                <c:pt idx="12158">
                  <c:v>1806336</c:v>
                </c:pt>
                <c:pt idx="12159">
                  <c:v>1806336</c:v>
                </c:pt>
                <c:pt idx="12160">
                  <c:v>1806336</c:v>
                </c:pt>
                <c:pt idx="12161">
                  <c:v>1806336</c:v>
                </c:pt>
                <c:pt idx="12162">
                  <c:v>1806336</c:v>
                </c:pt>
                <c:pt idx="12163">
                  <c:v>1806336</c:v>
                </c:pt>
                <c:pt idx="12164">
                  <c:v>1806336</c:v>
                </c:pt>
                <c:pt idx="12165">
                  <c:v>1806336</c:v>
                </c:pt>
                <c:pt idx="12166">
                  <c:v>1806336</c:v>
                </c:pt>
                <c:pt idx="12167">
                  <c:v>1806336</c:v>
                </c:pt>
                <c:pt idx="12168">
                  <c:v>1806336</c:v>
                </c:pt>
                <c:pt idx="12169">
                  <c:v>1806336</c:v>
                </c:pt>
                <c:pt idx="12170">
                  <c:v>1806336</c:v>
                </c:pt>
                <c:pt idx="12171">
                  <c:v>1806336</c:v>
                </c:pt>
                <c:pt idx="12172">
                  <c:v>1806336</c:v>
                </c:pt>
                <c:pt idx="12173">
                  <c:v>1806336</c:v>
                </c:pt>
                <c:pt idx="12174">
                  <c:v>1806336</c:v>
                </c:pt>
                <c:pt idx="12175">
                  <c:v>1806336</c:v>
                </c:pt>
                <c:pt idx="12176">
                  <c:v>1806336</c:v>
                </c:pt>
                <c:pt idx="12177">
                  <c:v>1806336</c:v>
                </c:pt>
                <c:pt idx="12178">
                  <c:v>1806336</c:v>
                </c:pt>
                <c:pt idx="12179">
                  <c:v>1806336</c:v>
                </c:pt>
                <c:pt idx="12180">
                  <c:v>1806336</c:v>
                </c:pt>
                <c:pt idx="12181">
                  <c:v>1806336</c:v>
                </c:pt>
                <c:pt idx="12182">
                  <c:v>1806336</c:v>
                </c:pt>
                <c:pt idx="12183">
                  <c:v>1806336</c:v>
                </c:pt>
                <c:pt idx="12184">
                  <c:v>1806336</c:v>
                </c:pt>
                <c:pt idx="12185">
                  <c:v>1806336</c:v>
                </c:pt>
                <c:pt idx="12186">
                  <c:v>1806336</c:v>
                </c:pt>
                <c:pt idx="12187">
                  <c:v>1806336</c:v>
                </c:pt>
                <c:pt idx="12188">
                  <c:v>1806336</c:v>
                </c:pt>
                <c:pt idx="12189">
                  <c:v>1806336</c:v>
                </c:pt>
                <c:pt idx="12190">
                  <c:v>1806336</c:v>
                </c:pt>
                <c:pt idx="12191">
                  <c:v>1806336</c:v>
                </c:pt>
                <c:pt idx="12192">
                  <c:v>1806336</c:v>
                </c:pt>
                <c:pt idx="12193">
                  <c:v>1806336</c:v>
                </c:pt>
                <c:pt idx="12194">
                  <c:v>1806336</c:v>
                </c:pt>
                <c:pt idx="12195">
                  <c:v>1806336</c:v>
                </c:pt>
                <c:pt idx="12196">
                  <c:v>1806336</c:v>
                </c:pt>
                <c:pt idx="12197">
                  <c:v>1806336</c:v>
                </c:pt>
                <c:pt idx="12198">
                  <c:v>1806336</c:v>
                </c:pt>
                <c:pt idx="12199">
                  <c:v>1806336</c:v>
                </c:pt>
                <c:pt idx="12200">
                  <c:v>1806336</c:v>
                </c:pt>
                <c:pt idx="12201">
                  <c:v>1806336</c:v>
                </c:pt>
                <c:pt idx="12202">
                  <c:v>1806336</c:v>
                </c:pt>
                <c:pt idx="12203">
                  <c:v>1806336</c:v>
                </c:pt>
                <c:pt idx="12204">
                  <c:v>1806336</c:v>
                </c:pt>
                <c:pt idx="12205">
                  <c:v>1806336</c:v>
                </c:pt>
                <c:pt idx="12206">
                  <c:v>1806336</c:v>
                </c:pt>
                <c:pt idx="12207">
                  <c:v>1806336</c:v>
                </c:pt>
                <c:pt idx="12208">
                  <c:v>1806336</c:v>
                </c:pt>
                <c:pt idx="12209">
                  <c:v>1806336</c:v>
                </c:pt>
                <c:pt idx="12210">
                  <c:v>1806336</c:v>
                </c:pt>
                <c:pt idx="12211">
                  <c:v>1806336</c:v>
                </c:pt>
                <c:pt idx="12212">
                  <c:v>1806336</c:v>
                </c:pt>
                <c:pt idx="12213">
                  <c:v>1806336</c:v>
                </c:pt>
                <c:pt idx="12214">
                  <c:v>1806336</c:v>
                </c:pt>
                <c:pt idx="12215">
                  <c:v>1806336</c:v>
                </c:pt>
                <c:pt idx="12216">
                  <c:v>1806336</c:v>
                </c:pt>
                <c:pt idx="12217">
                  <c:v>1806336</c:v>
                </c:pt>
                <c:pt idx="12218">
                  <c:v>1806336</c:v>
                </c:pt>
                <c:pt idx="12219">
                  <c:v>1806336</c:v>
                </c:pt>
                <c:pt idx="12220">
                  <c:v>1806336</c:v>
                </c:pt>
                <c:pt idx="12221">
                  <c:v>1806336</c:v>
                </c:pt>
                <c:pt idx="12222">
                  <c:v>1806336</c:v>
                </c:pt>
                <c:pt idx="12223">
                  <c:v>1806336</c:v>
                </c:pt>
                <c:pt idx="12224">
                  <c:v>1806336</c:v>
                </c:pt>
                <c:pt idx="12225">
                  <c:v>1806336</c:v>
                </c:pt>
                <c:pt idx="12226">
                  <c:v>1806336</c:v>
                </c:pt>
                <c:pt idx="12227">
                  <c:v>1806336</c:v>
                </c:pt>
                <c:pt idx="12228">
                  <c:v>1806336</c:v>
                </c:pt>
                <c:pt idx="12229">
                  <c:v>1806336</c:v>
                </c:pt>
                <c:pt idx="12230">
                  <c:v>1806336</c:v>
                </c:pt>
                <c:pt idx="12231">
                  <c:v>1806336</c:v>
                </c:pt>
                <c:pt idx="12232">
                  <c:v>1806336</c:v>
                </c:pt>
                <c:pt idx="12233">
                  <c:v>1806336</c:v>
                </c:pt>
                <c:pt idx="12234">
                  <c:v>1806336</c:v>
                </c:pt>
                <c:pt idx="12235">
                  <c:v>1806336</c:v>
                </c:pt>
                <c:pt idx="12236">
                  <c:v>1806336</c:v>
                </c:pt>
                <c:pt idx="12237">
                  <c:v>1806336</c:v>
                </c:pt>
                <c:pt idx="12238">
                  <c:v>1806336</c:v>
                </c:pt>
                <c:pt idx="12239">
                  <c:v>1806336</c:v>
                </c:pt>
                <c:pt idx="12240">
                  <c:v>1806336</c:v>
                </c:pt>
                <c:pt idx="12241">
                  <c:v>1806336</c:v>
                </c:pt>
                <c:pt idx="12242">
                  <c:v>1806336</c:v>
                </c:pt>
                <c:pt idx="12243">
                  <c:v>1806336</c:v>
                </c:pt>
                <c:pt idx="12244">
                  <c:v>1806336</c:v>
                </c:pt>
                <c:pt idx="12245">
                  <c:v>1806336</c:v>
                </c:pt>
                <c:pt idx="12246">
                  <c:v>1806336</c:v>
                </c:pt>
                <c:pt idx="12247">
                  <c:v>1806336</c:v>
                </c:pt>
                <c:pt idx="12248">
                  <c:v>1806336</c:v>
                </c:pt>
                <c:pt idx="12249">
                  <c:v>1806336</c:v>
                </c:pt>
                <c:pt idx="12250">
                  <c:v>1806336</c:v>
                </c:pt>
                <c:pt idx="12251">
                  <c:v>1806336</c:v>
                </c:pt>
                <c:pt idx="12252">
                  <c:v>1806336</c:v>
                </c:pt>
                <c:pt idx="12253">
                  <c:v>1806336</c:v>
                </c:pt>
                <c:pt idx="12254">
                  <c:v>1806336</c:v>
                </c:pt>
                <c:pt idx="12255">
                  <c:v>1806336</c:v>
                </c:pt>
                <c:pt idx="12256">
                  <c:v>1806336</c:v>
                </c:pt>
                <c:pt idx="12257">
                  <c:v>1806336</c:v>
                </c:pt>
                <c:pt idx="12258">
                  <c:v>1806336</c:v>
                </c:pt>
                <c:pt idx="12259">
                  <c:v>1806336</c:v>
                </c:pt>
                <c:pt idx="12260">
                  <c:v>1806336</c:v>
                </c:pt>
                <c:pt idx="12261">
                  <c:v>1806336</c:v>
                </c:pt>
                <c:pt idx="12262">
                  <c:v>1806336</c:v>
                </c:pt>
                <c:pt idx="12263">
                  <c:v>1806336</c:v>
                </c:pt>
                <c:pt idx="12264">
                  <c:v>1806336</c:v>
                </c:pt>
                <c:pt idx="12265">
                  <c:v>1806336</c:v>
                </c:pt>
                <c:pt idx="12266">
                  <c:v>1806336</c:v>
                </c:pt>
                <c:pt idx="12267">
                  <c:v>1806336</c:v>
                </c:pt>
                <c:pt idx="12268">
                  <c:v>1806336</c:v>
                </c:pt>
                <c:pt idx="12269">
                  <c:v>1806336</c:v>
                </c:pt>
                <c:pt idx="12270">
                  <c:v>1806336</c:v>
                </c:pt>
                <c:pt idx="12271">
                  <c:v>1806336</c:v>
                </c:pt>
                <c:pt idx="12272">
                  <c:v>1806336</c:v>
                </c:pt>
                <c:pt idx="12273">
                  <c:v>1806336</c:v>
                </c:pt>
                <c:pt idx="12274">
                  <c:v>1806336</c:v>
                </c:pt>
                <c:pt idx="12275">
                  <c:v>1806336</c:v>
                </c:pt>
                <c:pt idx="12276">
                  <c:v>1806336</c:v>
                </c:pt>
                <c:pt idx="12277">
                  <c:v>1806336</c:v>
                </c:pt>
                <c:pt idx="12278">
                  <c:v>1806336</c:v>
                </c:pt>
                <c:pt idx="12279">
                  <c:v>1806336</c:v>
                </c:pt>
                <c:pt idx="12280">
                  <c:v>1806336</c:v>
                </c:pt>
                <c:pt idx="12281">
                  <c:v>1806336</c:v>
                </c:pt>
                <c:pt idx="12282">
                  <c:v>1806336</c:v>
                </c:pt>
                <c:pt idx="12283">
                  <c:v>1806336</c:v>
                </c:pt>
                <c:pt idx="12284">
                  <c:v>1806336</c:v>
                </c:pt>
                <c:pt idx="12285">
                  <c:v>1806336</c:v>
                </c:pt>
                <c:pt idx="12286">
                  <c:v>1806336</c:v>
                </c:pt>
                <c:pt idx="12287">
                  <c:v>1806336</c:v>
                </c:pt>
                <c:pt idx="12288">
                  <c:v>1806336</c:v>
                </c:pt>
                <c:pt idx="12289">
                  <c:v>1806336</c:v>
                </c:pt>
                <c:pt idx="12290">
                  <c:v>1806336</c:v>
                </c:pt>
                <c:pt idx="12291">
                  <c:v>1806336</c:v>
                </c:pt>
                <c:pt idx="12292">
                  <c:v>1806336</c:v>
                </c:pt>
                <c:pt idx="12293">
                  <c:v>1806336</c:v>
                </c:pt>
                <c:pt idx="12294">
                  <c:v>1806336</c:v>
                </c:pt>
                <c:pt idx="12295">
                  <c:v>1806336</c:v>
                </c:pt>
                <c:pt idx="12296">
                  <c:v>1806336</c:v>
                </c:pt>
                <c:pt idx="12297">
                  <c:v>1806336</c:v>
                </c:pt>
                <c:pt idx="12298">
                  <c:v>1806336</c:v>
                </c:pt>
                <c:pt idx="12299">
                  <c:v>1806336</c:v>
                </c:pt>
                <c:pt idx="12300">
                  <c:v>1806336</c:v>
                </c:pt>
                <c:pt idx="12301">
                  <c:v>1806336</c:v>
                </c:pt>
                <c:pt idx="12302">
                  <c:v>1806336</c:v>
                </c:pt>
                <c:pt idx="12303">
                  <c:v>1806336</c:v>
                </c:pt>
                <c:pt idx="12304">
                  <c:v>1806336</c:v>
                </c:pt>
                <c:pt idx="12305">
                  <c:v>1806336</c:v>
                </c:pt>
                <c:pt idx="12306">
                  <c:v>1806336</c:v>
                </c:pt>
                <c:pt idx="12307">
                  <c:v>1806336</c:v>
                </c:pt>
                <c:pt idx="12308">
                  <c:v>1806336</c:v>
                </c:pt>
                <c:pt idx="12309">
                  <c:v>1806336</c:v>
                </c:pt>
                <c:pt idx="12310">
                  <c:v>1806336</c:v>
                </c:pt>
                <c:pt idx="12311">
                  <c:v>1806336</c:v>
                </c:pt>
                <c:pt idx="12312">
                  <c:v>1806336</c:v>
                </c:pt>
                <c:pt idx="12313">
                  <c:v>1806336</c:v>
                </c:pt>
                <c:pt idx="12314">
                  <c:v>1806336</c:v>
                </c:pt>
                <c:pt idx="12315">
                  <c:v>1806336</c:v>
                </c:pt>
                <c:pt idx="12316">
                  <c:v>1806336</c:v>
                </c:pt>
                <c:pt idx="12317">
                  <c:v>1806336</c:v>
                </c:pt>
                <c:pt idx="12318">
                  <c:v>1806336</c:v>
                </c:pt>
                <c:pt idx="12319">
                  <c:v>1806336</c:v>
                </c:pt>
                <c:pt idx="12320">
                  <c:v>1806336</c:v>
                </c:pt>
                <c:pt idx="12321">
                  <c:v>1806336</c:v>
                </c:pt>
                <c:pt idx="12322">
                  <c:v>1806336</c:v>
                </c:pt>
                <c:pt idx="12323">
                  <c:v>1806336</c:v>
                </c:pt>
                <c:pt idx="12324">
                  <c:v>1806336</c:v>
                </c:pt>
                <c:pt idx="12325">
                  <c:v>1806336</c:v>
                </c:pt>
                <c:pt idx="12326">
                  <c:v>1806336</c:v>
                </c:pt>
                <c:pt idx="12327">
                  <c:v>1806336</c:v>
                </c:pt>
                <c:pt idx="12328">
                  <c:v>1806336</c:v>
                </c:pt>
                <c:pt idx="12329">
                  <c:v>1806336</c:v>
                </c:pt>
                <c:pt idx="12330">
                  <c:v>1806336</c:v>
                </c:pt>
                <c:pt idx="12331">
                  <c:v>1806336</c:v>
                </c:pt>
                <c:pt idx="12332">
                  <c:v>1806336</c:v>
                </c:pt>
                <c:pt idx="12333">
                  <c:v>1806336</c:v>
                </c:pt>
                <c:pt idx="12334">
                  <c:v>1806336</c:v>
                </c:pt>
                <c:pt idx="12335">
                  <c:v>1806336</c:v>
                </c:pt>
                <c:pt idx="12336">
                  <c:v>1806336</c:v>
                </c:pt>
                <c:pt idx="12337">
                  <c:v>1806336</c:v>
                </c:pt>
                <c:pt idx="12338">
                  <c:v>1806336</c:v>
                </c:pt>
                <c:pt idx="12339">
                  <c:v>1806336</c:v>
                </c:pt>
                <c:pt idx="12340">
                  <c:v>1806336</c:v>
                </c:pt>
                <c:pt idx="12341">
                  <c:v>1806336</c:v>
                </c:pt>
                <c:pt idx="12342">
                  <c:v>1806336</c:v>
                </c:pt>
                <c:pt idx="12343">
                  <c:v>1806336</c:v>
                </c:pt>
                <c:pt idx="12344">
                  <c:v>1806336</c:v>
                </c:pt>
                <c:pt idx="12345">
                  <c:v>1806336</c:v>
                </c:pt>
                <c:pt idx="12346">
                  <c:v>1806336</c:v>
                </c:pt>
                <c:pt idx="12347">
                  <c:v>1806336</c:v>
                </c:pt>
                <c:pt idx="12348">
                  <c:v>1806336</c:v>
                </c:pt>
                <c:pt idx="12349">
                  <c:v>1806336</c:v>
                </c:pt>
                <c:pt idx="12350">
                  <c:v>1806336</c:v>
                </c:pt>
                <c:pt idx="12351">
                  <c:v>1806336</c:v>
                </c:pt>
                <c:pt idx="12352">
                  <c:v>1806336</c:v>
                </c:pt>
                <c:pt idx="12353">
                  <c:v>1806336</c:v>
                </c:pt>
                <c:pt idx="12354">
                  <c:v>1806336</c:v>
                </c:pt>
                <c:pt idx="12355">
                  <c:v>1806336</c:v>
                </c:pt>
                <c:pt idx="12356">
                  <c:v>1806336</c:v>
                </c:pt>
                <c:pt idx="12357">
                  <c:v>1806336</c:v>
                </c:pt>
                <c:pt idx="12358">
                  <c:v>1806336</c:v>
                </c:pt>
                <c:pt idx="12359">
                  <c:v>1806336</c:v>
                </c:pt>
                <c:pt idx="12360">
                  <c:v>1806336</c:v>
                </c:pt>
                <c:pt idx="12361">
                  <c:v>1806336</c:v>
                </c:pt>
                <c:pt idx="12362">
                  <c:v>1806336</c:v>
                </c:pt>
                <c:pt idx="12363">
                  <c:v>1806336</c:v>
                </c:pt>
                <c:pt idx="12364">
                  <c:v>1806336</c:v>
                </c:pt>
                <c:pt idx="12365">
                  <c:v>1806336</c:v>
                </c:pt>
                <c:pt idx="12366">
                  <c:v>1806336</c:v>
                </c:pt>
                <c:pt idx="12367">
                  <c:v>1806336</c:v>
                </c:pt>
                <c:pt idx="12368">
                  <c:v>1806336</c:v>
                </c:pt>
                <c:pt idx="12369">
                  <c:v>1806336</c:v>
                </c:pt>
                <c:pt idx="12370">
                  <c:v>1806336</c:v>
                </c:pt>
                <c:pt idx="12371">
                  <c:v>1806336</c:v>
                </c:pt>
                <c:pt idx="12372">
                  <c:v>1806336</c:v>
                </c:pt>
                <c:pt idx="12373">
                  <c:v>1806336</c:v>
                </c:pt>
                <c:pt idx="12374">
                  <c:v>1806336</c:v>
                </c:pt>
                <c:pt idx="12375">
                  <c:v>1806336</c:v>
                </c:pt>
                <c:pt idx="12376">
                  <c:v>1806336</c:v>
                </c:pt>
                <c:pt idx="12377">
                  <c:v>1806336</c:v>
                </c:pt>
                <c:pt idx="12378">
                  <c:v>1806336</c:v>
                </c:pt>
                <c:pt idx="12379">
                  <c:v>1806336</c:v>
                </c:pt>
                <c:pt idx="12380">
                  <c:v>1806336</c:v>
                </c:pt>
                <c:pt idx="12381">
                  <c:v>1806336</c:v>
                </c:pt>
                <c:pt idx="12382">
                  <c:v>1806336</c:v>
                </c:pt>
                <c:pt idx="12383">
                  <c:v>1806336</c:v>
                </c:pt>
                <c:pt idx="12384">
                  <c:v>1806336</c:v>
                </c:pt>
                <c:pt idx="12385">
                  <c:v>1806336</c:v>
                </c:pt>
                <c:pt idx="12386">
                  <c:v>1806336</c:v>
                </c:pt>
                <c:pt idx="12387">
                  <c:v>1806336</c:v>
                </c:pt>
                <c:pt idx="12388">
                  <c:v>1806336</c:v>
                </c:pt>
                <c:pt idx="12389">
                  <c:v>1806336</c:v>
                </c:pt>
                <c:pt idx="12390">
                  <c:v>1806336</c:v>
                </c:pt>
                <c:pt idx="12391">
                  <c:v>1806336</c:v>
                </c:pt>
                <c:pt idx="12392">
                  <c:v>1806336</c:v>
                </c:pt>
                <c:pt idx="12393">
                  <c:v>1806336</c:v>
                </c:pt>
                <c:pt idx="12394">
                  <c:v>1806336</c:v>
                </c:pt>
                <c:pt idx="12395">
                  <c:v>1806336</c:v>
                </c:pt>
                <c:pt idx="12396">
                  <c:v>1806336</c:v>
                </c:pt>
                <c:pt idx="12397">
                  <c:v>1806336</c:v>
                </c:pt>
                <c:pt idx="12398">
                  <c:v>1806336</c:v>
                </c:pt>
                <c:pt idx="12399">
                  <c:v>1806336</c:v>
                </c:pt>
                <c:pt idx="12400">
                  <c:v>1806336</c:v>
                </c:pt>
                <c:pt idx="12401">
                  <c:v>1806336</c:v>
                </c:pt>
                <c:pt idx="12402">
                  <c:v>1806336</c:v>
                </c:pt>
                <c:pt idx="12403">
                  <c:v>1806336</c:v>
                </c:pt>
                <c:pt idx="12404">
                  <c:v>1806336</c:v>
                </c:pt>
                <c:pt idx="12405">
                  <c:v>1806336</c:v>
                </c:pt>
                <c:pt idx="12406">
                  <c:v>1806336</c:v>
                </c:pt>
                <c:pt idx="12407">
                  <c:v>1806336</c:v>
                </c:pt>
                <c:pt idx="12408">
                  <c:v>1806336</c:v>
                </c:pt>
                <c:pt idx="12409">
                  <c:v>1806336</c:v>
                </c:pt>
                <c:pt idx="12410">
                  <c:v>1806336</c:v>
                </c:pt>
                <c:pt idx="12411">
                  <c:v>1806336</c:v>
                </c:pt>
                <c:pt idx="12412">
                  <c:v>1806336</c:v>
                </c:pt>
                <c:pt idx="12413">
                  <c:v>1806336</c:v>
                </c:pt>
                <c:pt idx="12414">
                  <c:v>1806336</c:v>
                </c:pt>
                <c:pt idx="12415">
                  <c:v>1806336</c:v>
                </c:pt>
                <c:pt idx="12416">
                  <c:v>1806336</c:v>
                </c:pt>
                <c:pt idx="12417">
                  <c:v>1806336</c:v>
                </c:pt>
                <c:pt idx="12418">
                  <c:v>1806336</c:v>
                </c:pt>
                <c:pt idx="12419">
                  <c:v>1806336</c:v>
                </c:pt>
                <c:pt idx="12420">
                  <c:v>1806336</c:v>
                </c:pt>
                <c:pt idx="12421">
                  <c:v>1806336</c:v>
                </c:pt>
                <c:pt idx="12422">
                  <c:v>1806336</c:v>
                </c:pt>
                <c:pt idx="12423">
                  <c:v>1806336</c:v>
                </c:pt>
                <c:pt idx="12424">
                  <c:v>1806336</c:v>
                </c:pt>
                <c:pt idx="12425">
                  <c:v>1806336</c:v>
                </c:pt>
                <c:pt idx="12426">
                  <c:v>1806336</c:v>
                </c:pt>
                <c:pt idx="12427">
                  <c:v>1622016</c:v>
                </c:pt>
                <c:pt idx="12428">
                  <c:v>1806336</c:v>
                </c:pt>
                <c:pt idx="12429">
                  <c:v>1806336</c:v>
                </c:pt>
                <c:pt idx="12430">
                  <c:v>1806336</c:v>
                </c:pt>
                <c:pt idx="12431">
                  <c:v>1806336</c:v>
                </c:pt>
                <c:pt idx="12432">
                  <c:v>1806336</c:v>
                </c:pt>
                <c:pt idx="12433">
                  <c:v>1806336</c:v>
                </c:pt>
                <c:pt idx="12434">
                  <c:v>1806336</c:v>
                </c:pt>
                <c:pt idx="12435">
                  <c:v>1806336</c:v>
                </c:pt>
                <c:pt idx="12436">
                  <c:v>1806336</c:v>
                </c:pt>
                <c:pt idx="12437">
                  <c:v>1806336</c:v>
                </c:pt>
                <c:pt idx="12438">
                  <c:v>1806336</c:v>
                </c:pt>
                <c:pt idx="12439">
                  <c:v>1806336</c:v>
                </c:pt>
                <c:pt idx="12440">
                  <c:v>1622016</c:v>
                </c:pt>
                <c:pt idx="12441">
                  <c:v>1806336</c:v>
                </c:pt>
                <c:pt idx="12442">
                  <c:v>1806336</c:v>
                </c:pt>
                <c:pt idx="12443">
                  <c:v>1806336</c:v>
                </c:pt>
                <c:pt idx="12444">
                  <c:v>1806336</c:v>
                </c:pt>
                <c:pt idx="12445">
                  <c:v>1806336</c:v>
                </c:pt>
                <c:pt idx="12446">
                  <c:v>1806336</c:v>
                </c:pt>
                <c:pt idx="12447">
                  <c:v>1806336</c:v>
                </c:pt>
                <c:pt idx="12448">
                  <c:v>1806336</c:v>
                </c:pt>
                <c:pt idx="12449">
                  <c:v>1806336</c:v>
                </c:pt>
                <c:pt idx="12450">
                  <c:v>1806336</c:v>
                </c:pt>
                <c:pt idx="12451">
                  <c:v>1806336</c:v>
                </c:pt>
                <c:pt idx="12452">
                  <c:v>1806336</c:v>
                </c:pt>
                <c:pt idx="12453">
                  <c:v>1622016</c:v>
                </c:pt>
                <c:pt idx="12454">
                  <c:v>1806336</c:v>
                </c:pt>
                <c:pt idx="12455">
                  <c:v>1806336</c:v>
                </c:pt>
                <c:pt idx="12456">
                  <c:v>1806336</c:v>
                </c:pt>
                <c:pt idx="12457">
                  <c:v>1806336</c:v>
                </c:pt>
                <c:pt idx="12458">
                  <c:v>1806336</c:v>
                </c:pt>
                <c:pt idx="12459">
                  <c:v>1806336</c:v>
                </c:pt>
                <c:pt idx="12460">
                  <c:v>1806336</c:v>
                </c:pt>
                <c:pt idx="12461">
                  <c:v>1806336</c:v>
                </c:pt>
                <c:pt idx="12462">
                  <c:v>1806336</c:v>
                </c:pt>
                <c:pt idx="12463">
                  <c:v>1806336</c:v>
                </c:pt>
                <c:pt idx="12464">
                  <c:v>1806336</c:v>
                </c:pt>
                <c:pt idx="12465">
                  <c:v>1806336</c:v>
                </c:pt>
                <c:pt idx="12466">
                  <c:v>1622016</c:v>
                </c:pt>
                <c:pt idx="12467">
                  <c:v>1806336</c:v>
                </c:pt>
                <c:pt idx="12468">
                  <c:v>1806336</c:v>
                </c:pt>
                <c:pt idx="12469">
                  <c:v>1806336</c:v>
                </c:pt>
                <c:pt idx="12470">
                  <c:v>1806336</c:v>
                </c:pt>
                <c:pt idx="12471">
                  <c:v>1806336</c:v>
                </c:pt>
                <c:pt idx="12472">
                  <c:v>1806336</c:v>
                </c:pt>
                <c:pt idx="12473">
                  <c:v>1806336</c:v>
                </c:pt>
                <c:pt idx="12474">
                  <c:v>1806336</c:v>
                </c:pt>
                <c:pt idx="12475">
                  <c:v>1806336</c:v>
                </c:pt>
                <c:pt idx="12476">
                  <c:v>1806336</c:v>
                </c:pt>
                <c:pt idx="12477">
                  <c:v>1806336</c:v>
                </c:pt>
                <c:pt idx="12478">
                  <c:v>1806336</c:v>
                </c:pt>
                <c:pt idx="12479">
                  <c:v>1622016</c:v>
                </c:pt>
                <c:pt idx="12480">
                  <c:v>1806336</c:v>
                </c:pt>
                <c:pt idx="12481">
                  <c:v>1806336</c:v>
                </c:pt>
                <c:pt idx="12482">
                  <c:v>1806336</c:v>
                </c:pt>
                <c:pt idx="12483">
                  <c:v>1806336</c:v>
                </c:pt>
                <c:pt idx="12484">
                  <c:v>1806336</c:v>
                </c:pt>
                <c:pt idx="12485">
                  <c:v>1806336</c:v>
                </c:pt>
                <c:pt idx="12486">
                  <c:v>1806336</c:v>
                </c:pt>
                <c:pt idx="12487">
                  <c:v>1806336</c:v>
                </c:pt>
                <c:pt idx="12488">
                  <c:v>1806336</c:v>
                </c:pt>
                <c:pt idx="12489">
                  <c:v>1806336</c:v>
                </c:pt>
                <c:pt idx="12490">
                  <c:v>1806336</c:v>
                </c:pt>
                <c:pt idx="12491">
                  <c:v>1806336</c:v>
                </c:pt>
                <c:pt idx="12492">
                  <c:v>1622016</c:v>
                </c:pt>
                <c:pt idx="12493">
                  <c:v>1806336</c:v>
                </c:pt>
                <c:pt idx="12494">
                  <c:v>1806336</c:v>
                </c:pt>
                <c:pt idx="12495">
                  <c:v>1806336</c:v>
                </c:pt>
                <c:pt idx="12496">
                  <c:v>1806336</c:v>
                </c:pt>
                <c:pt idx="12497">
                  <c:v>1806336</c:v>
                </c:pt>
                <c:pt idx="12498">
                  <c:v>1806336</c:v>
                </c:pt>
                <c:pt idx="12499">
                  <c:v>1806336</c:v>
                </c:pt>
                <c:pt idx="12500">
                  <c:v>1806336</c:v>
                </c:pt>
                <c:pt idx="12501">
                  <c:v>1806336</c:v>
                </c:pt>
                <c:pt idx="12502">
                  <c:v>1806336</c:v>
                </c:pt>
                <c:pt idx="12503">
                  <c:v>1806336</c:v>
                </c:pt>
                <c:pt idx="12504">
                  <c:v>1806336</c:v>
                </c:pt>
                <c:pt idx="12505">
                  <c:v>1806336</c:v>
                </c:pt>
                <c:pt idx="12506">
                  <c:v>1806336</c:v>
                </c:pt>
                <c:pt idx="12507">
                  <c:v>1806336</c:v>
                </c:pt>
                <c:pt idx="12508">
                  <c:v>1806336</c:v>
                </c:pt>
                <c:pt idx="12509">
                  <c:v>1806336</c:v>
                </c:pt>
                <c:pt idx="12510">
                  <c:v>1806336</c:v>
                </c:pt>
                <c:pt idx="12511">
                  <c:v>1806336</c:v>
                </c:pt>
                <c:pt idx="12512">
                  <c:v>1806336</c:v>
                </c:pt>
                <c:pt idx="12513">
                  <c:v>1806336</c:v>
                </c:pt>
                <c:pt idx="12514">
                  <c:v>1806336</c:v>
                </c:pt>
                <c:pt idx="12515">
                  <c:v>1806336</c:v>
                </c:pt>
                <c:pt idx="12516">
                  <c:v>1806336</c:v>
                </c:pt>
                <c:pt idx="12517">
                  <c:v>1806336</c:v>
                </c:pt>
                <c:pt idx="12518">
                  <c:v>1806336</c:v>
                </c:pt>
                <c:pt idx="12519">
                  <c:v>1806336</c:v>
                </c:pt>
                <c:pt idx="12520">
                  <c:v>1806336</c:v>
                </c:pt>
                <c:pt idx="12521">
                  <c:v>1806336</c:v>
                </c:pt>
                <c:pt idx="12522">
                  <c:v>1806336</c:v>
                </c:pt>
                <c:pt idx="12523">
                  <c:v>1806336</c:v>
                </c:pt>
                <c:pt idx="12524">
                  <c:v>1806336</c:v>
                </c:pt>
                <c:pt idx="12525">
                  <c:v>1806336</c:v>
                </c:pt>
                <c:pt idx="12526">
                  <c:v>1806336</c:v>
                </c:pt>
                <c:pt idx="12527">
                  <c:v>1806336</c:v>
                </c:pt>
                <c:pt idx="12528">
                  <c:v>1806336</c:v>
                </c:pt>
                <c:pt idx="12529">
                  <c:v>1806336</c:v>
                </c:pt>
                <c:pt idx="12530">
                  <c:v>1806336</c:v>
                </c:pt>
                <c:pt idx="12531">
                  <c:v>1806336</c:v>
                </c:pt>
                <c:pt idx="12532">
                  <c:v>1806336</c:v>
                </c:pt>
                <c:pt idx="12533">
                  <c:v>1806336</c:v>
                </c:pt>
                <c:pt idx="12534">
                  <c:v>1806336</c:v>
                </c:pt>
                <c:pt idx="12535">
                  <c:v>1806336</c:v>
                </c:pt>
                <c:pt idx="12536">
                  <c:v>1806336</c:v>
                </c:pt>
                <c:pt idx="12537">
                  <c:v>1806336</c:v>
                </c:pt>
                <c:pt idx="12538">
                  <c:v>1806336</c:v>
                </c:pt>
                <c:pt idx="12539">
                  <c:v>1806336</c:v>
                </c:pt>
                <c:pt idx="12540">
                  <c:v>1806336</c:v>
                </c:pt>
                <c:pt idx="12541">
                  <c:v>1806336</c:v>
                </c:pt>
                <c:pt idx="12542">
                  <c:v>1806336</c:v>
                </c:pt>
                <c:pt idx="12543">
                  <c:v>1806336</c:v>
                </c:pt>
                <c:pt idx="12544">
                  <c:v>1806336</c:v>
                </c:pt>
                <c:pt idx="12545">
                  <c:v>1806336</c:v>
                </c:pt>
                <c:pt idx="12546">
                  <c:v>1806336</c:v>
                </c:pt>
                <c:pt idx="12547">
                  <c:v>1806336</c:v>
                </c:pt>
                <c:pt idx="12548">
                  <c:v>1806336</c:v>
                </c:pt>
                <c:pt idx="12549">
                  <c:v>1806336</c:v>
                </c:pt>
                <c:pt idx="12550">
                  <c:v>1806336</c:v>
                </c:pt>
                <c:pt idx="12551">
                  <c:v>1806336</c:v>
                </c:pt>
                <c:pt idx="12552">
                  <c:v>1806336</c:v>
                </c:pt>
                <c:pt idx="12553">
                  <c:v>1806336</c:v>
                </c:pt>
                <c:pt idx="12554">
                  <c:v>1806336</c:v>
                </c:pt>
                <c:pt idx="12555">
                  <c:v>1806336</c:v>
                </c:pt>
                <c:pt idx="12556">
                  <c:v>1806336</c:v>
                </c:pt>
                <c:pt idx="12557">
                  <c:v>1806336</c:v>
                </c:pt>
                <c:pt idx="12558">
                  <c:v>1806336</c:v>
                </c:pt>
                <c:pt idx="12559">
                  <c:v>1806336</c:v>
                </c:pt>
                <c:pt idx="12560">
                  <c:v>1806336</c:v>
                </c:pt>
                <c:pt idx="12561">
                  <c:v>1806336</c:v>
                </c:pt>
                <c:pt idx="12562">
                  <c:v>1806336</c:v>
                </c:pt>
                <c:pt idx="12563">
                  <c:v>1806336</c:v>
                </c:pt>
                <c:pt idx="12564">
                  <c:v>1806336</c:v>
                </c:pt>
                <c:pt idx="12565">
                  <c:v>1806336</c:v>
                </c:pt>
                <c:pt idx="12566">
                  <c:v>1806336</c:v>
                </c:pt>
                <c:pt idx="12567">
                  <c:v>1806336</c:v>
                </c:pt>
                <c:pt idx="12568">
                  <c:v>1806336</c:v>
                </c:pt>
                <c:pt idx="12569">
                  <c:v>1806336</c:v>
                </c:pt>
                <c:pt idx="12570">
                  <c:v>1806336</c:v>
                </c:pt>
                <c:pt idx="12571">
                  <c:v>1806336</c:v>
                </c:pt>
                <c:pt idx="12572">
                  <c:v>1806336</c:v>
                </c:pt>
                <c:pt idx="12573">
                  <c:v>1806336</c:v>
                </c:pt>
                <c:pt idx="12574">
                  <c:v>1806336</c:v>
                </c:pt>
                <c:pt idx="12575">
                  <c:v>1806336</c:v>
                </c:pt>
                <c:pt idx="12576">
                  <c:v>1806336</c:v>
                </c:pt>
                <c:pt idx="12577">
                  <c:v>1806336</c:v>
                </c:pt>
                <c:pt idx="12578">
                  <c:v>1806336</c:v>
                </c:pt>
                <c:pt idx="12579">
                  <c:v>1806336</c:v>
                </c:pt>
                <c:pt idx="12580">
                  <c:v>1806336</c:v>
                </c:pt>
                <c:pt idx="12581">
                  <c:v>1806336</c:v>
                </c:pt>
                <c:pt idx="12582">
                  <c:v>1806336</c:v>
                </c:pt>
                <c:pt idx="12583">
                  <c:v>1806336</c:v>
                </c:pt>
                <c:pt idx="12584">
                  <c:v>1806336</c:v>
                </c:pt>
                <c:pt idx="12585">
                  <c:v>1806336</c:v>
                </c:pt>
                <c:pt idx="12586">
                  <c:v>1806336</c:v>
                </c:pt>
                <c:pt idx="12587">
                  <c:v>1806336</c:v>
                </c:pt>
                <c:pt idx="12588">
                  <c:v>1806336</c:v>
                </c:pt>
                <c:pt idx="12589">
                  <c:v>1806336</c:v>
                </c:pt>
                <c:pt idx="12590">
                  <c:v>1806336</c:v>
                </c:pt>
                <c:pt idx="12591">
                  <c:v>1806336</c:v>
                </c:pt>
                <c:pt idx="12592">
                  <c:v>1806336</c:v>
                </c:pt>
                <c:pt idx="12593">
                  <c:v>1806336</c:v>
                </c:pt>
                <c:pt idx="12594">
                  <c:v>1806336</c:v>
                </c:pt>
                <c:pt idx="12595">
                  <c:v>1806336</c:v>
                </c:pt>
                <c:pt idx="12596">
                  <c:v>1806336</c:v>
                </c:pt>
                <c:pt idx="12597">
                  <c:v>1806336</c:v>
                </c:pt>
                <c:pt idx="12598">
                  <c:v>1806336</c:v>
                </c:pt>
                <c:pt idx="12599">
                  <c:v>1806336</c:v>
                </c:pt>
                <c:pt idx="12600">
                  <c:v>1806336</c:v>
                </c:pt>
                <c:pt idx="12601">
                  <c:v>1806336</c:v>
                </c:pt>
                <c:pt idx="12602">
                  <c:v>1806336</c:v>
                </c:pt>
                <c:pt idx="12603">
                  <c:v>1806336</c:v>
                </c:pt>
                <c:pt idx="12604">
                  <c:v>1806336</c:v>
                </c:pt>
                <c:pt idx="12605">
                  <c:v>1806336</c:v>
                </c:pt>
                <c:pt idx="12606">
                  <c:v>1806336</c:v>
                </c:pt>
                <c:pt idx="12607">
                  <c:v>1806336</c:v>
                </c:pt>
                <c:pt idx="12608">
                  <c:v>1806336</c:v>
                </c:pt>
                <c:pt idx="12609">
                  <c:v>1806336</c:v>
                </c:pt>
                <c:pt idx="12610">
                  <c:v>1806336</c:v>
                </c:pt>
                <c:pt idx="12611">
                  <c:v>1806336</c:v>
                </c:pt>
                <c:pt idx="12612">
                  <c:v>1806336</c:v>
                </c:pt>
                <c:pt idx="12613">
                  <c:v>1806336</c:v>
                </c:pt>
                <c:pt idx="12614">
                  <c:v>1806336</c:v>
                </c:pt>
                <c:pt idx="12615">
                  <c:v>1806336</c:v>
                </c:pt>
                <c:pt idx="12616">
                  <c:v>1806336</c:v>
                </c:pt>
                <c:pt idx="12617">
                  <c:v>1806336</c:v>
                </c:pt>
                <c:pt idx="12618">
                  <c:v>1806336</c:v>
                </c:pt>
                <c:pt idx="12619">
                  <c:v>1806336</c:v>
                </c:pt>
                <c:pt idx="12620">
                  <c:v>1806336</c:v>
                </c:pt>
                <c:pt idx="12621">
                  <c:v>1806336</c:v>
                </c:pt>
                <c:pt idx="12622">
                  <c:v>1806336</c:v>
                </c:pt>
                <c:pt idx="12623">
                  <c:v>1806336</c:v>
                </c:pt>
                <c:pt idx="12624">
                  <c:v>1806336</c:v>
                </c:pt>
                <c:pt idx="12625">
                  <c:v>1806336</c:v>
                </c:pt>
                <c:pt idx="12626">
                  <c:v>1806336</c:v>
                </c:pt>
                <c:pt idx="12627">
                  <c:v>1806336</c:v>
                </c:pt>
                <c:pt idx="12628">
                  <c:v>1806336</c:v>
                </c:pt>
                <c:pt idx="12629">
                  <c:v>1806336</c:v>
                </c:pt>
                <c:pt idx="12630">
                  <c:v>1806336</c:v>
                </c:pt>
                <c:pt idx="12631">
                  <c:v>1806336</c:v>
                </c:pt>
                <c:pt idx="12632">
                  <c:v>1806336</c:v>
                </c:pt>
                <c:pt idx="12633">
                  <c:v>1806336</c:v>
                </c:pt>
                <c:pt idx="12634">
                  <c:v>1806336</c:v>
                </c:pt>
                <c:pt idx="12635">
                  <c:v>1806336</c:v>
                </c:pt>
                <c:pt idx="12636">
                  <c:v>1806336</c:v>
                </c:pt>
                <c:pt idx="12637">
                  <c:v>1806336</c:v>
                </c:pt>
                <c:pt idx="12638">
                  <c:v>1806336</c:v>
                </c:pt>
                <c:pt idx="12639">
                  <c:v>1806336</c:v>
                </c:pt>
                <c:pt idx="12640">
                  <c:v>1806336</c:v>
                </c:pt>
                <c:pt idx="12641">
                  <c:v>1806336</c:v>
                </c:pt>
                <c:pt idx="12642">
                  <c:v>1806336</c:v>
                </c:pt>
                <c:pt idx="12643">
                  <c:v>1806336</c:v>
                </c:pt>
                <c:pt idx="12644">
                  <c:v>1806336</c:v>
                </c:pt>
                <c:pt idx="12645">
                  <c:v>1806336</c:v>
                </c:pt>
                <c:pt idx="12646">
                  <c:v>1806336</c:v>
                </c:pt>
                <c:pt idx="12647">
                  <c:v>1806336</c:v>
                </c:pt>
                <c:pt idx="12648">
                  <c:v>1806336</c:v>
                </c:pt>
                <c:pt idx="12649">
                  <c:v>1806336</c:v>
                </c:pt>
                <c:pt idx="12650">
                  <c:v>1806336</c:v>
                </c:pt>
                <c:pt idx="12651">
                  <c:v>1806336</c:v>
                </c:pt>
                <c:pt idx="12652">
                  <c:v>1806336</c:v>
                </c:pt>
                <c:pt idx="12653">
                  <c:v>1806336</c:v>
                </c:pt>
                <c:pt idx="12654">
                  <c:v>1806336</c:v>
                </c:pt>
                <c:pt idx="12655">
                  <c:v>1806336</c:v>
                </c:pt>
                <c:pt idx="12656">
                  <c:v>1806336</c:v>
                </c:pt>
                <c:pt idx="12657">
                  <c:v>1806336</c:v>
                </c:pt>
                <c:pt idx="12658">
                  <c:v>1806336</c:v>
                </c:pt>
                <c:pt idx="12659">
                  <c:v>1806336</c:v>
                </c:pt>
                <c:pt idx="12660">
                  <c:v>1806336</c:v>
                </c:pt>
                <c:pt idx="12661">
                  <c:v>1806336</c:v>
                </c:pt>
                <c:pt idx="12662">
                  <c:v>1806336</c:v>
                </c:pt>
                <c:pt idx="12663">
                  <c:v>1806336</c:v>
                </c:pt>
                <c:pt idx="12664">
                  <c:v>1806336</c:v>
                </c:pt>
                <c:pt idx="12665">
                  <c:v>1806336</c:v>
                </c:pt>
                <c:pt idx="12666">
                  <c:v>1806336</c:v>
                </c:pt>
                <c:pt idx="12667">
                  <c:v>1806336</c:v>
                </c:pt>
                <c:pt idx="12668">
                  <c:v>1806336</c:v>
                </c:pt>
                <c:pt idx="12669">
                  <c:v>1806336</c:v>
                </c:pt>
                <c:pt idx="12670">
                  <c:v>1806336</c:v>
                </c:pt>
                <c:pt idx="12671">
                  <c:v>1806336</c:v>
                </c:pt>
                <c:pt idx="12672">
                  <c:v>1806336</c:v>
                </c:pt>
                <c:pt idx="12673">
                  <c:v>1806336</c:v>
                </c:pt>
                <c:pt idx="12674">
                  <c:v>1806336</c:v>
                </c:pt>
                <c:pt idx="12675">
                  <c:v>1806336</c:v>
                </c:pt>
                <c:pt idx="12676">
                  <c:v>1806336</c:v>
                </c:pt>
                <c:pt idx="12677">
                  <c:v>1806336</c:v>
                </c:pt>
                <c:pt idx="12678">
                  <c:v>1806336</c:v>
                </c:pt>
                <c:pt idx="12679">
                  <c:v>1806336</c:v>
                </c:pt>
                <c:pt idx="12680">
                  <c:v>1806336</c:v>
                </c:pt>
                <c:pt idx="12681">
                  <c:v>1806336</c:v>
                </c:pt>
                <c:pt idx="12682">
                  <c:v>1806336</c:v>
                </c:pt>
                <c:pt idx="12683">
                  <c:v>1806336</c:v>
                </c:pt>
                <c:pt idx="12684">
                  <c:v>1806336</c:v>
                </c:pt>
                <c:pt idx="12685">
                  <c:v>1806336</c:v>
                </c:pt>
                <c:pt idx="12686">
                  <c:v>1806336</c:v>
                </c:pt>
                <c:pt idx="12687">
                  <c:v>1806336</c:v>
                </c:pt>
                <c:pt idx="12688">
                  <c:v>1806336</c:v>
                </c:pt>
                <c:pt idx="12689">
                  <c:v>1806336</c:v>
                </c:pt>
                <c:pt idx="12690">
                  <c:v>1806336</c:v>
                </c:pt>
                <c:pt idx="12691">
                  <c:v>1806336</c:v>
                </c:pt>
                <c:pt idx="12692">
                  <c:v>1806336</c:v>
                </c:pt>
                <c:pt idx="12693">
                  <c:v>1806336</c:v>
                </c:pt>
                <c:pt idx="12694">
                  <c:v>1806336</c:v>
                </c:pt>
                <c:pt idx="12695">
                  <c:v>1806336</c:v>
                </c:pt>
                <c:pt idx="12696">
                  <c:v>1806336</c:v>
                </c:pt>
                <c:pt idx="12697">
                  <c:v>1806336</c:v>
                </c:pt>
                <c:pt idx="12698">
                  <c:v>1806336</c:v>
                </c:pt>
                <c:pt idx="12699">
                  <c:v>1806336</c:v>
                </c:pt>
                <c:pt idx="12700">
                  <c:v>1806336</c:v>
                </c:pt>
                <c:pt idx="12701">
                  <c:v>1806336</c:v>
                </c:pt>
                <c:pt idx="12702">
                  <c:v>1806336</c:v>
                </c:pt>
                <c:pt idx="12703">
                  <c:v>1806336</c:v>
                </c:pt>
                <c:pt idx="12704">
                  <c:v>1806336</c:v>
                </c:pt>
                <c:pt idx="12705">
                  <c:v>1806336</c:v>
                </c:pt>
                <c:pt idx="12706">
                  <c:v>1806336</c:v>
                </c:pt>
                <c:pt idx="12707">
                  <c:v>1806336</c:v>
                </c:pt>
                <c:pt idx="12708">
                  <c:v>1806336</c:v>
                </c:pt>
                <c:pt idx="12709">
                  <c:v>1806336</c:v>
                </c:pt>
                <c:pt idx="12710">
                  <c:v>1806336</c:v>
                </c:pt>
                <c:pt idx="12711">
                  <c:v>1806336</c:v>
                </c:pt>
                <c:pt idx="12712">
                  <c:v>1806336</c:v>
                </c:pt>
                <c:pt idx="12713">
                  <c:v>1806336</c:v>
                </c:pt>
                <c:pt idx="12714">
                  <c:v>1806336</c:v>
                </c:pt>
                <c:pt idx="12715">
                  <c:v>1806336</c:v>
                </c:pt>
                <c:pt idx="12716">
                  <c:v>1806336</c:v>
                </c:pt>
                <c:pt idx="12717">
                  <c:v>1806336</c:v>
                </c:pt>
                <c:pt idx="12718">
                  <c:v>1806336</c:v>
                </c:pt>
                <c:pt idx="12719">
                  <c:v>1806336</c:v>
                </c:pt>
                <c:pt idx="12720">
                  <c:v>1806336</c:v>
                </c:pt>
                <c:pt idx="12721">
                  <c:v>1806336</c:v>
                </c:pt>
                <c:pt idx="12722">
                  <c:v>1806336</c:v>
                </c:pt>
                <c:pt idx="12723">
                  <c:v>1806336</c:v>
                </c:pt>
                <c:pt idx="12724">
                  <c:v>1806336</c:v>
                </c:pt>
                <c:pt idx="12725">
                  <c:v>1806336</c:v>
                </c:pt>
                <c:pt idx="12726">
                  <c:v>1806336</c:v>
                </c:pt>
                <c:pt idx="12727">
                  <c:v>1806336</c:v>
                </c:pt>
                <c:pt idx="12728">
                  <c:v>1806336</c:v>
                </c:pt>
                <c:pt idx="12729">
                  <c:v>1806336</c:v>
                </c:pt>
                <c:pt idx="12730">
                  <c:v>1806336</c:v>
                </c:pt>
                <c:pt idx="12731">
                  <c:v>1806336</c:v>
                </c:pt>
                <c:pt idx="12732">
                  <c:v>1806336</c:v>
                </c:pt>
                <c:pt idx="12733">
                  <c:v>1806336</c:v>
                </c:pt>
                <c:pt idx="12734">
                  <c:v>1806336</c:v>
                </c:pt>
                <c:pt idx="12735">
                  <c:v>1806336</c:v>
                </c:pt>
                <c:pt idx="12736">
                  <c:v>1806336</c:v>
                </c:pt>
                <c:pt idx="12737">
                  <c:v>1806336</c:v>
                </c:pt>
                <c:pt idx="12738">
                  <c:v>1806336</c:v>
                </c:pt>
                <c:pt idx="12739">
                  <c:v>1806336</c:v>
                </c:pt>
                <c:pt idx="12740">
                  <c:v>1806336</c:v>
                </c:pt>
                <c:pt idx="12741">
                  <c:v>1806336</c:v>
                </c:pt>
                <c:pt idx="12742">
                  <c:v>1806336</c:v>
                </c:pt>
                <c:pt idx="12743">
                  <c:v>1806336</c:v>
                </c:pt>
                <c:pt idx="12744">
                  <c:v>1806336</c:v>
                </c:pt>
                <c:pt idx="12745">
                  <c:v>1806336</c:v>
                </c:pt>
                <c:pt idx="12746">
                  <c:v>1806336</c:v>
                </c:pt>
                <c:pt idx="12747">
                  <c:v>1806336</c:v>
                </c:pt>
                <c:pt idx="12748">
                  <c:v>1806336</c:v>
                </c:pt>
                <c:pt idx="12749">
                  <c:v>1806336</c:v>
                </c:pt>
                <c:pt idx="12750">
                  <c:v>1806336</c:v>
                </c:pt>
                <c:pt idx="12751">
                  <c:v>1806336</c:v>
                </c:pt>
                <c:pt idx="12752">
                  <c:v>1806336</c:v>
                </c:pt>
                <c:pt idx="12753">
                  <c:v>1806336</c:v>
                </c:pt>
                <c:pt idx="12754">
                  <c:v>1806336</c:v>
                </c:pt>
                <c:pt idx="12755">
                  <c:v>1806336</c:v>
                </c:pt>
                <c:pt idx="12756">
                  <c:v>1806336</c:v>
                </c:pt>
                <c:pt idx="12757">
                  <c:v>1806336</c:v>
                </c:pt>
                <c:pt idx="12758">
                  <c:v>1806336</c:v>
                </c:pt>
                <c:pt idx="12759">
                  <c:v>1806336</c:v>
                </c:pt>
                <c:pt idx="12760">
                  <c:v>1806336</c:v>
                </c:pt>
                <c:pt idx="12761">
                  <c:v>1806336</c:v>
                </c:pt>
                <c:pt idx="12762">
                  <c:v>1806336</c:v>
                </c:pt>
                <c:pt idx="12763">
                  <c:v>1806336</c:v>
                </c:pt>
                <c:pt idx="12764">
                  <c:v>1806336</c:v>
                </c:pt>
                <c:pt idx="12765">
                  <c:v>1806336</c:v>
                </c:pt>
                <c:pt idx="12766">
                  <c:v>1806336</c:v>
                </c:pt>
                <c:pt idx="12767">
                  <c:v>1806336</c:v>
                </c:pt>
                <c:pt idx="12768">
                  <c:v>1806336</c:v>
                </c:pt>
                <c:pt idx="12769">
                  <c:v>1806336</c:v>
                </c:pt>
                <c:pt idx="12770">
                  <c:v>1806336</c:v>
                </c:pt>
                <c:pt idx="12771">
                  <c:v>1806336</c:v>
                </c:pt>
                <c:pt idx="12772">
                  <c:v>1806336</c:v>
                </c:pt>
                <c:pt idx="12773">
                  <c:v>1806336</c:v>
                </c:pt>
                <c:pt idx="12774">
                  <c:v>1806336</c:v>
                </c:pt>
                <c:pt idx="12775">
                  <c:v>1806336</c:v>
                </c:pt>
                <c:pt idx="12776">
                  <c:v>1806336</c:v>
                </c:pt>
                <c:pt idx="12777">
                  <c:v>1806336</c:v>
                </c:pt>
                <c:pt idx="12778">
                  <c:v>1806336</c:v>
                </c:pt>
                <c:pt idx="12779">
                  <c:v>1806336</c:v>
                </c:pt>
                <c:pt idx="12780">
                  <c:v>1806336</c:v>
                </c:pt>
                <c:pt idx="12781">
                  <c:v>1806336</c:v>
                </c:pt>
                <c:pt idx="12782">
                  <c:v>1806336</c:v>
                </c:pt>
                <c:pt idx="12783">
                  <c:v>1806336</c:v>
                </c:pt>
                <c:pt idx="12784">
                  <c:v>1806336</c:v>
                </c:pt>
                <c:pt idx="12785">
                  <c:v>1806336</c:v>
                </c:pt>
                <c:pt idx="12786">
                  <c:v>1806336</c:v>
                </c:pt>
                <c:pt idx="12787">
                  <c:v>1806336</c:v>
                </c:pt>
                <c:pt idx="12788">
                  <c:v>1806336</c:v>
                </c:pt>
                <c:pt idx="12789">
                  <c:v>1806336</c:v>
                </c:pt>
                <c:pt idx="12790">
                  <c:v>1806336</c:v>
                </c:pt>
                <c:pt idx="12791">
                  <c:v>1806336</c:v>
                </c:pt>
                <c:pt idx="12792">
                  <c:v>1806336</c:v>
                </c:pt>
                <c:pt idx="12793">
                  <c:v>1806336</c:v>
                </c:pt>
                <c:pt idx="12794">
                  <c:v>1806336</c:v>
                </c:pt>
                <c:pt idx="12795">
                  <c:v>1806336</c:v>
                </c:pt>
                <c:pt idx="12796">
                  <c:v>1806336</c:v>
                </c:pt>
                <c:pt idx="12797">
                  <c:v>1806336</c:v>
                </c:pt>
                <c:pt idx="12798">
                  <c:v>1806336</c:v>
                </c:pt>
                <c:pt idx="12799">
                  <c:v>1806336</c:v>
                </c:pt>
                <c:pt idx="12800">
                  <c:v>1806336</c:v>
                </c:pt>
                <c:pt idx="12801">
                  <c:v>1806336</c:v>
                </c:pt>
                <c:pt idx="12802">
                  <c:v>1806336</c:v>
                </c:pt>
                <c:pt idx="12803">
                  <c:v>1806336</c:v>
                </c:pt>
                <c:pt idx="12804">
                  <c:v>1806336</c:v>
                </c:pt>
                <c:pt idx="12805">
                  <c:v>1806336</c:v>
                </c:pt>
                <c:pt idx="12806">
                  <c:v>1806336</c:v>
                </c:pt>
                <c:pt idx="12807">
                  <c:v>1806336</c:v>
                </c:pt>
                <c:pt idx="12808">
                  <c:v>1806336</c:v>
                </c:pt>
                <c:pt idx="12809">
                  <c:v>1806336</c:v>
                </c:pt>
                <c:pt idx="12810">
                  <c:v>1806336</c:v>
                </c:pt>
                <c:pt idx="12811">
                  <c:v>1806336</c:v>
                </c:pt>
                <c:pt idx="12812">
                  <c:v>1806336</c:v>
                </c:pt>
                <c:pt idx="12813">
                  <c:v>1806336</c:v>
                </c:pt>
                <c:pt idx="12814">
                  <c:v>1806336</c:v>
                </c:pt>
                <c:pt idx="12815">
                  <c:v>1806336</c:v>
                </c:pt>
                <c:pt idx="12816">
                  <c:v>1806336</c:v>
                </c:pt>
                <c:pt idx="12817">
                  <c:v>1806336</c:v>
                </c:pt>
                <c:pt idx="12818">
                  <c:v>1806336</c:v>
                </c:pt>
                <c:pt idx="12819">
                  <c:v>1806336</c:v>
                </c:pt>
                <c:pt idx="12820">
                  <c:v>1806336</c:v>
                </c:pt>
                <c:pt idx="12821">
                  <c:v>1806336</c:v>
                </c:pt>
                <c:pt idx="12822">
                  <c:v>1806336</c:v>
                </c:pt>
                <c:pt idx="12823">
                  <c:v>1806336</c:v>
                </c:pt>
                <c:pt idx="12824">
                  <c:v>1806336</c:v>
                </c:pt>
                <c:pt idx="12825">
                  <c:v>1806336</c:v>
                </c:pt>
                <c:pt idx="12826">
                  <c:v>1806336</c:v>
                </c:pt>
                <c:pt idx="12827">
                  <c:v>1806336</c:v>
                </c:pt>
                <c:pt idx="12828">
                  <c:v>1806336</c:v>
                </c:pt>
                <c:pt idx="12829">
                  <c:v>1806336</c:v>
                </c:pt>
                <c:pt idx="12830">
                  <c:v>1806336</c:v>
                </c:pt>
                <c:pt idx="12831">
                  <c:v>1806336</c:v>
                </c:pt>
                <c:pt idx="12832">
                  <c:v>1806336</c:v>
                </c:pt>
                <c:pt idx="12833">
                  <c:v>1806336</c:v>
                </c:pt>
                <c:pt idx="12834">
                  <c:v>1806336</c:v>
                </c:pt>
                <c:pt idx="12835">
                  <c:v>1806336</c:v>
                </c:pt>
                <c:pt idx="12836">
                  <c:v>1806336</c:v>
                </c:pt>
                <c:pt idx="12837">
                  <c:v>1806336</c:v>
                </c:pt>
                <c:pt idx="12838">
                  <c:v>1806336</c:v>
                </c:pt>
                <c:pt idx="12839">
                  <c:v>1806336</c:v>
                </c:pt>
                <c:pt idx="12840">
                  <c:v>1806336</c:v>
                </c:pt>
                <c:pt idx="12841">
                  <c:v>1806336</c:v>
                </c:pt>
                <c:pt idx="12842">
                  <c:v>1806336</c:v>
                </c:pt>
                <c:pt idx="12843">
                  <c:v>1806336</c:v>
                </c:pt>
                <c:pt idx="12844">
                  <c:v>1806336</c:v>
                </c:pt>
                <c:pt idx="12845">
                  <c:v>1806336</c:v>
                </c:pt>
                <c:pt idx="12846">
                  <c:v>1806336</c:v>
                </c:pt>
                <c:pt idx="12847">
                  <c:v>1806336</c:v>
                </c:pt>
                <c:pt idx="12848">
                  <c:v>1806336</c:v>
                </c:pt>
                <c:pt idx="12849">
                  <c:v>1806336</c:v>
                </c:pt>
                <c:pt idx="12850">
                  <c:v>1806336</c:v>
                </c:pt>
                <c:pt idx="12851">
                  <c:v>1806336</c:v>
                </c:pt>
                <c:pt idx="12852">
                  <c:v>1806336</c:v>
                </c:pt>
                <c:pt idx="12853">
                  <c:v>1806336</c:v>
                </c:pt>
                <c:pt idx="12854">
                  <c:v>1806336</c:v>
                </c:pt>
                <c:pt idx="12855">
                  <c:v>1806336</c:v>
                </c:pt>
                <c:pt idx="12856">
                  <c:v>1806336</c:v>
                </c:pt>
                <c:pt idx="12857">
                  <c:v>1806336</c:v>
                </c:pt>
                <c:pt idx="12858">
                  <c:v>1806336</c:v>
                </c:pt>
                <c:pt idx="12859">
                  <c:v>1806336</c:v>
                </c:pt>
                <c:pt idx="12860">
                  <c:v>1806336</c:v>
                </c:pt>
                <c:pt idx="12861">
                  <c:v>1806336</c:v>
                </c:pt>
                <c:pt idx="12862">
                  <c:v>1806336</c:v>
                </c:pt>
                <c:pt idx="12863">
                  <c:v>1806336</c:v>
                </c:pt>
                <c:pt idx="12864">
                  <c:v>1806336</c:v>
                </c:pt>
                <c:pt idx="12865">
                  <c:v>1806336</c:v>
                </c:pt>
                <c:pt idx="12866">
                  <c:v>1806336</c:v>
                </c:pt>
                <c:pt idx="12867">
                  <c:v>1806336</c:v>
                </c:pt>
                <c:pt idx="12868">
                  <c:v>1806336</c:v>
                </c:pt>
                <c:pt idx="12869">
                  <c:v>1806336</c:v>
                </c:pt>
                <c:pt idx="12870">
                  <c:v>1806336</c:v>
                </c:pt>
                <c:pt idx="12871">
                  <c:v>1806336</c:v>
                </c:pt>
                <c:pt idx="12872">
                  <c:v>1806336</c:v>
                </c:pt>
                <c:pt idx="12873">
                  <c:v>1806336</c:v>
                </c:pt>
                <c:pt idx="12874">
                  <c:v>1806336</c:v>
                </c:pt>
                <c:pt idx="12875">
                  <c:v>1806336</c:v>
                </c:pt>
                <c:pt idx="12876">
                  <c:v>1806336</c:v>
                </c:pt>
                <c:pt idx="12877">
                  <c:v>1806336</c:v>
                </c:pt>
                <c:pt idx="12878">
                  <c:v>1806336</c:v>
                </c:pt>
                <c:pt idx="12879">
                  <c:v>1806336</c:v>
                </c:pt>
                <c:pt idx="12880">
                  <c:v>1806336</c:v>
                </c:pt>
                <c:pt idx="12881">
                  <c:v>1806336</c:v>
                </c:pt>
                <c:pt idx="12882">
                  <c:v>1806336</c:v>
                </c:pt>
                <c:pt idx="12883">
                  <c:v>1806336</c:v>
                </c:pt>
                <c:pt idx="12884">
                  <c:v>1806336</c:v>
                </c:pt>
                <c:pt idx="12885">
                  <c:v>1806336</c:v>
                </c:pt>
                <c:pt idx="12886">
                  <c:v>1806336</c:v>
                </c:pt>
                <c:pt idx="12887">
                  <c:v>1806336</c:v>
                </c:pt>
                <c:pt idx="12888">
                  <c:v>1806336</c:v>
                </c:pt>
                <c:pt idx="12889">
                  <c:v>1806336</c:v>
                </c:pt>
                <c:pt idx="12890">
                  <c:v>1806336</c:v>
                </c:pt>
                <c:pt idx="12891">
                  <c:v>1806336</c:v>
                </c:pt>
                <c:pt idx="12892">
                  <c:v>1806336</c:v>
                </c:pt>
                <c:pt idx="12893">
                  <c:v>1806336</c:v>
                </c:pt>
                <c:pt idx="12894">
                  <c:v>1806336</c:v>
                </c:pt>
                <c:pt idx="12895">
                  <c:v>1806336</c:v>
                </c:pt>
                <c:pt idx="12896">
                  <c:v>1806336</c:v>
                </c:pt>
                <c:pt idx="12897">
                  <c:v>1806336</c:v>
                </c:pt>
                <c:pt idx="12898">
                  <c:v>1806336</c:v>
                </c:pt>
                <c:pt idx="12899">
                  <c:v>1806336</c:v>
                </c:pt>
                <c:pt idx="12900">
                  <c:v>1806336</c:v>
                </c:pt>
                <c:pt idx="12901">
                  <c:v>1806336</c:v>
                </c:pt>
                <c:pt idx="12902">
                  <c:v>1806336</c:v>
                </c:pt>
                <c:pt idx="12903">
                  <c:v>1806336</c:v>
                </c:pt>
                <c:pt idx="12904">
                  <c:v>1806336</c:v>
                </c:pt>
                <c:pt idx="12905">
                  <c:v>1806336</c:v>
                </c:pt>
                <c:pt idx="12906">
                  <c:v>1806336</c:v>
                </c:pt>
                <c:pt idx="12907">
                  <c:v>1806336</c:v>
                </c:pt>
                <c:pt idx="12908">
                  <c:v>1806336</c:v>
                </c:pt>
                <c:pt idx="12909">
                  <c:v>1806336</c:v>
                </c:pt>
                <c:pt idx="12910">
                  <c:v>1806336</c:v>
                </c:pt>
                <c:pt idx="12911">
                  <c:v>1806336</c:v>
                </c:pt>
                <c:pt idx="12912">
                  <c:v>1806336</c:v>
                </c:pt>
                <c:pt idx="12913">
                  <c:v>1806336</c:v>
                </c:pt>
                <c:pt idx="12914">
                  <c:v>1806336</c:v>
                </c:pt>
                <c:pt idx="12915">
                  <c:v>1806336</c:v>
                </c:pt>
                <c:pt idx="12916">
                  <c:v>1806336</c:v>
                </c:pt>
                <c:pt idx="12917">
                  <c:v>1806336</c:v>
                </c:pt>
                <c:pt idx="12918">
                  <c:v>1806336</c:v>
                </c:pt>
                <c:pt idx="12919">
                  <c:v>1806336</c:v>
                </c:pt>
                <c:pt idx="12920">
                  <c:v>1806336</c:v>
                </c:pt>
                <c:pt idx="12921">
                  <c:v>1806336</c:v>
                </c:pt>
                <c:pt idx="12922">
                  <c:v>1806336</c:v>
                </c:pt>
                <c:pt idx="12923">
                  <c:v>1806336</c:v>
                </c:pt>
                <c:pt idx="12924">
                  <c:v>1806336</c:v>
                </c:pt>
                <c:pt idx="12925">
                  <c:v>1806336</c:v>
                </c:pt>
                <c:pt idx="12926">
                  <c:v>1806336</c:v>
                </c:pt>
                <c:pt idx="12927">
                  <c:v>1806336</c:v>
                </c:pt>
                <c:pt idx="12928">
                  <c:v>1806336</c:v>
                </c:pt>
                <c:pt idx="12929">
                  <c:v>1806336</c:v>
                </c:pt>
                <c:pt idx="12930">
                  <c:v>1806336</c:v>
                </c:pt>
                <c:pt idx="12931">
                  <c:v>1806336</c:v>
                </c:pt>
                <c:pt idx="12932">
                  <c:v>1806336</c:v>
                </c:pt>
                <c:pt idx="12933">
                  <c:v>1806336</c:v>
                </c:pt>
                <c:pt idx="12934">
                  <c:v>1806336</c:v>
                </c:pt>
                <c:pt idx="12935">
                  <c:v>1806336</c:v>
                </c:pt>
                <c:pt idx="12936">
                  <c:v>1806336</c:v>
                </c:pt>
                <c:pt idx="12937">
                  <c:v>1806336</c:v>
                </c:pt>
                <c:pt idx="12938">
                  <c:v>1806336</c:v>
                </c:pt>
                <c:pt idx="12939">
                  <c:v>1806336</c:v>
                </c:pt>
                <c:pt idx="12940">
                  <c:v>1806336</c:v>
                </c:pt>
                <c:pt idx="12941">
                  <c:v>1806336</c:v>
                </c:pt>
                <c:pt idx="12942">
                  <c:v>1806336</c:v>
                </c:pt>
                <c:pt idx="12943">
                  <c:v>1806336</c:v>
                </c:pt>
                <c:pt idx="12944">
                  <c:v>1806336</c:v>
                </c:pt>
                <c:pt idx="12945">
                  <c:v>1806336</c:v>
                </c:pt>
                <c:pt idx="12946">
                  <c:v>1806336</c:v>
                </c:pt>
                <c:pt idx="12947">
                  <c:v>1806336</c:v>
                </c:pt>
                <c:pt idx="12948">
                  <c:v>1622016</c:v>
                </c:pt>
                <c:pt idx="12949">
                  <c:v>1806336</c:v>
                </c:pt>
                <c:pt idx="12950">
                  <c:v>1806336</c:v>
                </c:pt>
                <c:pt idx="12951">
                  <c:v>1806336</c:v>
                </c:pt>
                <c:pt idx="12952">
                  <c:v>1806336</c:v>
                </c:pt>
                <c:pt idx="12953">
                  <c:v>1806336</c:v>
                </c:pt>
                <c:pt idx="12954">
                  <c:v>1806336</c:v>
                </c:pt>
                <c:pt idx="12955">
                  <c:v>1806336</c:v>
                </c:pt>
                <c:pt idx="12956">
                  <c:v>1806336</c:v>
                </c:pt>
                <c:pt idx="12957">
                  <c:v>1806336</c:v>
                </c:pt>
                <c:pt idx="12958">
                  <c:v>1806336</c:v>
                </c:pt>
                <c:pt idx="12959">
                  <c:v>1806336</c:v>
                </c:pt>
                <c:pt idx="12960">
                  <c:v>1806336</c:v>
                </c:pt>
                <c:pt idx="12961">
                  <c:v>1622016</c:v>
                </c:pt>
                <c:pt idx="12962">
                  <c:v>1806336</c:v>
                </c:pt>
                <c:pt idx="12963">
                  <c:v>1806336</c:v>
                </c:pt>
                <c:pt idx="12964">
                  <c:v>1806336</c:v>
                </c:pt>
                <c:pt idx="12965">
                  <c:v>1806336</c:v>
                </c:pt>
                <c:pt idx="12966">
                  <c:v>1806336</c:v>
                </c:pt>
                <c:pt idx="12967">
                  <c:v>1806336</c:v>
                </c:pt>
                <c:pt idx="12968">
                  <c:v>1806336</c:v>
                </c:pt>
                <c:pt idx="12969">
                  <c:v>1806336</c:v>
                </c:pt>
                <c:pt idx="12970">
                  <c:v>1806336</c:v>
                </c:pt>
                <c:pt idx="12971">
                  <c:v>1806336</c:v>
                </c:pt>
                <c:pt idx="12972">
                  <c:v>1806336</c:v>
                </c:pt>
                <c:pt idx="12973">
                  <c:v>1806336</c:v>
                </c:pt>
                <c:pt idx="12974">
                  <c:v>1622016</c:v>
                </c:pt>
                <c:pt idx="12975">
                  <c:v>1806336</c:v>
                </c:pt>
                <c:pt idx="12976">
                  <c:v>1806336</c:v>
                </c:pt>
                <c:pt idx="12977">
                  <c:v>1806336</c:v>
                </c:pt>
                <c:pt idx="12978">
                  <c:v>1806336</c:v>
                </c:pt>
                <c:pt idx="12979">
                  <c:v>1806336</c:v>
                </c:pt>
                <c:pt idx="12980">
                  <c:v>1806336</c:v>
                </c:pt>
                <c:pt idx="12981">
                  <c:v>1806336</c:v>
                </c:pt>
                <c:pt idx="12982">
                  <c:v>1806336</c:v>
                </c:pt>
                <c:pt idx="12983">
                  <c:v>1806336</c:v>
                </c:pt>
                <c:pt idx="12984">
                  <c:v>1806336</c:v>
                </c:pt>
                <c:pt idx="12985">
                  <c:v>1806336</c:v>
                </c:pt>
                <c:pt idx="12986">
                  <c:v>1806336</c:v>
                </c:pt>
                <c:pt idx="12987">
                  <c:v>1806336</c:v>
                </c:pt>
                <c:pt idx="12988">
                  <c:v>1806336</c:v>
                </c:pt>
                <c:pt idx="12989">
                  <c:v>1806336</c:v>
                </c:pt>
                <c:pt idx="12990">
                  <c:v>1806336</c:v>
                </c:pt>
                <c:pt idx="12991">
                  <c:v>1806336</c:v>
                </c:pt>
                <c:pt idx="12992">
                  <c:v>1806336</c:v>
                </c:pt>
                <c:pt idx="12993">
                  <c:v>1806336</c:v>
                </c:pt>
                <c:pt idx="12994">
                  <c:v>1806336</c:v>
                </c:pt>
                <c:pt idx="12995">
                  <c:v>1806336</c:v>
                </c:pt>
                <c:pt idx="12996">
                  <c:v>1806336</c:v>
                </c:pt>
                <c:pt idx="12997">
                  <c:v>1806336</c:v>
                </c:pt>
                <c:pt idx="12998">
                  <c:v>1806336</c:v>
                </c:pt>
                <c:pt idx="12999">
                  <c:v>1806336</c:v>
                </c:pt>
                <c:pt idx="13000">
                  <c:v>1806336</c:v>
                </c:pt>
                <c:pt idx="13001">
                  <c:v>1806336</c:v>
                </c:pt>
                <c:pt idx="13002">
                  <c:v>1806336</c:v>
                </c:pt>
                <c:pt idx="13003">
                  <c:v>1806336</c:v>
                </c:pt>
                <c:pt idx="13004">
                  <c:v>1806336</c:v>
                </c:pt>
                <c:pt idx="13005">
                  <c:v>1806336</c:v>
                </c:pt>
                <c:pt idx="13006">
                  <c:v>1806336</c:v>
                </c:pt>
                <c:pt idx="13007">
                  <c:v>1806336</c:v>
                </c:pt>
                <c:pt idx="13008">
                  <c:v>1806336</c:v>
                </c:pt>
                <c:pt idx="13009">
                  <c:v>1806336</c:v>
                </c:pt>
                <c:pt idx="13010">
                  <c:v>1806336</c:v>
                </c:pt>
                <c:pt idx="13011">
                  <c:v>1806336</c:v>
                </c:pt>
                <c:pt idx="13012">
                  <c:v>1806336</c:v>
                </c:pt>
                <c:pt idx="13013">
                  <c:v>1806336</c:v>
                </c:pt>
                <c:pt idx="13014">
                  <c:v>1806336</c:v>
                </c:pt>
                <c:pt idx="13015">
                  <c:v>1806336</c:v>
                </c:pt>
                <c:pt idx="13016">
                  <c:v>1806336</c:v>
                </c:pt>
                <c:pt idx="13017">
                  <c:v>1806336</c:v>
                </c:pt>
                <c:pt idx="13018">
                  <c:v>1806336</c:v>
                </c:pt>
                <c:pt idx="13019">
                  <c:v>1806336</c:v>
                </c:pt>
                <c:pt idx="13020">
                  <c:v>1806336</c:v>
                </c:pt>
                <c:pt idx="13021">
                  <c:v>1806336</c:v>
                </c:pt>
                <c:pt idx="13022">
                  <c:v>1806336</c:v>
                </c:pt>
                <c:pt idx="13023">
                  <c:v>1806336</c:v>
                </c:pt>
                <c:pt idx="13024">
                  <c:v>1806336</c:v>
                </c:pt>
                <c:pt idx="13025">
                  <c:v>1806336</c:v>
                </c:pt>
                <c:pt idx="13026">
                  <c:v>1806336</c:v>
                </c:pt>
                <c:pt idx="13027">
                  <c:v>1806336</c:v>
                </c:pt>
                <c:pt idx="13028">
                  <c:v>1806336</c:v>
                </c:pt>
                <c:pt idx="13029">
                  <c:v>1806336</c:v>
                </c:pt>
                <c:pt idx="13030">
                  <c:v>1806336</c:v>
                </c:pt>
                <c:pt idx="13031">
                  <c:v>1806336</c:v>
                </c:pt>
                <c:pt idx="13032">
                  <c:v>1806336</c:v>
                </c:pt>
                <c:pt idx="13033">
                  <c:v>1806336</c:v>
                </c:pt>
                <c:pt idx="13034">
                  <c:v>1806336</c:v>
                </c:pt>
                <c:pt idx="13035">
                  <c:v>1806336</c:v>
                </c:pt>
                <c:pt idx="13036">
                  <c:v>1806336</c:v>
                </c:pt>
                <c:pt idx="13037">
                  <c:v>1806336</c:v>
                </c:pt>
                <c:pt idx="13038">
                  <c:v>1806336</c:v>
                </c:pt>
                <c:pt idx="13039">
                  <c:v>1806336</c:v>
                </c:pt>
                <c:pt idx="13040">
                  <c:v>1806336</c:v>
                </c:pt>
                <c:pt idx="13041">
                  <c:v>1806336</c:v>
                </c:pt>
                <c:pt idx="13042">
                  <c:v>1806336</c:v>
                </c:pt>
                <c:pt idx="13043">
                  <c:v>1806336</c:v>
                </c:pt>
                <c:pt idx="13044">
                  <c:v>1806336</c:v>
                </c:pt>
                <c:pt idx="13045">
                  <c:v>1806336</c:v>
                </c:pt>
                <c:pt idx="13046">
                  <c:v>1806336</c:v>
                </c:pt>
                <c:pt idx="13047">
                  <c:v>1806336</c:v>
                </c:pt>
                <c:pt idx="13048">
                  <c:v>1806336</c:v>
                </c:pt>
                <c:pt idx="13049">
                  <c:v>1806336</c:v>
                </c:pt>
                <c:pt idx="13050">
                  <c:v>1806336</c:v>
                </c:pt>
                <c:pt idx="13051">
                  <c:v>1806336</c:v>
                </c:pt>
                <c:pt idx="13052">
                  <c:v>1806336</c:v>
                </c:pt>
                <c:pt idx="13053">
                  <c:v>1806336</c:v>
                </c:pt>
                <c:pt idx="13054">
                  <c:v>1806336</c:v>
                </c:pt>
                <c:pt idx="13055">
                  <c:v>1806336</c:v>
                </c:pt>
                <c:pt idx="13056">
                  <c:v>1806336</c:v>
                </c:pt>
                <c:pt idx="13057">
                  <c:v>1806336</c:v>
                </c:pt>
                <c:pt idx="13058">
                  <c:v>1806336</c:v>
                </c:pt>
                <c:pt idx="13059">
                  <c:v>1806336</c:v>
                </c:pt>
                <c:pt idx="13060">
                  <c:v>1806336</c:v>
                </c:pt>
                <c:pt idx="13061">
                  <c:v>1806336</c:v>
                </c:pt>
                <c:pt idx="13062">
                  <c:v>1806336</c:v>
                </c:pt>
                <c:pt idx="13063">
                  <c:v>1806336</c:v>
                </c:pt>
                <c:pt idx="13064">
                  <c:v>1806336</c:v>
                </c:pt>
                <c:pt idx="13065">
                  <c:v>1806336</c:v>
                </c:pt>
                <c:pt idx="13066">
                  <c:v>1806336</c:v>
                </c:pt>
                <c:pt idx="13067">
                  <c:v>1806336</c:v>
                </c:pt>
                <c:pt idx="13068">
                  <c:v>1806336</c:v>
                </c:pt>
                <c:pt idx="13069">
                  <c:v>1806336</c:v>
                </c:pt>
                <c:pt idx="13070">
                  <c:v>1806336</c:v>
                </c:pt>
                <c:pt idx="13071">
                  <c:v>1806336</c:v>
                </c:pt>
                <c:pt idx="13072">
                  <c:v>1806336</c:v>
                </c:pt>
                <c:pt idx="13073">
                  <c:v>1806336</c:v>
                </c:pt>
                <c:pt idx="13074">
                  <c:v>1806336</c:v>
                </c:pt>
                <c:pt idx="13075">
                  <c:v>1806336</c:v>
                </c:pt>
                <c:pt idx="13076">
                  <c:v>1806336</c:v>
                </c:pt>
                <c:pt idx="13077">
                  <c:v>1806336</c:v>
                </c:pt>
                <c:pt idx="13078">
                  <c:v>1806336</c:v>
                </c:pt>
                <c:pt idx="13079">
                  <c:v>1806336</c:v>
                </c:pt>
                <c:pt idx="13080">
                  <c:v>1806336</c:v>
                </c:pt>
                <c:pt idx="13081">
                  <c:v>1806336</c:v>
                </c:pt>
                <c:pt idx="13082">
                  <c:v>1806336</c:v>
                </c:pt>
                <c:pt idx="13083">
                  <c:v>1806336</c:v>
                </c:pt>
                <c:pt idx="13084">
                  <c:v>1806336</c:v>
                </c:pt>
                <c:pt idx="13085">
                  <c:v>1806336</c:v>
                </c:pt>
                <c:pt idx="13086">
                  <c:v>1806336</c:v>
                </c:pt>
                <c:pt idx="13087">
                  <c:v>1806336</c:v>
                </c:pt>
                <c:pt idx="13088">
                  <c:v>1806336</c:v>
                </c:pt>
                <c:pt idx="13089">
                  <c:v>1806336</c:v>
                </c:pt>
                <c:pt idx="13090">
                  <c:v>1806336</c:v>
                </c:pt>
                <c:pt idx="13091">
                  <c:v>1806336</c:v>
                </c:pt>
                <c:pt idx="13092">
                  <c:v>1806336</c:v>
                </c:pt>
                <c:pt idx="13093">
                  <c:v>1806336</c:v>
                </c:pt>
                <c:pt idx="13094">
                  <c:v>1806336</c:v>
                </c:pt>
                <c:pt idx="13095">
                  <c:v>1806336</c:v>
                </c:pt>
                <c:pt idx="13096">
                  <c:v>1806336</c:v>
                </c:pt>
                <c:pt idx="13097">
                  <c:v>1806336</c:v>
                </c:pt>
                <c:pt idx="13098">
                  <c:v>1806336</c:v>
                </c:pt>
                <c:pt idx="13099">
                  <c:v>1806336</c:v>
                </c:pt>
                <c:pt idx="13100">
                  <c:v>1806336</c:v>
                </c:pt>
                <c:pt idx="13101">
                  <c:v>1806336</c:v>
                </c:pt>
                <c:pt idx="13102">
                  <c:v>1806336</c:v>
                </c:pt>
                <c:pt idx="13103">
                  <c:v>1806336</c:v>
                </c:pt>
                <c:pt idx="13104">
                  <c:v>1806336</c:v>
                </c:pt>
                <c:pt idx="13105">
                  <c:v>1806336</c:v>
                </c:pt>
                <c:pt idx="13106">
                  <c:v>1806336</c:v>
                </c:pt>
                <c:pt idx="13107">
                  <c:v>1806336</c:v>
                </c:pt>
                <c:pt idx="13108">
                  <c:v>1806336</c:v>
                </c:pt>
                <c:pt idx="13109">
                  <c:v>1806336</c:v>
                </c:pt>
                <c:pt idx="13110">
                  <c:v>1806336</c:v>
                </c:pt>
                <c:pt idx="13111">
                  <c:v>1806336</c:v>
                </c:pt>
                <c:pt idx="13112">
                  <c:v>1806336</c:v>
                </c:pt>
                <c:pt idx="13113">
                  <c:v>1806336</c:v>
                </c:pt>
                <c:pt idx="13114">
                  <c:v>1806336</c:v>
                </c:pt>
                <c:pt idx="13115">
                  <c:v>1806336</c:v>
                </c:pt>
                <c:pt idx="13116">
                  <c:v>1806336</c:v>
                </c:pt>
                <c:pt idx="13117">
                  <c:v>1806336</c:v>
                </c:pt>
                <c:pt idx="13118">
                  <c:v>1806336</c:v>
                </c:pt>
                <c:pt idx="13119">
                  <c:v>1806336</c:v>
                </c:pt>
                <c:pt idx="13120">
                  <c:v>1806336</c:v>
                </c:pt>
                <c:pt idx="13121">
                  <c:v>1806336</c:v>
                </c:pt>
                <c:pt idx="13122">
                  <c:v>1806336</c:v>
                </c:pt>
                <c:pt idx="13123">
                  <c:v>1806336</c:v>
                </c:pt>
                <c:pt idx="13124">
                  <c:v>1806336</c:v>
                </c:pt>
                <c:pt idx="13125">
                  <c:v>1806336</c:v>
                </c:pt>
                <c:pt idx="13126">
                  <c:v>1806336</c:v>
                </c:pt>
                <c:pt idx="13127">
                  <c:v>1806336</c:v>
                </c:pt>
                <c:pt idx="13128">
                  <c:v>1806336</c:v>
                </c:pt>
                <c:pt idx="13129">
                  <c:v>1806336</c:v>
                </c:pt>
                <c:pt idx="13130">
                  <c:v>1806336</c:v>
                </c:pt>
                <c:pt idx="13131">
                  <c:v>1806336</c:v>
                </c:pt>
                <c:pt idx="13132">
                  <c:v>1806336</c:v>
                </c:pt>
                <c:pt idx="13133">
                  <c:v>1806336</c:v>
                </c:pt>
                <c:pt idx="13134">
                  <c:v>1806336</c:v>
                </c:pt>
                <c:pt idx="13135">
                  <c:v>1806336</c:v>
                </c:pt>
                <c:pt idx="13136">
                  <c:v>1806336</c:v>
                </c:pt>
                <c:pt idx="13137">
                  <c:v>1806336</c:v>
                </c:pt>
                <c:pt idx="13138">
                  <c:v>1806336</c:v>
                </c:pt>
                <c:pt idx="13139">
                  <c:v>1806336</c:v>
                </c:pt>
                <c:pt idx="13140">
                  <c:v>1806336</c:v>
                </c:pt>
                <c:pt idx="13141">
                  <c:v>1806336</c:v>
                </c:pt>
                <c:pt idx="13142">
                  <c:v>1806336</c:v>
                </c:pt>
                <c:pt idx="13143">
                  <c:v>1806336</c:v>
                </c:pt>
                <c:pt idx="13144">
                  <c:v>1806336</c:v>
                </c:pt>
                <c:pt idx="13145">
                  <c:v>1806336</c:v>
                </c:pt>
                <c:pt idx="13146">
                  <c:v>1806336</c:v>
                </c:pt>
                <c:pt idx="13147">
                  <c:v>1806336</c:v>
                </c:pt>
                <c:pt idx="13148">
                  <c:v>1806336</c:v>
                </c:pt>
                <c:pt idx="13149">
                  <c:v>1806336</c:v>
                </c:pt>
                <c:pt idx="13150">
                  <c:v>1806336</c:v>
                </c:pt>
                <c:pt idx="13151">
                  <c:v>1806336</c:v>
                </c:pt>
                <c:pt idx="13152">
                  <c:v>1806336</c:v>
                </c:pt>
                <c:pt idx="13153">
                  <c:v>1806336</c:v>
                </c:pt>
                <c:pt idx="13154">
                  <c:v>1806336</c:v>
                </c:pt>
                <c:pt idx="13155">
                  <c:v>1806336</c:v>
                </c:pt>
                <c:pt idx="13156">
                  <c:v>1806336</c:v>
                </c:pt>
                <c:pt idx="13157">
                  <c:v>1806336</c:v>
                </c:pt>
                <c:pt idx="13158">
                  <c:v>1806336</c:v>
                </c:pt>
                <c:pt idx="13159">
                  <c:v>1806336</c:v>
                </c:pt>
                <c:pt idx="13160">
                  <c:v>1806336</c:v>
                </c:pt>
                <c:pt idx="13161">
                  <c:v>1806336</c:v>
                </c:pt>
                <c:pt idx="13162">
                  <c:v>1806336</c:v>
                </c:pt>
                <c:pt idx="13163">
                  <c:v>1806336</c:v>
                </c:pt>
                <c:pt idx="13164">
                  <c:v>1806336</c:v>
                </c:pt>
                <c:pt idx="13165">
                  <c:v>1806336</c:v>
                </c:pt>
                <c:pt idx="13166">
                  <c:v>1806336</c:v>
                </c:pt>
                <c:pt idx="13167">
                  <c:v>1806336</c:v>
                </c:pt>
                <c:pt idx="13168">
                  <c:v>1806336</c:v>
                </c:pt>
                <c:pt idx="13169">
                  <c:v>1806336</c:v>
                </c:pt>
                <c:pt idx="13170">
                  <c:v>1806336</c:v>
                </c:pt>
                <c:pt idx="13171">
                  <c:v>1806336</c:v>
                </c:pt>
                <c:pt idx="13172">
                  <c:v>1806336</c:v>
                </c:pt>
                <c:pt idx="13173">
                  <c:v>1806336</c:v>
                </c:pt>
                <c:pt idx="13174">
                  <c:v>1806336</c:v>
                </c:pt>
                <c:pt idx="13175">
                  <c:v>1806336</c:v>
                </c:pt>
                <c:pt idx="13176">
                  <c:v>1806336</c:v>
                </c:pt>
                <c:pt idx="13177">
                  <c:v>1806336</c:v>
                </c:pt>
                <c:pt idx="13178">
                  <c:v>1806336</c:v>
                </c:pt>
                <c:pt idx="13179">
                  <c:v>1806336</c:v>
                </c:pt>
                <c:pt idx="13180">
                  <c:v>1806336</c:v>
                </c:pt>
                <c:pt idx="13181">
                  <c:v>1806336</c:v>
                </c:pt>
                <c:pt idx="13182">
                  <c:v>1806336</c:v>
                </c:pt>
                <c:pt idx="13183">
                  <c:v>1806336</c:v>
                </c:pt>
                <c:pt idx="13184">
                  <c:v>1806336</c:v>
                </c:pt>
                <c:pt idx="13185">
                  <c:v>1806336</c:v>
                </c:pt>
                <c:pt idx="13186">
                  <c:v>1806336</c:v>
                </c:pt>
                <c:pt idx="13187">
                  <c:v>1806336</c:v>
                </c:pt>
                <c:pt idx="13188">
                  <c:v>1806336</c:v>
                </c:pt>
                <c:pt idx="13189">
                  <c:v>1806336</c:v>
                </c:pt>
                <c:pt idx="13190">
                  <c:v>1806336</c:v>
                </c:pt>
                <c:pt idx="13191">
                  <c:v>1806336</c:v>
                </c:pt>
                <c:pt idx="13192">
                  <c:v>1806336</c:v>
                </c:pt>
                <c:pt idx="13193">
                  <c:v>1806336</c:v>
                </c:pt>
                <c:pt idx="13194">
                  <c:v>1806336</c:v>
                </c:pt>
                <c:pt idx="13195">
                  <c:v>1806336</c:v>
                </c:pt>
                <c:pt idx="13196">
                  <c:v>1806336</c:v>
                </c:pt>
                <c:pt idx="13197">
                  <c:v>1806336</c:v>
                </c:pt>
                <c:pt idx="13198">
                  <c:v>1806336</c:v>
                </c:pt>
                <c:pt idx="13199">
                  <c:v>1806336</c:v>
                </c:pt>
                <c:pt idx="13200">
                  <c:v>1806336</c:v>
                </c:pt>
                <c:pt idx="13201">
                  <c:v>1806336</c:v>
                </c:pt>
                <c:pt idx="13202">
                  <c:v>1806336</c:v>
                </c:pt>
                <c:pt idx="13203">
                  <c:v>1806336</c:v>
                </c:pt>
                <c:pt idx="13204">
                  <c:v>1806336</c:v>
                </c:pt>
                <c:pt idx="13205">
                  <c:v>1806336</c:v>
                </c:pt>
                <c:pt idx="13206">
                  <c:v>1806336</c:v>
                </c:pt>
                <c:pt idx="13207">
                  <c:v>1806336</c:v>
                </c:pt>
                <c:pt idx="13208">
                  <c:v>1806336</c:v>
                </c:pt>
                <c:pt idx="13209">
                  <c:v>1806336</c:v>
                </c:pt>
                <c:pt idx="13210">
                  <c:v>1806336</c:v>
                </c:pt>
                <c:pt idx="13211">
                  <c:v>1806336</c:v>
                </c:pt>
                <c:pt idx="13212">
                  <c:v>1806336</c:v>
                </c:pt>
                <c:pt idx="13213">
                  <c:v>1806336</c:v>
                </c:pt>
                <c:pt idx="13214">
                  <c:v>1806336</c:v>
                </c:pt>
                <c:pt idx="13215">
                  <c:v>1806336</c:v>
                </c:pt>
                <c:pt idx="13216">
                  <c:v>1806336</c:v>
                </c:pt>
                <c:pt idx="13217">
                  <c:v>1806336</c:v>
                </c:pt>
                <c:pt idx="13218">
                  <c:v>1806336</c:v>
                </c:pt>
                <c:pt idx="13219">
                  <c:v>1806336</c:v>
                </c:pt>
                <c:pt idx="13220">
                  <c:v>1806336</c:v>
                </c:pt>
                <c:pt idx="13221">
                  <c:v>1806336</c:v>
                </c:pt>
                <c:pt idx="13222">
                  <c:v>1806336</c:v>
                </c:pt>
                <c:pt idx="13223">
                  <c:v>1806336</c:v>
                </c:pt>
                <c:pt idx="13224">
                  <c:v>1806336</c:v>
                </c:pt>
                <c:pt idx="13225">
                  <c:v>1806336</c:v>
                </c:pt>
                <c:pt idx="13226">
                  <c:v>1806336</c:v>
                </c:pt>
                <c:pt idx="13227">
                  <c:v>1806336</c:v>
                </c:pt>
                <c:pt idx="13228">
                  <c:v>1806336</c:v>
                </c:pt>
                <c:pt idx="13229">
                  <c:v>1806336</c:v>
                </c:pt>
                <c:pt idx="13230">
                  <c:v>1806336</c:v>
                </c:pt>
                <c:pt idx="13231">
                  <c:v>1806336</c:v>
                </c:pt>
                <c:pt idx="13232">
                  <c:v>1806336</c:v>
                </c:pt>
                <c:pt idx="13233">
                  <c:v>1806336</c:v>
                </c:pt>
                <c:pt idx="13234">
                  <c:v>1806336</c:v>
                </c:pt>
                <c:pt idx="13235">
                  <c:v>1806336</c:v>
                </c:pt>
                <c:pt idx="13236">
                  <c:v>1806336</c:v>
                </c:pt>
                <c:pt idx="13237">
                  <c:v>1806336</c:v>
                </c:pt>
                <c:pt idx="13238">
                  <c:v>1806336</c:v>
                </c:pt>
                <c:pt idx="13239">
                  <c:v>1806336</c:v>
                </c:pt>
                <c:pt idx="13240">
                  <c:v>1806336</c:v>
                </c:pt>
                <c:pt idx="13241">
                  <c:v>1806336</c:v>
                </c:pt>
                <c:pt idx="13242">
                  <c:v>1806336</c:v>
                </c:pt>
                <c:pt idx="13243">
                  <c:v>1806336</c:v>
                </c:pt>
                <c:pt idx="13244">
                  <c:v>1806336</c:v>
                </c:pt>
                <c:pt idx="13245">
                  <c:v>1806336</c:v>
                </c:pt>
                <c:pt idx="13246">
                  <c:v>1806336</c:v>
                </c:pt>
                <c:pt idx="13247">
                  <c:v>1806336</c:v>
                </c:pt>
                <c:pt idx="13248">
                  <c:v>1806336</c:v>
                </c:pt>
                <c:pt idx="13249">
                  <c:v>1806336</c:v>
                </c:pt>
                <c:pt idx="13250">
                  <c:v>1806336</c:v>
                </c:pt>
                <c:pt idx="13251">
                  <c:v>1806336</c:v>
                </c:pt>
                <c:pt idx="13252">
                  <c:v>1806336</c:v>
                </c:pt>
                <c:pt idx="13253">
                  <c:v>1806336</c:v>
                </c:pt>
                <c:pt idx="13254">
                  <c:v>1806336</c:v>
                </c:pt>
                <c:pt idx="13255">
                  <c:v>1806336</c:v>
                </c:pt>
                <c:pt idx="13256">
                  <c:v>1806336</c:v>
                </c:pt>
                <c:pt idx="13257">
                  <c:v>1806336</c:v>
                </c:pt>
                <c:pt idx="13258">
                  <c:v>1806336</c:v>
                </c:pt>
                <c:pt idx="13259">
                  <c:v>1806336</c:v>
                </c:pt>
                <c:pt idx="13260">
                  <c:v>1806336</c:v>
                </c:pt>
                <c:pt idx="13261">
                  <c:v>1806336</c:v>
                </c:pt>
                <c:pt idx="13262">
                  <c:v>1806336</c:v>
                </c:pt>
                <c:pt idx="13263">
                  <c:v>1806336</c:v>
                </c:pt>
                <c:pt idx="13264">
                  <c:v>1806336</c:v>
                </c:pt>
                <c:pt idx="13265">
                  <c:v>1806336</c:v>
                </c:pt>
                <c:pt idx="13266">
                  <c:v>1806336</c:v>
                </c:pt>
                <c:pt idx="13267">
                  <c:v>1806336</c:v>
                </c:pt>
                <c:pt idx="13268">
                  <c:v>1806336</c:v>
                </c:pt>
                <c:pt idx="13269">
                  <c:v>1806336</c:v>
                </c:pt>
                <c:pt idx="13270">
                  <c:v>1806336</c:v>
                </c:pt>
                <c:pt idx="13271">
                  <c:v>1806336</c:v>
                </c:pt>
                <c:pt idx="13272">
                  <c:v>1806336</c:v>
                </c:pt>
                <c:pt idx="13273">
                  <c:v>1806336</c:v>
                </c:pt>
                <c:pt idx="13274">
                  <c:v>1806336</c:v>
                </c:pt>
                <c:pt idx="13275">
                  <c:v>1806336</c:v>
                </c:pt>
                <c:pt idx="13276">
                  <c:v>1806336</c:v>
                </c:pt>
                <c:pt idx="13277">
                  <c:v>1806336</c:v>
                </c:pt>
                <c:pt idx="13278">
                  <c:v>1806336</c:v>
                </c:pt>
                <c:pt idx="13279">
                  <c:v>1806336</c:v>
                </c:pt>
                <c:pt idx="13280">
                  <c:v>1806336</c:v>
                </c:pt>
                <c:pt idx="13281">
                  <c:v>1806336</c:v>
                </c:pt>
                <c:pt idx="13282">
                  <c:v>1806336</c:v>
                </c:pt>
                <c:pt idx="13283">
                  <c:v>1806336</c:v>
                </c:pt>
                <c:pt idx="13284">
                  <c:v>1806336</c:v>
                </c:pt>
                <c:pt idx="13285">
                  <c:v>1806336</c:v>
                </c:pt>
                <c:pt idx="13286">
                  <c:v>1806336</c:v>
                </c:pt>
                <c:pt idx="13287">
                  <c:v>1806336</c:v>
                </c:pt>
                <c:pt idx="13288">
                  <c:v>1806336</c:v>
                </c:pt>
                <c:pt idx="13289">
                  <c:v>1806336</c:v>
                </c:pt>
                <c:pt idx="13290">
                  <c:v>1806336</c:v>
                </c:pt>
                <c:pt idx="13291">
                  <c:v>1806336</c:v>
                </c:pt>
                <c:pt idx="13292">
                  <c:v>1806336</c:v>
                </c:pt>
                <c:pt idx="13293">
                  <c:v>1806336</c:v>
                </c:pt>
                <c:pt idx="13294">
                  <c:v>1806336</c:v>
                </c:pt>
                <c:pt idx="13295">
                  <c:v>1806336</c:v>
                </c:pt>
                <c:pt idx="13296">
                  <c:v>1806336</c:v>
                </c:pt>
                <c:pt idx="13297">
                  <c:v>1806336</c:v>
                </c:pt>
                <c:pt idx="13298">
                  <c:v>1806336</c:v>
                </c:pt>
                <c:pt idx="13299">
                  <c:v>1806336</c:v>
                </c:pt>
                <c:pt idx="13300">
                  <c:v>1806336</c:v>
                </c:pt>
                <c:pt idx="13301">
                  <c:v>1806336</c:v>
                </c:pt>
                <c:pt idx="13302">
                  <c:v>1806336</c:v>
                </c:pt>
                <c:pt idx="13303">
                  <c:v>1806336</c:v>
                </c:pt>
                <c:pt idx="13304">
                  <c:v>1806336</c:v>
                </c:pt>
                <c:pt idx="13305">
                  <c:v>1806336</c:v>
                </c:pt>
                <c:pt idx="13306">
                  <c:v>1806336</c:v>
                </c:pt>
                <c:pt idx="13307">
                  <c:v>1806336</c:v>
                </c:pt>
                <c:pt idx="13308">
                  <c:v>1806336</c:v>
                </c:pt>
                <c:pt idx="13309">
                  <c:v>1806336</c:v>
                </c:pt>
                <c:pt idx="13310">
                  <c:v>1806336</c:v>
                </c:pt>
                <c:pt idx="13311">
                  <c:v>1806336</c:v>
                </c:pt>
                <c:pt idx="13312">
                  <c:v>1806336</c:v>
                </c:pt>
                <c:pt idx="13313">
                  <c:v>1806336</c:v>
                </c:pt>
                <c:pt idx="13314">
                  <c:v>1806336</c:v>
                </c:pt>
                <c:pt idx="13315">
                  <c:v>1806336</c:v>
                </c:pt>
                <c:pt idx="13316">
                  <c:v>1806336</c:v>
                </c:pt>
                <c:pt idx="13317">
                  <c:v>1806336</c:v>
                </c:pt>
                <c:pt idx="13318">
                  <c:v>1806336</c:v>
                </c:pt>
                <c:pt idx="13319">
                  <c:v>1806336</c:v>
                </c:pt>
                <c:pt idx="13320">
                  <c:v>1806336</c:v>
                </c:pt>
                <c:pt idx="13321">
                  <c:v>1806336</c:v>
                </c:pt>
                <c:pt idx="13322">
                  <c:v>1806336</c:v>
                </c:pt>
                <c:pt idx="13323">
                  <c:v>1806336</c:v>
                </c:pt>
                <c:pt idx="13324">
                  <c:v>1806336</c:v>
                </c:pt>
                <c:pt idx="13325">
                  <c:v>1806336</c:v>
                </c:pt>
                <c:pt idx="13326">
                  <c:v>1806336</c:v>
                </c:pt>
                <c:pt idx="13327">
                  <c:v>1806336</c:v>
                </c:pt>
                <c:pt idx="13328">
                  <c:v>1806336</c:v>
                </c:pt>
                <c:pt idx="13329">
                  <c:v>1806336</c:v>
                </c:pt>
                <c:pt idx="13330">
                  <c:v>1806336</c:v>
                </c:pt>
                <c:pt idx="13331">
                  <c:v>1806336</c:v>
                </c:pt>
                <c:pt idx="13332">
                  <c:v>1806336</c:v>
                </c:pt>
                <c:pt idx="13333">
                  <c:v>1806336</c:v>
                </c:pt>
                <c:pt idx="13334">
                  <c:v>1806336</c:v>
                </c:pt>
                <c:pt idx="13335">
                  <c:v>1806336</c:v>
                </c:pt>
                <c:pt idx="13336">
                  <c:v>1806336</c:v>
                </c:pt>
                <c:pt idx="13337">
                  <c:v>1806336</c:v>
                </c:pt>
                <c:pt idx="13338">
                  <c:v>1806336</c:v>
                </c:pt>
                <c:pt idx="13339">
                  <c:v>1806336</c:v>
                </c:pt>
                <c:pt idx="13340">
                  <c:v>1806336</c:v>
                </c:pt>
                <c:pt idx="13341">
                  <c:v>1806336</c:v>
                </c:pt>
                <c:pt idx="13342">
                  <c:v>1806336</c:v>
                </c:pt>
                <c:pt idx="13343">
                  <c:v>1806336</c:v>
                </c:pt>
                <c:pt idx="13344">
                  <c:v>1806336</c:v>
                </c:pt>
                <c:pt idx="13345">
                  <c:v>1806336</c:v>
                </c:pt>
                <c:pt idx="13346">
                  <c:v>1806336</c:v>
                </c:pt>
                <c:pt idx="13347">
                  <c:v>1806336</c:v>
                </c:pt>
                <c:pt idx="13348">
                  <c:v>1806336</c:v>
                </c:pt>
                <c:pt idx="13349">
                  <c:v>1806336</c:v>
                </c:pt>
                <c:pt idx="13350">
                  <c:v>1806336</c:v>
                </c:pt>
                <c:pt idx="13351">
                  <c:v>1806336</c:v>
                </c:pt>
                <c:pt idx="13352">
                  <c:v>1806336</c:v>
                </c:pt>
                <c:pt idx="13353">
                  <c:v>1806336</c:v>
                </c:pt>
                <c:pt idx="13354">
                  <c:v>1806336</c:v>
                </c:pt>
                <c:pt idx="13355">
                  <c:v>1806336</c:v>
                </c:pt>
                <c:pt idx="13356">
                  <c:v>1806336</c:v>
                </c:pt>
                <c:pt idx="13357">
                  <c:v>1806336</c:v>
                </c:pt>
                <c:pt idx="13358">
                  <c:v>1806336</c:v>
                </c:pt>
                <c:pt idx="13359">
                  <c:v>1806336</c:v>
                </c:pt>
                <c:pt idx="13360">
                  <c:v>1806336</c:v>
                </c:pt>
                <c:pt idx="13361">
                  <c:v>1806336</c:v>
                </c:pt>
                <c:pt idx="13362">
                  <c:v>1806336</c:v>
                </c:pt>
                <c:pt idx="13363">
                  <c:v>1806336</c:v>
                </c:pt>
                <c:pt idx="13364">
                  <c:v>1806336</c:v>
                </c:pt>
                <c:pt idx="13365">
                  <c:v>1806336</c:v>
                </c:pt>
                <c:pt idx="13366">
                  <c:v>1806336</c:v>
                </c:pt>
                <c:pt idx="13367">
                  <c:v>1806336</c:v>
                </c:pt>
                <c:pt idx="13368">
                  <c:v>1806336</c:v>
                </c:pt>
                <c:pt idx="13369">
                  <c:v>1806336</c:v>
                </c:pt>
                <c:pt idx="13370">
                  <c:v>1806336</c:v>
                </c:pt>
                <c:pt idx="13371">
                  <c:v>1806336</c:v>
                </c:pt>
                <c:pt idx="13372">
                  <c:v>1806336</c:v>
                </c:pt>
                <c:pt idx="13373">
                  <c:v>1806336</c:v>
                </c:pt>
                <c:pt idx="13374">
                  <c:v>1806336</c:v>
                </c:pt>
                <c:pt idx="13375">
                  <c:v>1806336</c:v>
                </c:pt>
                <c:pt idx="13376">
                  <c:v>1806336</c:v>
                </c:pt>
                <c:pt idx="13377">
                  <c:v>1806336</c:v>
                </c:pt>
                <c:pt idx="13378">
                  <c:v>1806336</c:v>
                </c:pt>
                <c:pt idx="13379">
                  <c:v>1806336</c:v>
                </c:pt>
                <c:pt idx="13380">
                  <c:v>1806336</c:v>
                </c:pt>
                <c:pt idx="13381">
                  <c:v>1806336</c:v>
                </c:pt>
                <c:pt idx="13382">
                  <c:v>1806336</c:v>
                </c:pt>
                <c:pt idx="13383">
                  <c:v>1806336</c:v>
                </c:pt>
                <c:pt idx="13384">
                  <c:v>1806336</c:v>
                </c:pt>
                <c:pt idx="13385">
                  <c:v>1806336</c:v>
                </c:pt>
                <c:pt idx="13386">
                  <c:v>1806336</c:v>
                </c:pt>
                <c:pt idx="13387">
                  <c:v>1806336</c:v>
                </c:pt>
                <c:pt idx="13388">
                  <c:v>1806336</c:v>
                </c:pt>
                <c:pt idx="13389">
                  <c:v>1806336</c:v>
                </c:pt>
                <c:pt idx="13390">
                  <c:v>1806336</c:v>
                </c:pt>
                <c:pt idx="13391">
                  <c:v>1806336</c:v>
                </c:pt>
                <c:pt idx="13392">
                  <c:v>1806336</c:v>
                </c:pt>
                <c:pt idx="13393">
                  <c:v>1806336</c:v>
                </c:pt>
                <c:pt idx="13394">
                  <c:v>1806336</c:v>
                </c:pt>
                <c:pt idx="13395">
                  <c:v>1806336</c:v>
                </c:pt>
                <c:pt idx="13396">
                  <c:v>1806336</c:v>
                </c:pt>
                <c:pt idx="13397">
                  <c:v>1806336</c:v>
                </c:pt>
                <c:pt idx="13398">
                  <c:v>1806336</c:v>
                </c:pt>
                <c:pt idx="13399">
                  <c:v>1806336</c:v>
                </c:pt>
                <c:pt idx="13400">
                  <c:v>1806336</c:v>
                </c:pt>
                <c:pt idx="13401">
                  <c:v>1806336</c:v>
                </c:pt>
                <c:pt idx="13402">
                  <c:v>1806336</c:v>
                </c:pt>
                <c:pt idx="13403">
                  <c:v>1806336</c:v>
                </c:pt>
                <c:pt idx="13404">
                  <c:v>1622016</c:v>
                </c:pt>
                <c:pt idx="13405">
                  <c:v>1806336</c:v>
                </c:pt>
                <c:pt idx="13406">
                  <c:v>1806336</c:v>
                </c:pt>
                <c:pt idx="13407">
                  <c:v>1806336</c:v>
                </c:pt>
                <c:pt idx="13408">
                  <c:v>1806336</c:v>
                </c:pt>
                <c:pt idx="13409">
                  <c:v>1806336</c:v>
                </c:pt>
                <c:pt idx="13410">
                  <c:v>1806336</c:v>
                </c:pt>
                <c:pt idx="13411">
                  <c:v>1806336</c:v>
                </c:pt>
                <c:pt idx="13412">
                  <c:v>1806336</c:v>
                </c:pt>
                <c:pt idx="13413">
                  <c:v>1806336</c:v>
                </c:pt>
                <c:pt idx="13414">
                  <c:v>1806336</c:v>
                </c:pt>
                <c:pt idx="13415">
                  <c:v>1806336</c:v>
                </c:pt>
                <c:pt idx="13416">
                  <c:v>1806336</c:v>
                </c:pt>
                <c:pt idx="13417">
                  <c:v>1622016</c:v>
                </c:pt>
                <c:pt idx="13418">
                  <c:v>1806336</c:v>
                </c:pt>
                <c:pt idx="13419">
                  <c:v>1806336</c:v>
                </c:pt>
                <c:pt idx="13420">
                  <c:v>1806336</c:v>
                </c:pt>
                <c:pt idx="13421">
                  <c:v>1806336</c:v>
                </c:pt>
                <c:pt idx="13422">
                  <c:v>1806336</c:v>
                </c:pt>
                <c:pt idx="13423">
                  <c:v>1806336</c:v>
                </c:pt>
                <c:pt idx="13424">
                  <c:v>1806336</c:v>
                </c:pt>
                <c:pt idx="13425">
                  <c:v>1806336</c:v>
                </c:pt>
                <c:pt idx="13426">
                  <c:v>1806336</c:v>
                </c:pt>
                <c:pt idx="13427">
                  <c:v>1806336</c:v>
                </c:pt>
                <c:pt idx="13428">
                  <c:v>1806336</c:v>
                </c:pt>
                <c:pt idx="13429">
                  <c:v>1806336</c:v>
                </c:pt>
                <c:pt idx="13430">
                  <c:v>1622016</c:v>
                </c:pt>
                <c:pt idx="13431">
                  <c:v>1806336</c:v>
                </c:pt>
                <c:pt idx="13432">
                  <c:v>1806336</c:v>
                </c:pt>
                <c:pt idx="13433">
                  <c:v>1806336</c:v>
                </c:pt>
                <c:pt idx="13434">
                  <c:v>1806336</c:v>
                </c:pt>
                <c:pt idx="13435">
                  <c:v>1806336</c:v>
                </c:pt>
                <c:pt idx="13436">
                  <c:v>1806336</c:v>
                </c:pt>
                <c:pt idx="13437">
                  <c:v>1806336</c:v>
                </c:pt>
                <c:pt idx="13438">
                  <c:v>1806336</c:v>
                </c:pt>
                <c:pt idx="13439">
                  <c:v>1806336</c:v>
                </c:pt>
                <c:pt idx="13440">
                  <c:v>1806336</c:v>
                </c:pt>
                <c:pt idx="13441">
                  <c:v>1806336</c:v>
                </c:pt>
                <c:pt idx="13442">
                  <c:v>1806336</c:v>
                </c:pt>
                <c:pt idx="13443">
                  <c:v>1806336</c:v>
                </c:pt>
                <c:pt idx="13444">
                  <c:v>1806336</c:v>
                </c:pt>
                <c:pt idx="13445">
                  <c:v>1806336</c:v>
                </c:pt>
                <c:pt idx="13446">
                  <c:v>1806336</c:v>
                </c:pt>
                <c:pt idx="13447">
                  <c:v>1806336</c:v>
                </c:pt>
                <c:pt idx="13448">
                  <c:v>1806336</c:v>
                </c:pt>
                <c:pt idx="13449">
                  <c:v>1806336</c:v>
                </c:pt>
                <c:pt idx="13450">
                  <c:v>1806336</c:v>
                </c:pt>
                <c:pt idx="13451">
                  <c:v>1806336</c:v>
                </c:pt>
                <c:pt idx="13452">
                  <c:v>1806336</c:v>
                </c:pt>
                <c:pt idx="13453">
                  <c:v>1806336</c:v>
                </c:pt>
                <c:pt idx="13454">
                  <c:v>1806336</c:v>
                </c:pt>
                <c:pt idx="13455">
                  <c:v>1806336</c:v>
                </c:pt>
                <c:pt idx="13456">
                  <c:v>1806336</c:v>
                </c:pt>
                <c:pt idx="13457">
                  <c:v>1806336</c:v>
                </c:pt>
                <c:pt idx="13458">
                  <c:v>1806336</c:v>
                </c:pt>
                <c:pt idx="13459">
                  <c:v>1806336</c:v>
                </c:pt>
                <c:pt idx="13460">
                  <c:v>1806336</c:v>
                </c:pt>
                <c:pt idx="13461">
                  <c:v>1806336</c:v>
                </c:pt>
                <c:pt idx="13462">
                  <c:v>1806336</c:v>
                </c:pt>
                <c:pt idx="13463">
                  <c:v>1806336</c:v>
                </c:pt>
                <c:pt idx="13464">
                  <c:v>1806336</c:v>
                </c:pt>
                <c:pt idx="13465">
                  <c:v>1806336</c:v>
                </c:pt>
                <c:pt idx="13466">
                  <c:v>1806336</c:v>
                </c:pt>
                <c:pt idx="13467">
                  <c:v>1806336</c:v>
                </c:pt>
                <c:pt idx="13468">
                  <c:v>1806336</c:v>
                </c:pt>
                <c:pt idx="13469">
                  <c:v>1806336</c:v>
                </c:pt>
                <c:pt idx="13470">
                  <c:v>1806336</c:v>
                </c:pt>
                <c:pt idx="13471">
                  <c:v>1806336</c:v>
                </c:pt>
                <c:pt idx="13472">
                  <c:v>1806336</c:v>
                </c:pt>
                <c:pt idx="13473">
                  <c:v>1806336</c:v>
                </c:pt>
                <c:pt idx="13474">
                  <c:v>1806336</c:v>
                </c:pt>
                <c:pt idx="13475">
                  <c:v>1806336</c:v>
                </c:pt>
                <c:pt idx="13476">
                  <c:v>1806336</c:v>
                </c:pt>
                <c:pt idx="13477">
                  <c:v>1806336</c:v>
                </c:pt>
                <c:pt idx="13478">
                  <c:v>1806336</c:v>
                </c:pt>
                <c:pt idx="13479">
                  <c:v>1806336</c:v>
                </c:pt>
                <c:pt idx="13480">
                  <c:v>1806336</c:v>
                </c:pt>
                <c:pt idx="13481">
                  <c:v>1806336</c:v>
                </c:pt>
                <c:pt idx="13482">
                  <c:v>1806336</c:v>
                </c:pt>
                <c:pt idx="13483">
                  <c:v>1806336</c:v>
                </c:pt>
                <c:pt idx="13484">
                  <c:v>1806336</c:v>
                </c:pt>
                <c:pt idx="13485">
                  <c:v>1806336</c:v>
                </c:pt>
                <c:pt idx="13486">
                  <c:v>1806336</c:v>
                </c:pt>
                <c:pt idx="13487">
                  <c:v>1806336</c:v>
                </c:pt>
                <c:pt idx="13488">
                  <c:v>1806336</c:v>
                </c:pt>
                <c:pt idx="13489">
                  <c:v>1806336</c:v>
                </c:pt>
                <c:pt idx="13490">
                  <c:v>1806336</c:v>
                </c:pt>
                <c:pt idx="13491">
                  <c:v>1806336</c:v>
                </c:pt>
                <c:pt idx="13492">
                  <c:v>1806336</c:v>
                </c:pt>
                <c:pt idx="13493">
                  <c:v>1806336</c:v>
                </c:pt>
                <c:pt idx="13494">
                  <c:v>1806336</c:v>
                </c:pt>
                <c:pt idx="13495">
                  <c:v>1806336</c:v>
                </c:pt>
                <c:pt idx="13496">
                  <c:v>1806336</c:v>
                </c:pt>
                <c:pt idx="13497">
                  <c:v>1806336</c:v>
                </c:pt>
                <c:pt idx="13498">
                  <c:v>1806336</c:v>
                </c:pt>
                <c:pt idx="13499">
                  <c:v>1806336</c:v>
                </c:pt>
                <c:pt idx="13500">
                  <c:v>1806336</c:v>
                </c:pt>
                <c:pt idx="13501">
                  <c:v>1806336</c:v>
                </c:pt>
                <c:pt idx="13502">
                  <c:v>1806336</c:v>
                </c:pt>
                <c:pt idx="13503">
                  <c:v>1806336</c:v>
                </c:pt>
                <c:pt idx="13504">
                  <c:v>1806336</c:v>
                </c:pt>
                <c:pt idx="13505">
                  <c:v>1806336</c:v>
                </c:pt>
                <c:pt idx="13506">
                  <c:v>1806336</c:v>
                </c:pt>
                <c:pt idx="13507">
                  <c:v>1806336</c:v>
                </c:pt>
                <c:pt idx="13508">
                  <c:v>1806336</c:v>
                </c:pt>
                <c:pt idx="13509">
                  <c:v>1806336</c:v>
                </c:pt>
                <c:pt idx="13510">
                  <c:v>1806336</c:v>
                </c:pt>
                <c:pt idx="13511">
                  <c:v>1806336</c:v>
                </c:pt>
                <c:pt idx="13512">
                  <c:v>1806336</c:v>
                </c:pt>
                <c:pt idx="13513">
                  <c:v>1806336</c:v>
                </c:pt>
                <c:pt idx="13514">
                  <c:v>1806336</c:v>
                </c:pt>
                <c:pt idx="13515">
                  <c:v>1806336</c:v>
                </c:pt>
                <c:pt idx="13516">
                  <c:v>1806336</c:v>
                </c:pt>
                <c:pt idx="13517">
                  <c:v>1806336</c:v>
                </c:pt>
                <c:pt idx="13518">
                  <c:v>1806336</c:v>
                </c:pt>
                <c:pt idx="13519">
                  <c:v>1806336</c:v>
                </c:pt>
                <c:pt idx="13520">
                  <c:v>1806336</c:v>
                </c:pt>
                <c:pt idx="13521">
                  <c:v>1806336</c:v>
                </c:pt>
                <c:pt idx="13522">
                  <c:v>1806336</c:v>
                </c:pt>
                <c:pt idx="13523">
                  <c:v>1806336</c:v>
                </c:pt>
                <c:pt idx="13524">
                  <c:v>1806336</c:v>
                </c:pt>
                <c:pt idx="13525">
                  <c:v>1806336</c:v>
                </c:pt>
                <c:pt idx="13526">
                  <c:v>1806336</c:v>
                </c:pt>
                <c:pt idx="13527">
                  <c:v>1806336</c:v>
                </c:pt>
                <c:pt idx="13528">
                  <c:v>1806336</c:v>
                </c:pt>
                <c:pt idx="13529">
                  <c:v>1806336</c:v>
                </c:pt>
                <c:pt idx="13530">
                  <c:v>1806336</c:v>
                </c:pt>
                <c:pt idx="13531">
                  <c:v>1806336</c:v>
                </c:pt>
                <c:pt idx="13532">
                  <c:v>1806336</c:v>
                </c:pt>
                <c:pt idx="13533">
                  <c:v>1806336</c:v>
                </c:pt>
                <c:pt idx="13534">
                  <c:v>1806336</c:v>
                </c:pt>
                <c:pt idx="13535">
                  <c:v>1806336</c:v>
                </c:pt>
                <c:pt idx="13536">
                  <c:v>1806336</c:v>
                </c:pt>
                <c:pt idx="13537">
                  <c:v>1806336</c:v>
                </c:pt>
                <c:pt idx="13538">
                  <c:v>1806336</c:v>
                </c:pt>
                <c:pt idx="13539">
                  <c:v>1806336</c:v>
                </c:pt>
                <c:pt idx="13540">
                  <c:v>1806336</c:v>
                </c:pt>
                <c:pt idx="13541">
                  <c:v>1806336</c:v>
                </c:pt>
                <c:pt idx="13542">
                  <c:v>1806336</c:v>
                </c:pt>
                <c:pt idx="13543">
                  <c:v>1806336</c:v>
                </c:pt>
                <c:pt idx="13544">
                  <c:v>1806336</c:v>
                </c:pt>
                <c:pt idx="13545">
                  <c:v>1806336</c:v>
                </c:pt>
                <c:pt idx="13546">
                  <c:v>1806336</c:v>
                </c:pt>
                <c:pt idx="13547">
                  <c:v>1806336</c:v>
                </c:pt>
                <c:pt idx="13548">
                  <c:v>1806336</c:v>
                </c:pt>
                <c:pt idx="13549">
                  <c:v>1806336</c:v>
                </c:pt>
                <c:pt idx="13550">
                  <c:v>1806336</c:v>
                </c:pt>
                <c:pt idx="13551">
                  <c:v>1806336</c:v>
                </c:pt>
                <c:pt idx="13552">
                  <c:v>1806336</c:v>
                </c:pt>
                <c:pt idx="13553">
                  <c:v>1806336</c:v>
                </c:pt>
                <c:pt idx="13554">
                  <c:v>1806336</c:v>
                </c:pt>
                <c:pt idx="13555">
                  <c:v>1806336</c:v>
                </c:pt>
                <c:pt idx="13556">
                  <c:v>1806336</c:v>
                </c:pt>
                <c:pt idx="13557">
                  <c:v>1806336</c:v>
                </c:pt>
                <c:pt idx="13558">
                  <c:v>1806336</c:v>
                </c:pt>
                <c:pt idx="13559">
                  <c:v>1806336</c:v>
                </c:pt>
                <c:pt idx="13560">
                  <c:v>1806336</c:v>
                </c:pt>
                <c:pt idx="13561">
                  <c:v>1806336</c:v>
                </c:pt>
                <c:pt idx="13562">
                  <c:v>1806336</c:v>
                </c:pt>
                <c:pt idx="13563">
                  <c:v>1806336</c:v>
                </c:pt>
                <c:pt idx="13564">
                  <c:v>1806336</c:v>
                </c:pt>
                <c:pt idx="13565">
                  <c:v>1806336</c:v>
                </c:pt>
                <c:pt idx="13566">
                  <c:v>1806336</c:v>
                </c:pt>
                <c:pt idx="13567">
                  <c:v>1806336</c:v>
                </c:pt>
                <c:pt idx="13568">
                  <c:v>1806336</c:v>
                </c:pt>
                <c:pt idx="13569">
                  <c:v>1806336</c:v>
                </c:pt>
                <c:pt idx="13570">
                  <c:v>1806336</c:v>
                </c:pt>
                <c:pt idx="13571">
                  <c:v>1806336</c:v>
                </c:pt>
                <c:pt idx="13572">
                  <c:v>1806336</c:v>
                </c:pt>
                <c:pt idx="13573">
                  <c:v>1806336</c:v>
                </c:pt>
                <c:pt idx="13574">
                  <c:v>1806336</c:v>
                </c:pt>
                <c:pt idx="13575">
                  <c:v>1806336</c:v>
                </c:pt>
                <c:pt idx="13576">
                  <c:v>1806336</c:v>
                </c:pt>
                <c:pt idx="13577">
                  <c:v>1806336</c:v>
                </c:pt>
                <c:pt idx="13578">
                  <c:v>1806336</c:v>
                </c:pt>
                <c:pt idx="13579">
                  <c:v>1806336</c:v>
                </c:pt>
                <c:pt idx="13580">
                  <c:v>1806336</c:v>
                </c:pt>
                <c:pt idx="13581">
                  <c:v>1806336</c:v>
                </c:pt>
                <c:pt idx="13582">
                  <c:v>1806336</c:v>
                </c:pt>
                <c:pt idx="13583">
                  <c:v>1806336</c:v>
                </c:pt>
                <c:pt idx="13584">
                  <c:v>1806336</c:v>
                </c:pt>
                <c:pt idx="13585">
                  <c:v>1806336</c:v>
                </c:pt>
                <c:pt idx="13586">
                  <c:v>1806336</c:v>
                </c:pt>
                <c:pt idx="13587">
                  <c:v>1806336</c:v>
                </c:pt>
                <c:pt idx="13588">
                  <c:v>1806336</c:v>
                </c:pt>
                <c:pt idx="13589">
                  <c:v>1806336</c:v>
                </c:pt>
                <c:pt idx="13590">
                  <c:v>1806336</c:v>
                </c:pt>
                <c:pt idx="13591">
                  <c:v>1806336</c:v>
                </c:pt>
                <c:pt idx="13592">
                  <c:v>1806336</c:v>
                </c:pt>
                <c:pt idx="13593">
                  <c:v>1806336</c:v>
                </c:pt>
                <c:pt idx="13594">
                  <c:v>1806336</c:v>
                </c:pt>
                <c:pt idx="13595">
                  <c:v>1806336</c:v>
                </c:pt>
                <c:pt idx="13596">
                  <c:v>1806336</c:v>
                </c:pt>
                <c:pt idx="13597">
                  <c:v>1806336</c:v>
                </c:pt>
                <c:pt idx="13598">
                  <c:v>1806336</c:v>
                </c:pt>
                <c:pt idx="13599">
                  <c:v>1806336</c:v>
                </c:pt>
                <c:pt idx="13600">
                  <c:v>1806336</c:v>
                </c:pt>
                <c:pt idx="13601">
                  <c:v>1806336</c:v>
                </c:pt>
                <c:pt idx="13602">
                  <c:v>1806336</c:v>
                </c:pt>
                <c:pt idx="13603">
                  <c:v>1806336</c:v>
                </c:pt>
                <c:pt idx="13604">
                  <c:v>1806336</c:v>
                </c:pt>
                <c:pt idx="13605">
                  <c:v>1806336</c:v>
                </c:pt>
                <c:pt idx="13606">
                  <c:v>1806336</c:v>
                </c:pt>
                <c:pt idx="13607">
                  <c:v>1806336</c:v>
                </c:pt>
                <c:pt idx="13608">
                  <c:v>1806336</c:v>
                </c:pt>
                <c:pt idx="13609">
                  <c:v>1806336</c:v>
                </c:pt>
                <c:pt idx="13610">
                  <c:v>1806336</c:v>
                </c:pt>
                <c:pt idx="13611">
                  <c:v>1806336</c:v>
                </c:pt>
                <c:pt idx="13612">
                  <c:v>1806336</c:v>
                </c:pt>
                <c:pt idx="13613">
                  <c:v>1806336</c:v>
                </c:pt>
                <c:pt idx="13614">
                  <c:v>1806336</c:v>
                </c:pt>
                <c:pt idx="13615">
                  <c:v>1806336</c:v>
                </c:pt>
                <c:pt idx="13616">
                  <c:v>1806336</c:v>
                </c:pt>
                <c:pt idx="13617">
                  <c:v>1806336</c:v>
                </c:pt>
                <c:pt idx="13618">
                  <c:v>1806336</c:v>
                </c:pt>
                <c:pt idx="13619">
                  <c:v>1806336</c:v>
                </c:pt>
                <c:pt idx="13620">
                  <c:v>1806336</c:v>
                </c:pt>
                <c:pt idx="13621">
                  <c:v>1806336</c:v>
                </c:pt>
                <c:pt idx="13622">
                  <c:v>1806336</c:v>
                </c:pt>
                <c:pt idx="13623">
                  <c:v>1806336</c:v>
                </c:pt>
                <c:pt idx="13624">
                  <c:v>1806336</c:v>
                </c:pt>
                <c:pt idx="13625">
                  <c:v>1806336</c:v>
                </c:pt>
                <c:pt idx="13626">
                  <c:v>1806336</c:v>
                </c:pt>
                <c:pt idx="13627">
                  <c:v>1806336</c:v>
                </c:pt>
                <c:pt idx="13628">
                  <c:v>1806336</c:v>
                </c:pt>
                <c:pt idx="13629">
                  <c:v>1806336</c:v>
                </c:pt>
                <c:pt idx="13630">
                  <c:v>1806336</c:v>
                </c:pt>
                <c:pt idx="13631">
                  <c:v>1806336</c:v>
                </c:pt>
                <c:pt idx="13632">
                  <c:v>1806336</c:v>
                </c:pt>
                <c:pt idx="13633">
                  <c:v>1806336</c:v>
                </c:pt>
                <c:pt idx="13634">
                  <c:v>1806336</c:v>
                </c:pt>
                <c:pt idx="13635">
                  <c:v>1806336</c:v>
                </c:pt>
                <c:pt idx="13636">
                  <c:v>1806336</c:v>
                </c:pt>
                <c:pt idx="13637">
                  <c:v>1806336</c:v>
                </c:pt>
                <c:pt idx="13638">
                  <c:v>1806336</c:v>
                </c:pt>
                <c:pt idx="13639">
                  <c:v>1806336</c:v>
                </c:pt>
                <c:pt idx="13640">
                  <c:v>1806336</c:v>
                </c:pt>
                <c:pt idx="13641">
                  <c:v>1806336</c:v>
                </c:pt>
                <c:pt idx="13642">
                  <c:v>1806336</c:v>
                </c:pt>
                <c:pt idx="13643">
                  <c:v>1806336</c:v>
                </c:pt>
                <c:pt idx="13644">
                  <c:v>1806336</c:v>
                </c:pt>
                <c:pt idx="13645">
                  <c:v>1806336</c:v>
                </c:pt>
                <c:pt idx="13646">
                  <c:v>1806336</c:v>
                </c:pt>
                <c:pt idx="13647">
                  <c:v>1806336</c:v>
                </c:pt>
                <c:pt idx="13648">
                  <c:v>1806336</c:v>
                </c:pt>
                <c:pt idx="13649">
                  <c:v>1806336</c:v>
                </c:pt>
                <c:pt idx="13650">
                  <c:v>1806336</c:v>
                </c:pt>
                <c:pt idx="13651">
                  <c:v>1806336</c:v>
                </c:pt>
                <c:pt idx="13652">
                  <c:v>1806336</c:v>
                </c:pt>
                <c:pt idx="13653">
                  <c:v>1806336</c:v>
                </c:pt>
                <c:pt idx="13654">
                  <c:v>1806336</c:v>
                </c:pt>
                <c:pt idx="13655">
                  <c:v>1806336</c:v>
                </c:pt>
                <c:pt idx="13656">
                  <c:v>1806336</c:v>
                </c:pt>
                <c:pt idx="13657">
                  <c:v>1806336</c:v>
                </c:pt>
                <c:pt idx="13658">
                  <c:v>1806336</c:v>
                </c:pt>
                <c:pt idx="13659">
                  <c:v>1806336</c:v>
                </c:pt>
                <c:pt idx="13660">
                  <c:v>1806336</c:v>
                </c:pt>
                <c:pt idx="13661">
                  <c:v>1806336</c:v>
                </c:pt>
                <c:pt idx="13662">
                  <c:v>1806336</c:v>
                </c:pt>
                <c:pt idx="13663">
                  <c:v>1806336</c:v>
                </c:pt>
                <c:pt idx="13664">
                  <c:v>1806336</c:v>
                </c:pt>
                <c:pt idx="13665">
                  <c:v>1806336</c:v>
                </c:pt>
                <c:pt idx="13666">
                  <c:v>1806336</c:v>
                </c:pt>
                <c:pt idx="13667">
                  <c:v>1806336</c:v>
                </c:pt>
                <c:pt idx="13668">
                  <c:v>1806336</c:v>
                </c:pt>
                <c:pt idx="13669">
                  <c:v>1806336</c:v>
                </c:pt>
                <c:pt idx="13670">
                  <c:v>1806336</c:v>
                </c:pt>
                <c:pt idx="13671">
                  <c:v>1806336</c:v>
                </c:pt>
                <c:pt idx="13672">
                  <c:v>1806336</c:v>
                </c:pt>
                <c:pt idx="13673">
                  <c:v>1806336</c:v>
                </c:pt>
                <c:pt idx="13674">
                  <c:v>1806336</c:v>
                </c:pt>
                <c:pt idx="13675">
                  <c:v>1806336</c:v>
                </c:pt>
                <c:pt idx="13676">
                  <c:v>1806336</c:v>
                </c:pt>
                <c:pt idx="13677">
                  <c:v>1806336</c:v>
                </c:pt>
                <c:pt idx="13678">
                  <c:v>1806336</c:v>
                </c:pt>
                <c:pt idx="13679">
                  <c:v>1806336</c:v>
                </c:pt>
                <c:pt idx="13680">
                  <c:v>1806336</c:v>
                </c:pt>
                <c:pt idx="13681">
                  <c:v>1806336</c:v>
                </c:pt>
                <c:pt idx="13682">
                  <c:v>1806336</c:v>
                </c:pt>
                <c:pt idx="13683">
                  <c:v>1806336</c:v>
                </c:pt>
                <c:pt idx="13684">
                  <c:v>1806336</c:v>
                </c:pt>
                <c:pt idx="13685">
                  <c:v>1806336</c:v>
                </c:pt>
                <c:pt idx="13686">
                  <c:v>1806336</c:v>
                </c:pt>
                <c:pt idx="13687">
                  <c:v>1806336</c:v>
                </c:pt>
                <c:pt idx="13688">
                  <c:v>1806336</c:v>
                </c:pt>
                <c:pt idx="13689">
                  <c:v>1806336</c:v>
                </c:pt>
                <c:pt idx="13690">
                  <c:v>1806336</c:v>
                </c:pt>
                <c:pt idx="13691">
                  <c:v>1806336</c:v>
                </c:pt>
                <c:pt idx="13692">
                  <c:v>1806336</c:v>
                </c:pt>
                <c:pt idx="13693">
                  <c:v>1806336</c:v>
                </c:pt>
                <c:pt idx="13694">
                  <c:v>1806336</c:v>
                </c:pt>
                <c:pt idx="13695">
                  <c:v>1806336</c:v>
                </c:pt>
                <c:pt idx="13696">
                  <c:v>1806336</c:v>
                </c:pt>
                <c:pt idx="13697">
                  <c:v>1806336</c:v>
                </c:pt>
                <c:pt idx="13698">
                  <c:v>1806336</c:v>
                </c:pt>
                <c:pt idx="13699">
                  <c:v>1806336</c:v>
                </c:pt>
                <c:pt idx="13700">
                  <c:v>1806336</c:v>
                </c:pt>
                <c:pt idx="13701">
                  <c:v>1806336</c:v>
                </c:pt>
                <c:pt idx="13702">
                  <c:v>1806336</c:v>
                </c:pt>
                <c:pt idx="13703">
                  <c:v>1806336</c:v>
                </c:pt>
                <c:pt idx="13704">
                  <c:v>1806336</c:v>
                </c:pt>
                <c:pt idx="13705">
                  <c:v>1806336</c:v>
                </c:pt>
                <c:pt idx="13706">
                  <c:v>1806336</c:v>
                </c:pt>
                <c:pt idx="13707">
                  <c:v>1806336</c:v>
                </c:pt>
                <c:pt idx="13708">
                  <c:v>1806336</c:v>
                </c:pt>
                <c:pt idx="13709">
                  <c:v>1806336</c:v>
                </c:pt>
                <c:pt idx="13710">
                  <c:v>1806336</c:v>
                </c:pt>
                <c:pt idx="13711">
                  <c:v>1806336</c:v>
                </c:pt>
                <c:pt idx="13712">
                  <c:v>1806336</c:v>
                </c:pt>
                <c:pt idx="13713">
                  <c:v>1806336</c:v>
                </c:pt>
                <c:pt idx="13714">
                  <c:v>1806336</c:v>
                </c:pt>
                <c:pt idx="13715">
                  <c:v>1806336</c:v>
                </c:pt>
                <c:pt idx="13716">
                  <c:v>1806336</c:v>
                </c:pt>
                <c:pt idx="13717">
                  <c:v>1806336</c:v>
                </c:pt>
                <c:pt idx="13718">
                  <c:v>1806336</c:v>
                </c:pt>
                <c:pt idx="13719">
                  <c:v>1806336</c:v>
                </c:pt>
                <c:pt idx="13720">
                  <c:v>1806336</c:v>
                </c:pt>
                <c:pt idx="13721">
                  <c:v>1806336</c:v>
                </c:pt>
                <c:pt idx="13722">
                  <c:v>1806336</c:v>
                </c:pt>
                <c:pt idx="13723">
                  <c:v>1806336</c:v>
                </c:pt>
                <c:pt idx="13724">
                  <c:v>1806336</c:v>
                </c:pt>
                <c:pt idx="13725">
                  <c:v>1806336</c:v>
                </c:pt>
                <c:pt idx="13726">
                  <c:v>1806336</c:v>
                </c:pt>
                <c:pt idx="13727">
                  <c:v>1806336</c:v>
                </c:pt>
                <c:pt idx="13728">
                  <c:v>1806336</c:v>
                </c:pt>
                <c:pt idx="13729">
                  <c:v>1806336</c:v>
                </c:pt>
                <c:pt idx="13730">
                  <c:v>1806336</c:v>
                </c:pt>
                <c:pt idx="13731">
                  <c:v>1806336</c:v>
                </c:pt>
                <c:pt idx="13732">
                  <c:v>1806336</c:v>
                </c:pt>
                <c:pt idx="13733">
                  <c:v>1806336</c:v>
                </c:pt>
                <c:pt idx="13734">
                  <c:v>1806336</c:v>
                </c:pt>
                <c:pt idx="13735">
                  <c:v>1806336</c:v>
                </c:pt>
                <c:pt idx="13736">
                  <c:v>1806336</c:v>
                </c:pt>
                <c:pt idx="13737">
                  <c:v>1806336</c:v>
                </c:pt>
                <c:pt idx="13738">
                  <c:v>1806336</c:v>
                </c:pt>
                <c:pt idx="13739">
                  <c:v>1806336</c:v>
                </c:pt>
                <c:pt idx="13740">
                  <c:v>1806336</c:v>
                </c:pt>
                <c:pt idx="13741">
                  <c:v>1806336</c:v>
                </c:pt>
                <c:pt idx="13742">
                  <c:v>1806336</c:v>
                </c:pt>
                <c:pt idx="13743">
                  <c:v>1806336</c:v>
                </c:pt>
                <c:pt idx="13744">
                  <c:v>1806336</c:v>
                </c:pt>
                <c:pt idx="13745">
                  <c:v>1806336</c:v>
                </c:pt>
                <c:pt idx="13746">
                  <c:v>1806336</c:v>
                </c:pt>
                <c:pt idx="13747">
                  <c:v>1806336</c:v>
                </c:pt>
                <c:pt idx="13748">
                  <c:v>1806336</c:v>
                </c:pt>
                <c:pt idx="13749">
                  <c:v>1806336</c:v>
                </c:pt>
                <c:pt idx="13750">
                  <c:v>1806336</c:v>
                </c:pt>
                <c:pt idx="13751">
                  <c:v>1806336</c:v>
                </c:pt>
                <c:pt idx="13752">
                  <c:v>1806336</c:v>
                </c:pt>
                <c:pt idx="13753">
                  <c:v>1806336</c:v>
                </c:pt>
                <c:pt idx="13754">
                  <c:v>1806336</c:v>
                </c:pt>
                <c:pt idx="13755">
                  <c:v>1806336</c:v>
                </c:pt>
                <c:pt idx="13756">
                  <c:v>1806336</c:v>
                </c:pt>
                <c:pt idx="13757">
                  <c:v>1806336</c:v>
                </c:pt>
                <c:pt idx="13758">
                  <c:v>1806336</c:v>
                </c:pt>
                <c:pt idx="13759">
                  <c:v>1806336</c:v>
                </c:pt>
                <c:pt idx="13760">
                  <c:v>1806336</c:v>
                </c:pt>
                <c:pt idx="13761">
                  <c:v>1806336</c:v>
                </c:pt>
                <c:pt idx="13762">
                  <c:v>1806336</c:v>
                </c:pt>
                <c:pt idx="13763">
                  <c:v>1806336</c:v>
                </c:pt>
                <c:pt idx="13764">
                  <c:v>1806336</c:v>
                </c:pt>
                <c:pt idx="13765">
                  <c:v>1806336</c:v>
                </c:pt>
                <c:pt idx="13766">
                  <c:v>1806336</c:v>
                </c:pt>
                <c:pt idx="13767">
                  <c:v>1806336</c:v>
                </c:pt>
                <c:pt idx="13768">
                  <c:v>1806336</c:v>
                </c:pt>
                <c:pt idx="13769">
                  <c:v>1806336</c:v>
                </c:pt>
                <c:pt idx="13770">
                  <c:v>1806336</c:v>
                </c:pt>
                <c:pt idx="13771">
                  <c:v>1806336</c:v>
                </c:pt>
                <c:pt idx="13772">
                  <c:v>1806336</c:v>
                </c:pt>
                <c:pt idx="13773">
                  <c:v>1806336</c:v>
                </c:pt>
                <c:pt idx="13774">
                  <c:v>1806336</c:v>
                </c:pt>
                <c:pt idx="13775">
                  <c:v>1806336</c:v>
                </c:pt>
                <c:pt idx="13776">
                  <c:v>1806336</c:v>
                </c:pt>
                <c:pt idx="13777">
                  <c:v>1806336</c:v>
                </c:pt>
                <c:pt idx="13778">
                  <c:v>1806336</c:v>
                </c:pt>
                <c:pt idx="13779">
                  <c:v>1806336</c:v>
                </c:pt>
                <c:pt idx="13780">
                  <c:v>1806336</c:v>
                </c:pt>
                <c:pt idx="13781">
                  <c:v>1806336</c:v>
                </c:pt>
                <c:pt idx="13782">
                  <c:v>1806336</c:v>
                </c:pt>
                <c:pt idx="13783">
                  <c:v>1806336</c:v>
                </c:pt>
                <c:pt idx="13784">
                  <c:v>1806336</c:v>
                </c:pt>
                <c:pt idx="13785">
                  <c:v>1806336</c:v>
                </c:pt>
                <c:pt idx="13786">
                  <c:v>1806336</c:v>
                </c:pt>
                <c:pt idx="13787">
                  <c:v>1806336</c:v>
                </c:pt>
                <c:pt idx="13788">
                  <c:v>1806336</c:v>
                </c:pt>
                <c:pt idx="13789">
                  <c:v>1806336</c:v>
                </c:pt>
                <c:pt idx="13790">
                  <c:v>1806336</c:v>
                </c:pt>
                <c:pt idx="13791">
                  <c:v>1806336</c:v>
                </c:pt>
                <c:pt idx="13792">
                  <c:v>1806336</c:v>
                </c:pt>
                <c:pt idx="13793">
                  <c:v>1806336</c:v>
                </c:pt>
                <c:pt idx="13794">
                  <c:v>1806336</c:v>
                </c:pt>
                <c:pt idx="13795">
                  <c:v>1806336</c:v>
                </c:pt>
                <c:pt idx="13796">
                  <c:v>1806336</c:v>
                </c:pt>
                <c:pt idx="13797">
                  <c:v>1806336</c:v>
                </c:pt>
                <c:pt idx="13798">
                  <c:v>1806336</c:v>
                </c:pt>
                <c:pt idx="13799">
                  <c:v>1806336</c:v>
                </c:pt>
                <c:pt idx="13800">
                  <c:v>1806336</c:v>
                </c:pt>
                <c:pt idx="13801">
                  <c:v>1806336</c:v>
                </c:pt>
                <c:pt idx="13802">
                  <c:v>1806336</c:v>
                </c:pt>
                <c:pt idx="13803">
                  <c:v>1806336</c:v>
                </c:pt>
                <c:pt idx="13804">
                  <c:v>1806336</c:v>
                </c:pt>
                <c:pt idx="13805">
                  <c:v>1806336</c:v>
                </c:pt>
                <c:pt idx="13806">
                  <c:v>1806336</c:v>
                </c:pt>
                <c:pt idx="13807">
                  <c:v>1806336</c:v>
                </c:pt>
                <c:pt idx="13808">
                  <c:v>1806336</c:v>
                </c:pt>
                <c:pt idx="13809">
                  <c:v>1806336</c:v>
                </c:pt>
                <c:pt idx="13810">
                  <c:v>1806336</c:v>
                </c:pt>
                <c:pt idx="13811">
                  <c:v>1806336</c:v>
                </c:pt>
                <c:pt idx="13812">
                  <c:v>1806336</c:v>
                </c:pt>
                <c:pt idx="13813">
                  <c:v>1806336</c:v>
                </c:pt>
                <c:pt idx="13814">
                  <c:v>1806336</c:v>
                </c:pt>
                <c:pt idx="13815">
                  <c:v>1806336</c:v>
                </c:pt>
                <c:pt idx="13816">
                  <c:v>1806336</c:v>
                </c:pt>
                <c:pt idx="13817">
                  <c:v>1806336</c:v>
                </c:pt>
                <c:pt idx="13818">
                  <c:v>1806336</c:v>
                </c:pt>
                <c:pt idx="13819">
                  <c:v>1806336</c:v>
                </c:pt>
                <c:pt idx="13820">
                  <c:v>1806336</c:v>
                </c:pt>
                <c:pt idx="13821">
                  <c:v>1806336</c:v>
                </c:pt>
                <c:pt idx="13822">
                  <c:v>1806336</c:v>
                </c:pt>
                <c:pt idx="13823">
                  <c:v>1806336</c:v>
                </c:pt>
                <c:pt idx="13824">
                  <c:v>1806336</c:v>
                </c:pt>
                <c:pt idx="13825">
                  <c:v>1806336</c:v>
                </c:pt>
                <c:pt idx="13826">
                  <c:v>1806336</c:v>
                </c:pt>
                <c:pt idx="13827">
                  <c:v>1806336</c:v>
                </c:pt>
                <c:pt idx="13828">
                  <c:v>1806336</c:v>
                </c:pt>
                <c:pt idx="13829">
                  <c:v>1806336</c:v>
                </c:pt>
                <c:pt idx="13830">
                  <c:v>1806336</c:v>
                </c:pt>
                <c:pt idx="13831">
                  <c:v>1806336</c:v>
                </c:pt>
                <c:pt idx="13832">
                  <c:v>1806336</c:v>
                </c:pt>
                <c:pt idx="13833">
                  <c:v>1806336</c:v>
                </c:pt>
                <c:pt idx="13834">
                  <c:v>1806336</c:v>
                </c:pt>
                <c:pt idx="13835">
                  <c:v>1806336</c:v>
                </c:pt>
                <c:pt idx="13836">
                  <c:v>1806336</c:v>
                </c:pt>
                <c:pt idx="13837">
                  <c:v>1806336</c:v>
                </c:pt>
                <c:pt idx="13838">
                  <c:v>1806336</c:v>
                </c:pt>
                <c:pt idx="13839">
                  <c:v>1806336</c:v>
                </c:pt>
                <c:pt idx="13840">
                  <c:v>1806336</c:v>
                </c:pt>
                <c:pt idx="13841">
                  <c:v>1806336</c:v>
                </c:pt>
                <c:pt idx="13842">
                  <c:v>1806336</c:v>
                </c:pt>
                <c:pt idx="13843">
                  <c:v>1806336</c:v>
                </c:pt>
                <c:pt idx="13844">
                  <c:v>1806336</c:v>
                </c:pt>
                <c:pt idx="13845">
                  <c:v>1806336</c:v>
                </c:pt>
                <c:pt idx="13846">
                  <c:v>1806336</c:v>
                </c:pt>
                <c:pt idx="13847">
                  <c:v>1622016</c:v>
                </c:pt>
                <c:pt idx="13848">
                  <c:v>1806336</c:v>
                </c:pt>
                <c:pt idx="13849">
                  <c:v>1806336</c:v>
                </c:pt>
                <c:pt idx="13850">
                  <c:v>1806336</c:v>
                </c:pt>
                <c:pt idx="13851">
                  <c:v>1806336</c:v>
                </c:pt>
                <c:pt idx="13852">
                  <c:v>1806336</c:v>
                </c:pt>
                <c:pt idx="13853">
                  <c:v>1806336</c:v>
                </c:pt>
                <c:pt idx="13854">
                  <c:v>1806336</c:v>
                </c:pt>
                <c:pt idx="13855">
                  <c:v>1806336</c:v>
                </c:pt>
                <c:pt idx="13856">
                  <c:v>1806336</c:v>
                </c:pt>
                <c:pt idx="13857">
                  <c:v>1806336</c:v>
                </c:pt>
                <c:pt idx="13858">
                  <c:v>1806336</c:v>
                </c:pt>
                <c:pt idx="13859">
                  <c:v>1806336</c:v>
                </c:pt>
                <c:pt idx="13860">
                  <c:v>1622016</c:v>
                </c:pt>
                <c:pt idx="13861">
                  <c:v>1806336</c:v>
                </c:pt>
                <c:pt idx="13862">
                  <c:v>1806336</c:v>
                </c:pt>
                <c:pt idx="13863">
                  <c:v>1806336</c:v>
                </c:pt>
                <c:pt idx="13864">
                  <c:v>1806336</c:v>
                </c:pt>
                <c:pt idx="13865">
                  <c:v>1806336</c:v>
                </c:pt>
                <c:pt idx="13866">
                  <c:v>1806336</c:v>
                </c:pt>
                <c:pt idx="13867">
                  <c:v>1806336</c:v>
                </c:pt>
                <c:pt idx="13868">
                  <c:v>1806336</c:v>
                </c:pt>
                <c:pt idx="13869">
                  <c:v>1806336</c:v>
                </c:pt>
                <c:pt idx="13870">
                  <c:v>1806336</c:v>
                </c:pt>
                <c:pt idx="13871">
                  <c:v>1806336</c:v>
                </c:pt>
                <c:pt idx="13872">
                  <c:v>1806336</c:v>
                </c:pt>
                <c:pt idx="13873">
                  <c:v>1622016</c:v>
                </c:pt>
                <c:pt idx="13874">
                  <c:v>1806336</c:v>
                </c:pt>
                <c:pt idx="13875">
                  <c:v>1806336</c:v>
                </c:pt>
                <c:pt idx="13876">
                  <c:v>1806336</c:v>
                </c:pt>
                <c:pt idx="13877">
                  <c:v>1806336</c:v>
                </c:pt>
                <c:pt idx="13878">
                  <c:v>1806336</c:v>
                </c:pt>
                <c:pt idx="13879">
                  <c:v>1806336</c:v>
                </c:pt>
                <c:pt idx="13880">
                  <c:v>1806336</c:v>
                </c:pt>
                <c:pt idx="13881">
                  <c:v>1806336</c:v>
                </c:pt>
                <c:pt idx="13882">
                  <c:v>1806336</c:v>
                </c:pt>
                <c:pt idx="13883">
                  <c:v>1806336</c:v>
                </c:pt>
                <c:pt idx="13884">
                  <c:v>1806336</c:v>
                </c:pt>
                <c:pt idx="13885">
                  <c:v>1806336</c:v>
                </c:pt>
                <c:pt idx="13886">
                  <c:v>1806336</c:v>
                </c:pt>
                <c:pt idx="13887">
                  <c:v>1806336</c:v>
                </c:pt>
                <c:pt idx="13888">
                  <c:v>1806336</c:v>
                </c:pt>
                <c:pt idx="13889">
                  <c:v>1806336</c:v>
                </c:pt>
                <c:pt idx="13890">
                  <c:v>1806336</c:v>
                </c:pt>
                <c:pt idx="13891">
                  <c:v>1806336</c:v>
                </c:pt>
                <c:pt idx="13892">
                  <c:v>1806336</c:v>
                </c:pt>
                <c:pt idx="13893">
                  <c:v>1806336</c:v>
                </c:pt>
                <c:pt idx="13894">
                  <c:v>1806336</c:v>
                </c:pt>
                <c:pt idx="13895">
                  <c:v>1806336</c:v>
                </c:pt>
                <c:pt idx="13896">
                  <c:v>1806336</c:v>
                </c:pt>
                <c:pt idx="13897">
                  <c:v>1806336</c:v>
                </c:pt>
                <c:pt idx="13898">
                  <c:v>1806336</c:v>
                </c:pt>
                <c:pt idx="13899">
                  <c:v>1622016</c:v>
                </c:pt>
                <c:pt idx="13900">
                  <c:v>1806336</c:v>
                </c:pt>
                <c:pt idx="13901">
                  <c:v>1806336</c:v>
                </c:pt>
                <c:pt idx="13902">
                  <c:v>1806336</c:v>
                </c:pt>
                <c:pt idx="13903">
                  <c:v>1806336</c:v>
                </c:pt>
                <c:pt idx="13904">
                  <c:v>1806336</c:v>
                </c:pt>
                <c:pt idx="13905">
                  <c:v>1806336</c:v>
                </c:pt>
                <c:pt idx="13906">
                  <c:v>1806336</c:v>
                </c:pt>
                <c:pt idx="13907">
                  <c:v>1806336</c:v>
                </c:pt>
                <c:pt idx="13908">
                  <c:v>1806336</c:v>
                </c:pt>
                <c:pt idx="13909">
                  <c:v>1806336</c:v>
                </c:pt>
                <c:pt idx="13910">
                  <c:v>1806336</c:v>
                </c:pt>
                <c:pt idx="13911">
                  <c:v>1806336</c:v>
                </c:pt>
                <c:pt idx="13912">
                  <c:v>1622016</c:v>
                </c:pt>
                <c:pt idx="13913">
                  <c:v>1806336</c:v>
                </c:pt>
                <c:pt idx="13914">
                  <c:v>1806336</c:v>
                </c:pt>
                <c:pt idx="13915">
                  <c:v>1806336</c:v>
                </c:pt>
                <c:pt idx="13916">
                  <c:v>1806336</c:v>
                </c:pt>
                <c:pt idx="13917">
                  <c:v>1806336</c:v>
                </c:pt>
                <c:pt idx="13918">
                  <c:v>1806336</c:v>
                </c:pt>
                <c:pt idx="13919">
                  <c:v>1806336</c:v>
                </c:pt>
                <c:pt idx="13920">
                  <c:v>1806336</c:v>
                </c:pt>
                <c:pt idx="13921">
                  <c:v>1806336</c:v>
                </c:pt>
                <c:pt idx="13922">
                  <c:v>1806336</c:v>
                </c:pt>
                <c:pt idx="13923">
                  <c:v>1806336</c:v>
                </c:pt>
                <c:pt idx="13924">
                  <c:v>1806336</c:v>
                </c:pt>
                <c:pt idx="13925">
                  <c:v>1622016</c:v>
                </c:pt>
                <c:pt idx="13926">
                  <c:v>1806336</c:v>
                </c:pt>
                <c:pt idx="13927">
                  <c:v>1806336</c:v>
                </c:pt>
                <c:pt idx="13928">
                  <c:v>1806336</c:v>
                </c:pt>
                <c:pt idx="13929">
                  <c:v>1806336</c:v>
                </c:pt>
                <c:pt idx="13930">
                  <c:v>1806336</c:v>
                </c:pt>
                <c:pt idx="13931">
                  <c:v>1806336</c:v>
                </c:pt>
                <c:pt idx="13932">
                  <c:v>1806336</c:v>
                </c:pt>
                <c:pt idx="13933">
                  <c:v>1806336</c:v>
                </c:pt>
                <c:pt idx="13934">
                  <c:v>1806336</c:v>
                </c:pt>
                <c:pt idx="13935">
                  <c:v>1806336</c:v>
                </c:pt>
                <c:pt idx="13936">
                  <c:v>1806336</c:v>
                </c:pt>
                <c:pt idx="13937">
                  <c:v>1806336</c:v>
                </c:pt>
                <c:pt idx="13938">
                  <c:v>1806336</c:v>
                </c:pt>
                <c:pt idx="13939">
                  <c:v>1806336</c:v>
                </c:pt>
                <c:pt idx="13940">
                  <c:v>1806336</c:v>
                </c:pt>
                <c:pt idx="13941">
                  <c:v>1806336</c:v>
                </c:pt>
                <c:pt idx="13942">
                  <c:v>1806336</c:v>
                </c:pt>
                <c:pt idx="13943">
                  <c:v>1806336</c:v>
                </c:pt>
                <c:pt idx="13944">
                  <c:v>1806336</c:v>
                </c:pt>
                <c:pt idx="13945">
                  <c:v>1806336</c:v>
                </c:pt>
                <c:pt idx="13946">
                  <c:v>1806336</c:v>
                </c:pt>
                <c:pt idx="13947">
                  <c:v>1806336</c:v>
                </c:pt>
                <c:pt idx="13948">
                  <c:v>1806336</c:v>
                </c:pt>
                <c:pt idx="13949">
                  <c:v>1806336</c:v>
                </c:pt>
                <c:pt idx="13950">
                  <c:v>1806336</c:v>
                </c:pt>
                <c:pt idx="13951">
                  <c:v>1806336</c:v>
                </c:pt>
                <c:pt idx="13952">
                  <c:v>1806336</c:v>
                </c:pt>
                <c:pt idx="13953">
                  <c:v>1806336</c:v>
                </c:pt>
                <c:pt idx="13954">
                  <c:v>1806336</c:v>
                </c:pt>
                <c:pt idx="13955">
                  <c:v>1806336</c:v>
                </c:pt>
                <c:pt idx="13956">
                  <c:v>1806336</c:v>
                </c:pt>
                <c:pt idx="13957">
                  <c:v>1806336</c:v>
                </c:pt>
                <c:pt idx="13958">
                  <c:v>1806336</c:v>
                </c:pt>
                <c:pt idx="13959">
                  <c:v>1806336</c:v>
                </c:pt>
                <c:pt idx="13960">
                  <c:v>1806336</c:v>
                </c:pt>
                <c:pt idx="13961">
                  <c:v>1806336</c:v>
                </c:pt>
                <c:pt idx="13962">
                  <c:v>1806336</c:v>
                </c:pt>
                <c:pt idx="13963">
                  <c:v>1806336</c:v>
                </c:pt>
                <c:pt idx="13964">
                  <c:v>1806336</c:v>
                </c:pt>
                <c:pt idx="13965">
                  <c:v>1806336</c:v>
                </c:pt>
                <c:pt idx="13966">
                  <c:v>1806336</c:v>
                </c:pt>
                <c:pt idx="13967">
                  <c:v>1806336</c:v>
                </c:pt>
                <c:pt idx="13968">
                  <c:v>1806336</c:v>
                </c:pt>
                <c:pt idx="13969">
                  <c:v>1806336</c:v>
                </c:pt>
                <c:pt idx="13970">
                  <c:v>1806336</c:v>
                </c:pt>
                <c:pt idx="13971">
                  <c:v>1806336</c:v>
                </c:pt>
                <c:pt idx="13972">
                  <c:v>1806336</c:v>
                </c:pt>
                <c:pt idx="13973">
                  <c:v>1806336</c:v>
                </c:pt>
                <c:pt idx="13974">
                  <c:v>1806336</c:v>
                </c:pt>
                <c:pt idx="13975">
                  <c:v>1806336</c:v>
                </c:pt>
                <c:pt idx="13976">
                  <c:v>1806336</c:v>
                </c:pt>
                <c:pt idx="13977">
                  <c:v>1806336</c:v>
                </c:pt>
                <c:pt idx="13978">
                  <c:v>1806336</c:v>
                </c:pt>
                <c:pt idx="13979">
                  <c:v>1806336</c:v>
                </c:pt>
                <c:pt idx="13980">
                  <c:v>1806336</c:v>
                </c:pt>
                <c:pt idx="13981">
                  <c:v>1806336</c:v>
                </c:pt>
                <c:pt idx="13982">
                  <c:v>1806336</c:v>
                </c:pt>
                <c:pt idx="13983">
                  <c:v>1806336</c:v>
                </c:pt>
                <c:pt idx="13984">
                  <c:v>1806336</c:v>
                </c:pt>
                <c:pt idx="13985">
                  <c:v>1806336</c:v>
                </c:pt>
                <c:pt idx="13986">
                  <c:v>1806336</c:v>
                </c:pt>
                <c:pt idx="13987">
                  <c:v>1806336</c:v>
                </c:pt>
                <c:pt idx="13988">
                  <c:v>1806336</c:v>
                </c:pt>
                <c:pt idx="13989">
                  <c:v>1806336</c:v>
                </c:pt>
                <c:pt idx="13990">
                  <c:v>1806336</c:v>
                </c:pt>
                <c:pt idx="13991">
                  <c:v>1806336</c:v>
                </c:pt>
                <c:pt idx="13992">
                  <c:v>1806336</c:v>
                </c:pt>
                <c:pt idx="13993">
                  <c:v>1806336</c:v>
                </c:pt>
                <c:pt idx="13994">
                  <c:v>1806336</c:v>
                </c:pt>
                <c:pt idx="13995">
                  <c:v>1806336</c:v>
                </c:pt>
                <c:pt idx="13996">
                  <c:v>1806336</c:v>
                </c:pt>
                <c:pt idx="13997">
                  <c:v>1806336</c:v>
                </c:pt>
                <c:pt idx="13998">
                  <c:v>1806336</c:v>
                </c:pt>
                <c:pt idx="13999">
                  <c:v>1806336</c:v>
                </c:pt>
                <c:pt idx="14000">
                  <c:v>1806336</c:v>
                </c:pt>
                <c:pt idx="14001">
                  <c:v>1806336</c:v>
                </c:pt>
                <c:pt idx="14002">
                  <c:v>1806336</c:v>
                </c:pt>
                <c:pt idx="14003">
                  <c:v>1806336</c:v>
                </c:pt>
                <c:pt idx="14004">
                  <c:v>1806336</c:v>
                </c:pt>
                <c:pt idx="14005">
                  <c:v>1806336</c:v>
                </c:pt>
                <c:pt idx="14006">
                  <c:v>1806336</c:v>
                </c:pt>
                <c:pt idx="14007">
                  <c:v>1806336</c:v>
                </c:pt>
                <c:pt idx="14008">
                  <c:v>1806336</c:v>
                </c:pt>
                <c:pt idx="14009">
                  <c:v>1806336</c:v>
                </c:pt>
                <c:pt idx="14010">
                  <c:v>1806336</c:v>
                </c:pt>
                <c:pt idx="14011">
                  <c:v>1806336</c:v>
                </c:pt>
                <c:pt idx="14012">
                  <c:v>1806336</c:v>
                </c:pt>
                <c:pt idx="14013">
                  <c:v>1806336</c:v>
                </c:pt>
                <c:pt idx="14014">
                  <c:v>1806336</c:v>
                </c:pt>
                <c:pt idx="14015">
                  <c:v>1806336</c:v>
                </c:pt>
                <c:pt idx="14016">
                  <c:v>1806336</c:v>
                </c:pt>
                <c:pt idx="14017">
                  <c:v>1806336</c:v>
                </c:pt>
                <c:pt idx="14018">
                  <c:v>1806336</c:v>
                </c:pt>
                <c:pt idx="14019">
                  <c:v>1806336</c:v>
                </c:pt>
                <c:pt idx="14020">
                  <c:v>1806336</c:v>
                </c:pt>
                <c:pt idx="14021">
                  <c:v>1806336</c:v>
                </c:pt>
                <c:pt idx="14022">
                  <c:v>1806336</c:v>
                </c:pt>
                <c:pt idx="14023">
                  <c:v>1806336</c:v>
                </c:pt>
                <c:pt idx="14024">
                  <c:v>1806336</c:v>
                </c:pt>
                <c:pt idx="14025">
                  <c:v>1806336</c:v>
                </c:pt>
                <c:pt idx="14026">
                  <c:v>1806336</c:v>
                </c:pt>
                <c:pt idx="14027">
                  <c:v>1806336</c:v>
                </c:pt>
                <c:pt idx="14028">
                  <c:v>1806336</c:v>
                </c:pt>
                <c:pt idx="14029">
                  <c:v>1806336</c:v>
                </c:pt>
                <c:pt idx="14030">
                  <c:v>1806336</c:v>
                </c:pt>
                <c:pt idx="14031">
                  <c:v>1806336</c:v>
                </c:pt>
                <c:pt idx="14032">
                  <c:v>1806336</c:v>
                </c:pt>
                <c:pt idx="14033">
                  <c:v>1806336</c:v>
                </c:pt>
                <c:pt idx="14034">
                  <c:v>1806336</c:v>
                </c:pt>
                <c:pt idx="14035">
                  <c:v>1806336</c:v>
                </c:pt>
                <c:pt idx="14036">
                  <c:v>1806336</c:v>
                </c:pt>
                <c:pt idx="14037">
                  <c:v>1806336</c:v>
                </c:pt>
                <c:pt idx="14038">
                  <c:v>1806336</c:v>
                </c:pt>
                <c:pt idx="14039">
                  <c:v>1806336</c:v>
                </c:pt>
                <c:pt idx="14040">
                  <c:v>1806336</c:v>
                </c:pt>
                <c:pt idx="14041">
                  <c:v>1806336</c:v>
                </c:pt>
                <c:pt idx="14042">
                  <c:v>1806336</c:v>
                </c:pt>
                <c:pt idx="14043">
                  <c:v>1806336</c:v>
                </c:pt>
                <c:pt idx="14044">
                  <c:v>1806336</c:v>
                </c:pt>
                <c:pt idx="14045">
                  <c:v>1806336</c:v>
                </c:pt>
                <c:pt idx="14046">
                  <c:v>1806336</c:v>
                </c:pt>
                <c:pt idx="14047">
                  <c:v>1806336</c:v>
                </c:pt>
                <c:pt idx="14048">
                  <c:v>1806336</c:v>
                </c:pt>
                <c:pt idx="14049">
                  <c:v>1806336</c:v>
                </c:pt>
                <c:pt idx="14050">
                  <c:v>1806336</c:v>
                </c:pt>
                <c:pt idx="14051">
                  <c:v>1806336</c:v>
                </c:pt>
                <c:pt idx="14052">
                  <c:v>1806336</c:v>
                </c:pt>
                <c:pt idx="14053">
                  <c:v>1806336</c:v>
                </c:pt>
                <c:pt idx="14054">
                  <c:v>1806336</c:v>
                </c:pt>
                <c:pt idx="14055">
                  <c:v>1806336</c:v>
                </c:pt>
                <c:pt idx="14056">
                  <c:v>1806336</c:v>
                </c:pt>
                <c:pt idx="14057">
                  <c:v>1806336</c:v>
                </c:pt>
                <c:pt idx="14058">
                  <c:v>1806336</c:v>
                </c:pt>
                <c:pt idx="14059">
                  <c:v>1806336</c:v>
                </c:pt>
                <c:pt idx="14060">
                  <c:v>1806336</c:v>
                </c:pt>
                <c:pt idx="14061">
                  <c:v>1806336</c:v>
                </c:pt>
                <c:pt idx="14062">
                  <c:v>1806336</c:v>
                </c:pt>
                <c:pt idx="14063">
                  <c:v>1806336</c:v>
                </c:pt>
                <c:pt idx="14064">
                  <c:v>1806336</c:v>
                </c:pt>
                <c:pt idx="14065">
                  <c:v>1806336</c:v>
                </c:pt>
                <c:pt idx="14066">
                  <c:v>1806336</c:v>
                </c:pt>
                <c:pt idx="14067">
                  <c:v>1806336</c:v>
                </c:pt>
                <c:pt idx="14068">
                  <c:v>1806336</c:v>
                </c:pt>
                <c:pt idx="14069">
                  <c:v>1806336</c:v>
                </c:pt>
                <c:pt idx="14070">
                  <c:v>1806336</c:v>
                </c:pt>
                <c:pt idx="14071">
                  <c:v>1806336</c:v>
                </c:pt>
                <c:pt idx="14072">
                  <c:v>1806336</c:v>
                </c:pt>
                <c:pt idx="14073">
                  <c:v>1806336</c:v>
                </c:pt>
                <c:pt idx="14074">
                  <c:v>1806336</c:v>
                </c:pt>
                <c:pt idx="14075">
                  <c:v>1806336</c:v>
                </c:pt>
                <c:pt idx="14076">
                  <c:v>1806336</c:v>
                </c:pt>
                <c:pt idx="14077">
                  <c:v>1806336</c:v>
                </c:pt>
                <c:pt idx="14078">
                  <c:v>1806336</c:v>
                </c:pt>
                <c:pt idx="14079">
                  <c:v>1806336</c:v>
                </c:pt>
                <c:pt idx="14080">
                  <c:v>1806336</c:v>
                </c:pt>
                <c:pt idx="14081">
                  <c:v>1806336</c:v>
                </c:pt>
                <c:pt idx="14082">
                  <c:v>1806336</c:v>
                </c:pt>
                <c:pt idx="14083">
                  <c:v>1806336</c:v>
                </c:pt>
                <c:pt idx="14084">
                  <c:v>1806336</c:v>
                </c:pt>
                <c:pt idx="14085">
                  <c:v>1806336</c:v>
                </c:pt>
                <c:pt idx="14086">
                  <c:v>1806336</c:v>
                </c:pt>
                <c:pt idx="14087">
                  <c:v>1806336</c:v>
                </c:pt>
                <c:pt idx="14088">
                  <c:v>1806336</c:v>
                </c:pt>
                <c:pt idx="14089">
                  <c:v>1806336</c:v>
                </c:pt>
                <c:pt idx="14090">
                  <c:v>1806336</c:v>
                </c:pt>
                <c:pt idx="14091">
                  <c:v>1806336</c:v>
                </c:pt>
                <c:pt idx="14092">
                  <c:v>1806336</c:v>
                </c:pt>
                <c:pt idx="14093">
                  <c:v>1806336</c:v>
                </c:pt>
                <c:pt idx="14094">
                  <c:v>1806336</c:v>
                </c:pt>
                <c:pt idx="14095">
                  <c:v>1806336</c:v>
                </c:pt>
                <c:pt idx="14096">
                  <c:v>1806336</c:v>
                </c:pt>
                <c:pt idx="14097">
                  <c:v>1806336</c:v>
                </c:pt>
                <c:pt idx="14098">
                  <c:v>1806336</c:v>
                </c:pt>
                <c:pt idx="14099">
                  <c:v>1806336</c:v>
                </c:pt>
                <c:pt idx="14100">
                  <c:v>1806336</c:v>
                </c:pt>
                <c:pt idx="14101">
                  <c:v>1806336</c:v>
                </c:pt>
                <c:pt idx="14102">
                  <c:v>1806336</c:v>
                </c:pt>
                <c:pt idx="14103">
                  <c:v>1806336</c:v>
                </c:pt>
                <c:pt idx="14104">
                  <c:v>1806336</c:v>
                </c:pt>
                <c:pt idx="14105">
                  <c:v>1806336</c:v>
                </c:pt>
                <c:pt idx="14106">
                  <c:v>1806336</c:v>
                </c:pt>
                <c:pt idx="14107">
                  <c:v>1806336</c:v>
                </c:pt>
                <c:pt idx="14108">
                  <c:v>1806336</c:v>
                </c:pt>
                <c:pt idx="14109">
                  <c:v>1806336</c:v>
                </c:pt>
                <c:pt idx="14110">
                  <c:v>1806336</c:v>
                </c:pt>
                <c:pt idx="14111">
                  <c:v>1806336</c:v>
                </c:pt>
                <c:pt idx="14112">
                  <c:v>1806336</c:v>
                </c:pt>
                <c:pt idx="14113">
                  <c:v>1806336</c:v>
                </c:pt>
                <c:pt idx="14114">
                  <c:v>1806336</c:v>
                </c:pt>
                <c:pt idx="14115">
                  <c:v>1806336</c:v>
                </c:pt>
                <c:pt idx="14116">
                  <c:v>1806336</c:v>
                </c:pt>
                <c:pt idx="14117">
                  <c:v>1806336</c:v>
                </c:pt>
                <c:pt idx="14118">
                  <c:v>1806336</c:v>
                </c:pt>
                <c:pt idx="14119">
                  <c:v>1806336</c:v>
                </c:pt>
                <c:pt idx="14120">
                  <c:v>1806336</c:v>
                </c:pt>
                <c:pt idx="14121">
                  <c:v>1806336</c:v>
                </c:pt>
                <c:pt idx="14122">
                  <c:v>1806336</c:v>
                </c:pt>
                <c:pt idx="14123">
                  <c:v>1806336</c:v>
                </c:pt>
                <c:pt idx="14124">
                  <c:v>1806336</c:v>
                </c:pt>
                <c:pt idx="14125">
                  <c:v>1806336</c:v>
                </c:pt>
                <c:pt idx="14126">
                  <c:v>1806336</c:v>
                </c:pt>
                <c:pt idx="14127">
                  <c:v>1806336</c:v>
                </c:pt>
                <c:pt idx="14128">
                  <c:v>1806336</c:v>
                </c:pt>
                <c:pt idx="14129">
                  <c:v>1806336</c:v>
                </c:pt>
                <c:pt idx="14130">
                  <c:v>1806336</c:v>
                </c:pt>
                <c:pt idx="14131">
                  <c:v>1806336</c:v>
                </c:pt>
                <c:pt idx="14132">
                  <c:v>1806336</c:v>
                </c:pt>
                <c:pt idx="14133">
                  <c:v>1806336</c:v>
                </c:pt>
                <c:pt idx="14134">
                  <c:v>1806336</c:v>
                </c:pt>
                <c:pt idx="14135">
                  <c:v>1806336</c:v>
                </c:pt>
                <c:pt idx="14136">
                  <c:v>1806336</c:v>
                </c:pt>
                <c:pt idx="14137">
                  <c:v>1806336</c:v>
                </c:pt>
                <c:pt idx="14138">
                  <c:v>1806336</c:v>
                </c:pt>
                <c:pt idx="14139">
                  <c:v>1806336</c:v>
                </c:pt>
                <c:pt idx="14140">
                  <c:v>1806336</c:v>
                </c:pt>
                <c:pt idx="14141">
                  <c:v>1806336</c:v>
                </c:pt>
                <c:pt idx="14142">
                  <c:v>1806336</c:v>
                </c:pt>
                <c:pt idx="14143">
                  <c:v>1806336</c:v>
                </c:pt>
                <c:pt idx="14144">
                  <c:v>1806336</c:v>
                </c:pt>
                <c:pt idx="14145">
                  <c:v>1806336</c:v>
                </c:pt>
                <c:pt idx="14146">
                  <c:v>1806336</c:v>
                </c:pt>
                <c:pt idx="14147">
                  <c:v>1806336</c:v>
                </c:pt>
                <c:pt idx="14148">
                  <c:v>1806336</c:v>
                </c:pt>
                <c:pt idx="14149">
                  <c:v>1806336</c:v>
                </c:pt>
                <c:pt idx="14150">
                  <c:v>1806336</c:v>
                </c:pt>
                <c:pt idx="14151">
                  <c:v>1806336</c:v>
                </c:pt>
                <c:pt idx="14152">
                  <c:v>1806336</c:v>
                </c:pt>
                <c:pt idx="14153">
                  <c:v>1806336</c:v>
                </c:pt>
                <c:pt idx="14154">
                  <c:v>1806336</c:v>
                </c:pt>
                <c:pt idx="14155">
                  <c:v>1806336</c:v>
                </c:pt>
                <c:pt idx="14156">
                  <c:v>1806336</c:v>
                </c:pt>
                <c:pt idx="14157">
                  <c:v>1806336</c:v>
                </c:pt>
                <c:pt idx="14158">
                  <c:v>1806336</c:v>
                </c:pt>
                <c:pt idx="14159">
                  <c:v>1806336</c:v>
                </c:pt>
                <c:pt idx="14160">
                  <c:v>1806336</c:v>
                </c:pt>
                <c:pt idx="14161">
                  <c:v>1806336</c:v>
                </c:pt>
                <c:pt idx="14162">
                  <c:v>1806336</c:v>
                </c:pt>
                <c:pt idx="14163">
                  <c:v>1806336</c:v>
                </c:pt>
                <c:pt idx="14164">
                  <c:v>1806336</c:v>
                </c:pt>
                <c:pt idx="14165">
                  <c:v>1806336</c:v>
                </c:pt>
                <c:pt idx="14166">
                  <c:v>1806336</c:v>
                </c:pt>
                <c:pt idx="14167">
                  <c:v>1806336</c:v>
                </c:pt>
                <c:pt idx="14168">
                  <c:v>1806336</c:v>
                </c:pt>
                <c:pt idx="14169">
                  <c:v>1806336</c:v>
                </c:pt>
                <c:pt idx="14170">
                  <c:v>1806336</c:v>
                </c:pt>
                <c:pt idx="14171">
                  <c:v>1806336</c:v>
                </c:pt>
                <c:pt idx="14172">
                  <c:v>1806336</c:v>
                </c:pt>
                <c:pt idx="14173">
                  <c:v>1806336</c:v>
                </c:pt>
                <c:pt idx="14174">
                  <c:v>1806336</c:v>
                </c:pt>
                <c:pt idx="14175">
                  <c:v>1806336</c:v>
                </c:pt>
                <c:pt idx="14176">
                  <c:v>1806336</c:v>
                </c:pt>
                <c:pt idx="14177">
                  <c:v>1806336</c:v>
                </c:pt>
                <c:pt idx="14178">
                  <c:v>1806336</c:v>
                </c:pt>
                <c:pt idx="14179">
                  <c:v>1806336</c:v>
                </c:pt>
                <c:pt idx="14180">
                  <c:v>1806336</c:v>
                </c:pt>
                <c:pt idx="14181">
                  <c:v>1806336</c:v>
                </c:pt>
                <c:pt idx="14182">
                  <c:v>1806336</c:v>
                </c:pt>
                <c:pt idx="14183">
                  <c:v>1806336</c:v>
                </c:pt>
                <c:pt idx="14184">
                  <c:v>1806336</c:v>
                </c:pt>
                <c:pt idx="14185">
                  <c:v>1806336</c:v>
                </c:pt>
                <c:pt idx="14186">
                  <c:v>1806336</c:v>
                </c:pt>
                <c:pt idx="14187">
                  <c:v>1806336</c:v>
                </c:pt>
                <c:pt idx="14188">
                  <c:v>1806336</c:v>
                </c:pt>
                <c:pt idx="14189">
                  <c:v>1806336</c:v>
                </c:pt>
                <c:pt idx="14190">
                  <c:v>1806336</c:v>
                </c:pt>
                <c:pt idx="14191">
                  <c:v>1806336</c:v>
                </c:pt>
                <c:pt idx="14192">
                  <c:v>1806336</c:v>
                </c:pt>
                <c:pt idx="14193">
                  <c:v>1806336</c:v>
                </c:pt>
                <c:pt idx="14194">
                  <c:v>1806336</c:v>
                </c:pt>
                <c:pt idx="14195">
                  <c:v>1806336</c:v>
                </c:pt>
                <c:pt idx="14196">
                  <c:v>1806336</c:v>
                </c:pt>
                <c:pt idx="14197">
                  <c:v>1806336</c:v>
                </c:pt>
                <c:pt idx="14198">
                  <c:v>1806336</c:v>
                </c:pt>
                <c:pt idx="14199">
                  <c:v>1806336</c:v>
                </c:pt>
                <c:pt idx="14200">
                  <c:v>1806336</c:v>
                </c:pt>
                <c:pt idx="14201">
                  <c:v>1806336</c:v>
                </c:pt>
                <c:pt idx="14202">
                  <c:v>1806336</c:v>
                </c:pt>
                <c:pt idx="14203">
                  <c:v>1806336</c:v>
                </c:pt>
                <c:pt idx="14204">
                  <c:v>1806336</c:v>
                </c:pt>
                <c:pt idx="14205">
                  <c:v>1806336</c:v>
                </c:pt>
                <c:pt idx="14206">
                  <c:v>1806336</c:v>
                </c:pt>
                <c:pt idx="14207">
                  <c:v>1806336</c:v>
                </c:pt>
                <c:pt idx="14208">
                  <c:v>1806336</c:v>
                </c:pt>
                <c:pt idx="14209">
                  <c:v>1806336</c:v>
                </c:pt>
                <c:pt idx="14210">
                  <c:v>1806336</c:v>
                </c:pt>
                <c:pt idx="14211">
                  <c:v>1806336</c:v>
                </c:pt>
                <c:pt idx="14212">
                  <c:v>1806336</c:v>
                </c:pt>
                <c:pt idx="14213">
                  <c:v>1806336</c:v>
                </c:pt>
                <c:pt idx="14214">
                  <c:v>1806336</c:v>
                </c:pt>
                <c:pt idx="14215">
                  <c:v>1806336</c:v>
                </c:pt>
                <c:pt idx="14216">
                  <c:v>1806336</c:v>
                </c:pt>
                <c:pt idx="14217">
                  <c:v>1806336</c:v>
                </c:pt>
                <c:pt idx="14218">
                  <c:v>1806336</c:v>
                </c:pt>
                <c:pt idx="14219">
                  <c:v>1806336</c:v>
                </c:pt>
                <c:pt idx="14220">
                  <c:v>1806336</c:v>
                </c:pt>
                <c:pt idx="14221">
                  <c:v>1806336</c:v>
                </c:pt>
                <c:pt idx="14222">
                  <c:v>1806336</c:v>
                </c:pt>
                <c:pt idx="14223">
                  <c:v>1806336</c:v>
                </c:pt>
                <c:pt idx="14224">
                  <c:v>1806336</c:v>
                </c:pt>
                <c:pt idx="14225">
                  <c:v>1806336</c:v>
                </c:pt>
                <c:pt idx="14226">
                  <c:v>1806336</c:v>
                </c:pt>
                <c:pt idx="14227">
                  <c:v>1806336</c:v>
                </c:pt>
                <c:pt idx="14228">
                  <c:v>1806336</c:v>
                </c:pt>
                <c:pt idx="14229">
                  <c:v>1806336</c:v>
                </c:pt>
                <c:pt idx="14230">
                  <c:v>1806336</c:v>
                </c:pt>
                <c:pt idx="14231">
                  <c:v>1806336</c:v>
                </c:pt>
                <c:pt idx="14232">
                  <c:v>1806336</c:v>
                </c:pt>
                <c:pt idx="14233">
                  <c:v>1806336</c:v>
                </c:pt>
                <c:pt idx="14234">
                  <c:v>1806336</c:v>
                </c:pt>
                <c:pt idx="14235">
                  <c:v>1806336</c:v>
                </c:pt>
                <c:pt idx="14236">
                  <c:v>1806336</c:v>
                </c:pt>
                <c:pt idx="14237">
                  <c:v>1806336</c:v>
                </c:pt>
                <c:pt idx="14238">
                  <c:v>1806336</c:v>
                </c:pt>
                <c:pt idx="14239">
                  <c:v>1806336</c:v>
                </c:pt>
                <c:pt idx="14240">
                  <c:v>1806336</c:v>
                </c:pt>
                <c:pt idx="14241">
                  <c:v>1806336</c:v>
                </c:pt>
                <c:pt idx="14242">
                  <c:v>1806336</c:v>
                </c:pt>
                <c:pt idx="14243">
                  <c:v>1806336</c:v>
                </c:pt>
                <c:pt idx="14244">
                  <c:v>1806336</c:v>
                </c:pt>
                <c:pt idx="14245">
                  <c:v>1806336</c:v>
                </c:pt>
                <c:pt idx="14246">
                  <c:v>1806336</c:v>
                </c:pt>
                <c:pt idx="14247">
                  <c:v>1806336</c:v>
                </c:pt>
                <c:pt idx="14248">
                  <c:v>1806336</c:v>
                </c:pt>
                <c:pt idx="14249">
                  <c:v>1806336</c:v>
                </c:pt>
                <c:pt idx="14250">
                  <c:v>1806336</c:v>
                </c:pt>
                <c:pt idx="14251">
                  <c:v>1806336</c:v>
                </c:pt>
                <c:pt idx="14252">
                  <c:v>1806336</c:v>
                </c:pt>
                <c:pt idx="14253">
                  <c:v>1806336</c:v>
                </c:pt>
                <c:pt idx="14254">
                  <c:v>1806336</c:v>
                </c:pt>
                <c:pt idx="14255">
                  <c:v>1806336</c:v>
                </c:pt>
                <c:pt idx="14256">
                  <c:v>1806336</c:v>
                </c:pt>
                <c:pt idx="14257">
                  <c:v>1806336</c:v>
                </c:pt>
                <c:pt idx="14258">
                  <c:v>1806336</c:v>
                </c:pt>
                <c:pt idx="14259">
                  <c:v>1806336</c:v>
                </c:pt>
                <c:pt idx="14260">
                  <c:v>1806336</c:v>
                </c:pt>
                <c:pt idx="14261">
                  <c:v>1806336</c:v>
                </c:pt>
                <c:pt idx="14262">
                  <c:v>1806336</c:v>
                </c:pt>
                <c:pt idx="14263">
                  <c:v>1806336</c:v>
                </c:pt>
                <c:pt idx="14264">
                  <c:v>1806336</c:v>
                </c:pt>
                <c:pt idx="14265">
                  <c:v>1806336</c:v>
                </c:pt>
                <c:pt idx="14266">
                  <c:v>1806336</c:v>
                </c:pt>
                <c:pt idx="14267">
                  <c:v>1806336</c:v>
                </c:pt>
                <c:pt idx="14268">
                  <c:v>1806336</c:v>
                </c:pt>
                <c:pt idx="14269">
                  <c:v>1806336</c:v>
                </c:pt>
                <c:pt idx="14270">
                  <c:v>1806336</c:v>
                </c:pt>
                <c:pt idx="14271">
                  <c:v>1806336</c:v>
                </c:pt>
                <c:pt idx="14272">
                  <c:v>1806336</c:v>
                </c:pt>
                <c:pt idx="14273">
                  <c:v>1806336</c:v>
                </c:pt>
                <c:pt idx="14274">
                  <c:v>1806336</c:v>
                </c:pt>
                <c:pt idx="14275">
                  <c:v>1806336</c:v>
                </c:pt>
                <c:pt idx="14276">
                  <c:v>1806336</c:v>
                </c:pt>
                <c:pt idx="14277">
                  <c:v>1806336</c:v>
                </c:pt>
                <c:pt idx="14278">
                  <c:v>1806336</c:v>
                </c:pt>
                <c:pt idx="14279">
                  <c:v>1806336</c:v>
                </c:pt>
                <c:pt idx="14280">
                  <c:v>1806336</c:v>
                </c:pt>
                <c:pt idx="14281">
                  <c:v>1806336</c:v>
                </c:pt>
                <c:pt idx="14282">
                  <c:v>1806336</c:v>
                </c:pt>
                <c:pt idx="14283">
                  <c:v>1806336</c:v>
                </c:pt>
                <c:pt idx="14284">
                  <c:v>1806336</c:v>
                </c:pt>
                <c:pt idx="14285">
                  <c:v>1806336</c:v>
                </c:pt>
                <c:pt idx="14286">
                  <c:v>1806336</c:v>
                </c:pt>
                <c:pt idx="14287">
                  <c:v>1806336</c:v>
                </c:pt>
                <c:pt idx="14288">
                  <c:v>1806336</c:v>
                </c:pt>
                <c:pt idx="14289">
                  <c:v>1806336</c:v>
                </c:pt>
                <c:pt idx="14290">
                  <c:v>1806336</c:v>
                </c:pt>
                <c:pt idx="14291">
                  <c:v>1806336</c:v>
                </c:pt>
                <c:pt idx="14292">
                  <c:v>1806336</c:v>
                </c:pt>
                <c:pt idx="14293">
                  <c:v>1806336</c:v>
                </c:pt>
                <c:pt idx="14294">
                  <c:v>1806336</c:v>
                </c:pt>
                <c:pt idx="14295">
                  <c:v>1806336</c:v>
                </c:pt>
                <c:pt idx="14296">
                  <c:v>1806336</c:v>
                </c:pt>
                <c:pt idx="14297">
                  <c:v>1806336</c:v>
                </c:pt>
                <c:pt idx="14298">
                  <c:v>1806336</c:v>
                </c:pt>
                <c:pt idx="14299">
                  <c:v>1806336</c:v>
                </c:pt>
                <c:pt idx="14300">
                  <c:v>1806336</c:v>
                </c:pt>
                <c:pt idx="14301">
                  <c:v>1806336</c:v>
                </c:pt>
                <c:pt idx="14302">
                  <c:v>1806336</c:v>
                </c:pt>
                <c:pt idx="14303">
                  <c:v>1806336</c:v>
                </c:pt>
                <c:pt idx="14304">
                  <c:v>1806336</c:v>
                </c:pt>
                <c:pt idx="14305">
                  <c:v>1806336</c:v>
                </c:pt>
                <c:pt idx="14306">
                  <c:v>1806336</c:v>
                </c:pt>
                <c:pt idx="14307">
                  <c:v>1806336</c:v>
                </c:pt>
                <c:pt idx="14308">
                  <c:v>1806336</c:v>
                </c:pt>
                <c:pt idx="14309">
                  <c:v>1806336</c:v>
                </c:pt>
                <c:pt idx="14310">
                  <c:v>1806336</c:v>
                </c:pt>
                <c:pt idx="14311">
                  <c:v>1806336</c:v>
                </c:pt>
                <c:pt idx="14312">
                  <c:v>1806336</c:v>
                </c:pt>
                <c:pt idx="14313">
                  <c:v>1806336</c:v>
                </c:pt>
                <c:pt idx="14314">
                  <c:v>1806336</c:v>
                </c:pt>
                <c:pt idx="14315">
                  <c:v>1806336</c:v>
                </c:pt>
                <c:pt idx="14316">
                  <c:v>1806336</c:v>
                </c:pt>
                <c:pt idx="14317">
                  <c:v>1806336</c:v>
                </c:pt>
                <c:pt idx="14318">
                  <c:v>1806336</c:v>
                </c:pt>
                <c:pt idx="14319">
                  <c:v>1806336</c:v>
                </c:pt>
                <c:pt idx="14320">
                  <c:v>1806336</c:v>
                </c:pt>
                <c:pt idx="14321">
                  <c:v>1806336</c:v>
                </c:pt>
                <c:pt idx="14322">
                  <c:v>1806336</c:v>
                </c:pt>
                <c:pt idx="14323">
                  <c:v>1806336</c:v>
                </c:pt>
                <c:pt idx="14324">
                  <c:v>1806336</c:v>
                </c:pt>
                <c:pt idx="14325">
                  <c:v>1806336</c:v>
                </c:pt>
                <c:pt idx="14326">
                  <c:v>1806336</c:v>
                </c:pt>
                <c:pt idx="14327">
                  <c:v>1806336</c:v>
                </c:pt>
                <c:pt idx="14328">
                  <c:v>1806336</c:v>
                </c:pt>
                <c:pt idx="14329">
                  <c:v>1806336</c:v>
                </c:pt>
                <c:pt idx="14330">
                  <c:v>1806336</c:v>
                </c:pt>
                <c:pt idx="14331">
                  <c:v>1806336</c:v>
                </c:pt>
                <c:pt idx="14332">
                  <c:v>1806336</c:v>
                </c:pt>
                <c:pt idx="14333">
                  <c:v>1806336</c:v>
                </c:pt>
                <c:pt idx="14334">
                  <c:v>1806336</c:v>
                </c:pt>
                <c:pt idx="14335">
                  <c:v>1806336</c:v>
                </c:pt>
                <c:pt idx="14336">
                  <c:v>1806336</c:v>
                </c:pt>
                <c:pt idx="14337">
                  <c:v>1806336</c:v>
                </c:pt>
                <c:pt idx="14338">
                  <c:v>1806336</c:v>
                </c:pt>
                <c:pt idx="14339">
                  <c:v>1806336</c:v>
                </c:pt>
                <c:pt idx="14340">
                  <c:v>1806336</c:v>
                </c:pt>
                <c:pt idx="14341">
                  <c:v>1806336</c:v>
                </c:pt>
                <c:pt idx="14342">
                  <c:v>1806336</c:v>
                </c:pt>
                <c:pt idx="14343">
                  <c:v>1806336</c:v>
                </c:pt>
                <c:pt idx="14344">
                  <c:v>1806336</c:v>
                </c:pt>
                <c:pt idx="14345">
                  <c:v>1806336</c:v>
                </c:pt>
                <c:pt idx="14346">
                  <c:v>1806336</c:v>
                </c:pt>
                <c:pt idx="14347">
                  <c:v>1806336</c:v>
                </c:pt>
                <c:pt idx="14348">
                  <c:v>1806336</c:v>
                </c:pt>
                <c:pt idx="14349">
                  <c:v>1806336</c:v>
                </c:pt>
                <c:pt idx="14350">
                  <c:v>1806336</c:v>
                </c:pt>
                <c:pt idx="14351">
                  <c:v>1806336</c:v>
                </c:pt>
                <c:pt idx="14352">
                  <c:v>1806336</c:v>
                </c:pt>
                <c:pt idx="14353">
                  <c:v>1806336</c:v>
                </c:pt>
                <c:pt idx="14354">
                  <c:v>1806336</c:v>
                </c:pt>
                <c:pt idx="14355">
                  <c:v>1806336</c:v>
                </c:pt>
                <c:pt idx="14356">
                  <c:v>1806336</c:v>
                </c:pt>
                <c:pt idx="14357">
                  <c:v>1806336</c:v>
                </c:pt>
                <c:pt idx="14358">
                  <c:v>1806336</c:v>
                </c:pt>
                <c:pt idx="14359">
                  <c:v>1806336</c:v>
                </c:pt>
                <c:pt idx="14360">
                  <c:v>1806336</c:v>
                </c:pt>
                <c:pt idx="14361">
                  <c:v>1806336</c:v>
                </c:pt>
                <c:pt idx="14362">
                  <c:v>1806336</c:v>
                </c:pt>
                <c:pt idx="14363">
                  <c:v>1806336</c:v>
                </c:pt>
                <c:pt idx="14364">
                  <c:v>1806336</c:v>
                </c:pt>
                <c:pt idx="14365">
                  <c:v>1806336</c:v>
                </c:pt>
                <c:pt idx="14366">
                  <c:v>1806336</c:v>
                </c:pt>
                <c:pt idx="14367">
                  <c:v>1806336</c:v>
                </c:pt>
                <c:pt idx="14368">
                  <c:v>1806336</c:v>
                </c:pt>
                <c:pt idx="14369">
                  <c:v>1806336</c:v>
                </c:pt>
                <c:pt idx="14370">
                  <c:v>1806336</c:v>
                </c:pt>
                <c:pt idx="14371">
                  <c:v>1806336</c:v>
                </c:pt>
                <c:pt idx="14372">
                  <c:v>1806336</c:v>
                </c:pt>
                <c:pt idx="14373">
                  <c:v>1806336</c:v>
                </c:pt>
                <c:pt idx="14374">
                  <c:v>1806336</c:v>
                </c:pt>
                <c:pt idx="14375">
                  <c:v>1806336</c:v>
                </c:pt>
                <c:pt idx="14376">
                  <c:v>1806336</c:v>
                </c:pt>
                <c:pt idx="14377">
                  <c:v>1806336</c:v>
                </c:pt>
                <c:pt idx="14378">
                  <c:v>1806336</c:v>
                </c:pt>
                <c:pt idx="14379">
                  <c:v>1806336</c:v>
                </c:pt>
                <c:pt idx="14380">
                  <c:v>1806336</c:v>
                </c:pt>
                <c:pt idx="14381">
                  <c:v>1806336</c:v>
                </c:pt>
                <c:pt idx="14382">
                  <c:v>1806336</c:v>
                </c:pt>
                <c:pt idx="14383">
                  <c:v>1806336</c:v>
                </c:pt>
                <c:pt idx="14384">
                  <c:v>1806336</c:v>
                </c:pt>
                <c:pt idx="14385">
                  <c:v>1806336</c:v>
                </c:pt>
                <c:pt idx="14386">
                  <c:v>1806336</c:v>
                </c:pt>
                <c:pt idx="14387">
                  <c:v>1806336</c:v>
                </c:pt>
                <c:pt idx="14388">
                  <c:v>1806336</c:v>
                </c:pt>
                <c:pt idx="14389">
                  <c:v>1806336</c:v>
                </c:pt>
                <c:pt idx="14390">
                  <c:v>1806336</c:v>
                </c:pt>
                <c:pt idx="14391">
                  <c:v>1806336</c:v>
                </c:pt>
                <c:pt idx="14392">
                  <c:v>1806336</c:v>
                </c:pt>
                <c:pt idx="14393">
                  <c:v>1806336</c:v>
                </c:pt>
                <c:pt idx="14394">
                  <c:v>1806336</c:v>
                </c:pt>
                <c:pt idx="14395">
                  <c:v>1806336</c:v>
                </c:pt>
                <c:pt idx="14396">
                  <c:v>1806336</c:v>
                </c:pt>
                <c:pt idx="14397">
                  <c:v>1806336</c:v>
                </c:pt>
                <c:pt idx="14398">
                  <c:v>1806336</c:v>
                </c:pt>
                <c:pt idx="14399">
                  <c:v>1806336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678416"/>
        <c:axId val="301680096"/>
      </c:lineChart>
      <c:catAx>
        <c:axId val="301678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1680096"/>
        <c:crosses val="autoZero"/>
        <c:auto val="1"/>
        <c:lblAlgn val="ctr"/>
        <c:lblOffset val="100"/>
        <c:noMultiLvlLbl val="0"/>
      </c:catAx>
      <c:valAx>
        <c:axId val="30168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167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Tabelle1!$B$8:$B$14407</c:f>
              <c:numCache>
                <c:formatCode>General</c:formatCode>
                <c:ptCount val="144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0.77783800000000003</c:v>
                </c:pt>
                <c:pt idx="4">
                  <c:v>1.5535699999999999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1.1666799999999999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0.77935200000000004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0.38890799999999998</c:v>
                </c:pt>
                <c:pt idx="25">
                  <c:v>0.777258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0.77751999999999999</c:v>
                </c:pt>
                <c:pt idx="31">
                  <c:v>0</c:v>
                </c:pt>
                <c:pt idx="32">
                  <c:v>0.38949400000000001</c:v>
                </c:pt>
                <c:pt idx="33">
                  <c:v>0.38891199999999998</c:v>
                </c:pt>
                <c:pt idx="34">
                  <c:v>0</c:v>
                </c:pt>
                <c:pt idx="35">
                  <c:v>0</c:v>
                </c:pt>
                <c:pt idx="36">
                  <c:v>0.38873799999999997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0.390179</c:v>
                </c:pt>
                <c:pt idx="42">
                  <c:v>0.38857799999999998</c:v>
                </c:pt>
                <c:pt idx="43">
                  <c:v>0.38939200000000002</c:v>
                </c:pt>
                <c:pt idx="44">
                  <c:v>0.38822099999999998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1.5572699999999999</c:v>
                </c:pt>
                <c:pt idx="55">
                  <c:v>0.77838200000000002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0.38921899999999998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0.390177</c:v>
                </c:pt>
                <c:pt idx="69">
                  <c:v>1.1675599999999999</c:v>
                </c:pt>
                <c:pt idx="70">
                  <c:v>0.38951400000000003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0.77865499999999999</c:v>
                </c:pt>
                <c:pt idx="75">
                  <c:v>0.77795199999999998</c:v>
                </c:pt>
                <c:pt idx="76">
                  <c:v>1.5545800000000001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0.78015999999999996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0.38939600000000002</c:v>
                </c:pt>
                <c:pt idx="87">
                  <c:v>0.389069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1.16736</c:v>
                </c:pt>
                <c:pt idx="95">
                  <c:v>0.38987500000000003</c:v>
                </c:pt>
                <c:pt idx="96">
                  <c:v>0</c:v>
                </c:pt>
                <c:pt idx="97">
                  <c:v>0</c:v>
                </c:pt>
                <c:pt idx="98">
                  <c:v>0.77970499999999998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1.16723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0.38974199999999998</c:v>
                </c:pt>
                <c:pt idx="118">
                  <c:v>0</c:v>
                </c:pt>
                <c:pt idx="119">
                  <c:v>0</c:v>
                </c:pt>
                <c:pt idx="120">
                  <c:v>0.38988800000000001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0.38952100000000001</c:v>
                </c:pt>
                <c:pt idx="131">
                  <c:v>0.77810400000000002</c:v>
                </c:pt>
                <c:pt idx="132">
                  <c:v>1.16784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1.1674100000000001</c:v>
                </c:pt>
                <c:pt idx="137">
                  <c:v>0</c:v>
                </c:pt>
                <c:pt idx="138">
                  <c:v>0.38865499999999997</c:v>
                </c:pt>
                <c:pt idx="139">
                  <c:v>0</c:v>
                </c:pt>
                <c:pt idx="140">
                  <c:v>0.38908500000000001</c:v>
                </c:pt>
                <c:pt idx="141">
                  <c:v>0.389013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0.390044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0.38917099999999999</c:v>
                </c:pt>
                <c:pt idx="150">
                  <c:v>0.38990000000000002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0.38990900000000001</c:v>
                </c:pt>
                <c:pt idx="157">
                  <c:v>0.77817000000000003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0.38773099999999999</c:v>
                </c:pt>
                <c:pt idx="166">
                  <c:v>0.38711499999999999</c:v>
                </c:pt>
                <c:pt idx="167">
                  <c:v>0</c:v>
                </c:pt>
                <c:pt idx="168">
                  <c:v>0</c:v>
                </c:pt>
                <c:pt idx="169">
                  <c:v>1.1657999999999999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1.1677999999999999</c:v>
                </c:pt>
                <c:pt idx="179">
                  <c:v>0</c:v>
                </c:pt>
                <c:pt idx="180">
                  <c:v>0.38905099999999998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1.1077999999999999</c:v>
                </c:pt>
                <c:pt idx="185">
                  <c:v>1.9471000000000001</c:v>
                </c:pt>
                <c:pt idx="186">
                  <c:v>0.77795999999999998</c:v>
                </c:pt>
                <c:pt idx="187">
                  <c:v>0</c:v>
                </c:pt>
                <c:pt idx="188">
                  <c:v>0.38865899999999998</c:v>
                </c:pt>
                <c:pt idx="189">
                  <c:v>1.1671800000000001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0.77858700000000003</c:v>
                </c:pt>
                <c:pt idx="195">
                  <c:v>0</c:v>
                </c:pt>
                <c:pt idx="196">
                  <c:v>0.38929399999999997</c:v>
                </c:pt>
                <c:pt idx="197">
                  <c:v>0</c:v>
                </c:pt>
                <c:pt idx="198">
                  <c:v>0</c:v>
                </c:pt>
                <c:pt idx="199">
                  <c:v>0.35381800000000002</c:v>
                </c:pt>
                <c:pt idx="200">
                  <c:v>0.390044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1.1657900000000001</c:v>
                </c:pt>
                <c:pt idx="205">
                  <c:v>0.77880400000000005</c:v>
                </c:pt>
                <c:pt idx="206">
                  <c:v>0.38889600000000002</c:v>
                </c:pt>
                <c:pt idx="207">
                  <c:v>0.389075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0.38983499999999999</c:v>
                </c:pt>
                <c:pt idx="212">
                  <c:v>0</c:v>
                </c:pt>
                <c:pt idx="213">
                  <c:v>0.77865799999999996</c:v>
                </c:pt>
                <c:pt idx="214">
                  <c:v>0.77806200000000003</c:v>
                </c:pt>
                <c:pt idx="215">
                  <c:v>0</c:v>
                </c:pt>
                <c:pt idx="216">
                  <c:v>0</c:v>
                </c:pt>
                <c:pt idx="217">
                  <c:v>0.77859299999999998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0.38937899999999998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0.38939699999999999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0.77851899999999996</c:v>
                </c:pt>
                <c:pt idx="236">
                  <c:v>0.77785099999999996</c:v>
                </c:pt>
                <c:pt idx="237">
                  <c:v>0.38925199999999999</c:v>
                </c:pt>
                <c:pt idx="238">
                  <c:v>0.778366</c:v>
                </c:pt>
                <c:pt idx="239">
                  <c:v>0.38937100000000002</c:v>
                </c:pt>
                <c:pt idx="240">
                  <c:v>0.77807400000000004</c:v>
                </c:pt>
                <c:pt idx="241">
                  <c:v>0</c:v>
                </c:pt>
                <c:pt idx="242">
                  <c:v>0.77778800000000003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1.16781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0.39023600000000003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1.5575699999999999</c:v>
                </c:pt>
                <c:pt idx="255">
                  <c:v>0.77805100000000005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0.77849299999999999</c:v>
                </c:pt>
                <c:pt idx="260">
                  <c:v>0.38925799999999999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0.38913700000000001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0.389984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0.39034600000000003</c:v>
                </c:pt>
                <c:pt idx="287">
                  <c:v>0</c:v>
                </c:pt>
                <c:pt idx="288">
                  <c:v>0.78034700000000001</c:v>
                </c:pt>
                <c:pt idx="289">
                  <c:v>0</c:v>
                </c:pt>
                <c:pt idx="290">
                  <c:v>1.1684600000000001</c:v>
                </c:pt>
                <c:pt idx="291">
                  <c:v>0.38903900000000002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0.38741999999999999</c:v>
                </c:pt>
                <c:pt idx="296">
                  <c:v>0</c:v>
                </c:pt>
                <c:pt idx="297">
                  <c:v>0.39015899999999998</c:v>
                </c:pt>
                <c:pt idx="298">
                  <c:v>0.38951799999999998</c:v>
                </c:pt>
                <c:pt idx="299">
                  <c:v>0.38958500000000001</c:v>
                </c:pt>
                <c:pt idx="300">
                  <c:v>0</c:v>
                </c:pt>
                <c:pt idx="301">
                  <c:v>0</c:v>
                </c:pt>
                <c:pt idx="302">
                  <c:v>0.386797</c:v>
                </c:pt>
                <c:pt idx="303">
                  <c:v>0.777528</c:v>
                </c:pt>
                <c:pt idx="304">
                  <c:v>0.38986700000000002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0.38903100000000002</c:v>
                </c:pt>
                <c:pt idx="313">
                  <c:v>0</c:v>
                </c:pt>
                <c:pt idx="314">
                  <c:v>0</c:v>
                </c:pt>
                <c:pt idx="315">
                  <c:v>0.38927099999999998</c:v>
                </c:pt>
                <c:pt idx="316">
                  <c:v>0</c:v>
                </c:pt>
                <c:pt idx="317">
                  <c:v>0</c:v>
                </c:pt>
                <c:pt idx="318">
                  <c:v>0.38938200000000001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0.38947799999999999</c:v>
                </c:pt>
                <c:pt idx="324">
                  <c:v>1.1680699999999999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1.5571200000000001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0.38942900000000003</c:v>
                </c:pt>
                <c:pt idx="333">
                  <c:v>0</c:v>
                </c:pt>
                <c:pt idx="334">
                  <c:v>0</c:v>
                </c:pt>
                <c:pt idx="335">
                  <c:v>0.389405</c:v>
                </c:pt>
                <c:pt idx="336">
                  <c:v>1.5571900000000001</c:v>
                </c:pt>
                <c:pt idx="337">
                  <c:v>0.77820599999999995</c:v>
                </c:pt>
                <c:pt idx="338">
                  <c:v>0.77807700000000002</c:v>
                </c:pt>
                <c:pt idx="339">
                  <c:v>0</c:v>
                </c:pt>
                <c:pt idx="340">
                  <c:v>0</c:v>
                </c:pt>
                <c:pt idx="341">
                  <c:v>0.77943700000000005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0.38934200000000002</c:v>
                </c:pt>
                <c:pt idx="346">
                  <c:v>0</c:v>
                </c:pt>
                <c:pt idx="347">
                  <c:v>0</c:v>
                </c:pt>
                <c:pt idx="348">
                  <c:v>0.77880199999999999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0.38942300000000002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0.77839700000000001</c:v>
                </c:pt>
                <c:pt idx="359">
                  <c:v>0</c:v>
                </c:pt>
                <c:pt idx="360">
                  <c:v>0.38751200000000002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1.1680999999999999</c:v>
                </c:pt>
                <c:pt idx="366">
                  <c:v>0.38921899999999998</c:v>
                </c:pt>
                <c:pt idx="367">
                  <c:v>0</c:v>
                </c:pt>
                <c:pt idx="368">
                  <c:v>0</c:v>
                </c:pt>
                <c:pt idx="369">
                  <c:v>1.1709099999999999</c:v>
                </c:pt>
                <c:pt idx="370">
                  <c:v>1.1674899999999999</c:v>
                </c:pt>
                <c:pt idx="371">
                  <c:v>0</c:v>
                </c:pt>
                <c:pt idx="372">
                  <c:v>0</c:v>
                </c:pt>
                <c:pt idx="373">
                  <c:v>0.38943299999999997</c:v>
                </c:pt>
                <c:pt idx="374">
                  <c:v>1.55644</c:v>
                </c:pt>
                <c:pt idx="375">
                  <c:v>1.17015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0.38961699999999999</c:v>
                </c:pt>
                <c:pt idx="380">
                  <c:v>0.38930900000000002</c:v>
                </c:pt>
                <c:pt idx="381">
                  <c:v>0</c:v>
                </c:pt>
                <c:pt idx="382">
                  <c:v>0</c:v>
                </c:pt>
                <c:pt idx="383">
                  <c:v>0.77920100000000003</c:v>
                </c:pt>
                <c:pt idx="384">
                  <c:v>0.38914399999999999</c:v>
                </c:pt>
                <c:pt idx="385">
                  <c:v>0.77790099999999995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0.38937899999999998</c:v>
                </c:pt>
                <c:pt idx="390">
                  <c:v>0.77856099999999995</c:v>
                </c:pt>
                <c:pt idx="391">
                  <c:v>0</c:v>
                </c:pt>
                <c:pt idx="392">
                  <c:v>0</c:v>
                </c:pt>
                <c:pt idx="393">
                  <c:v>0.77864299999999997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0.38978200000000002</c:v>
                </c:pt>
                <c:pt idx="398">
                  <c:v>0.38961899999999999</c:v>
                </c:pt>
                <c:pt idx="399">
                  <c:v>0</c:v>
                </c:pt>
                <c:pt idx="400">
                  <c:v>0</c:v>
                </c:pt>
                <c:pt idx="401">
                  <c:v>0.77868800000000005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0.77888000000000002</c:v>
                </c:pt>
                <c:pt idx="406">
                  <c:v>0</c:v>
                </c:pt>
                <c:pt idx="407">
                  <c:v>0</c:v>
                </c:pt>
                <c:pt idx="408">
                  <c:v>0.38924300000000001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0.38938800000000001</c:v>
                </c:pt>
                <c:pt idx="414">
                  <c:v>0.389598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1.16804</c:v>
                </c:pt>
                <c:pt idx="419">
                  <c:v>0.389316</c:v>
                </c:pt>
                <c:pt idx="420">
                  <c:v>0</c:v>
                </c:pt>
                <c:pt idx="421">
                  <c:v>0</c:v>
                </c:pt>
                <c:pt idx="422">
                  <c:v>0.389463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0.77832000000000001</c:v>
                </c:pt>
                <c:pt idx="430">
                  <c:v>0.389677</c:v>
                </c:pt>
                <c:pt idx="431">
                  <c:v>0</c:v>
                </c:pt>
                <c:pt idx="432">
                  <c:v>0</c:v>
                </c:pt>
                <c:pt idx="433">
                  <c:v>0.38939499999999999</c:v>
                </c:pt>
                <c:pt idx="434">
                  <c:v>1.16381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1.1682900000000001</c:v>
                </c:pt>
                <c:pt idx="439">
                  <c:v>0</c:v>
                </c:pt>
                <c:pt idx="440">
                  <c:v>0</c:v>
                </c:pt>
                <c:pt idx="441">
                  <c:v>0.38938200000000001</c:v>
                </c:pt>
                <c:pt idx="442">
                  <c:v>1.5564100000000001</c:v>
                </c:pt>
                <c:pt idx="443">
                  <c:v>0</c:v>
                </c:pt>
                <c:pt idx="444">
                  <c:v>0</c:v>
                </c:pt>
                <c:pt idx="445">
                  <c:v>0.38928699999999999</c:v>
                </c:pt>
                <c:pt idx="446">
                  <c:v>0</c:v>
                </c:pt>
                <c:pt idx="447">
                  <c:v>0</c:v>
                </c:pt>
                <c:pt idx="448">
                  <c:v>0.78037299999999998</c:v>
                </c:pt>
                <c:pt idx="449">
                  <c:v>0.38980599999999999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0.77877600000000002</c:v>
                </c:pt>
                <c:pt idx="457">
                  <c:v>0</c:v>
                </c:pt>
                <c:pt idx="458">
                  <c:v>0</c:v>
                </c:pt>
                <c:pt idx="459">
                  <c:v>0.77864100000000003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0.77890599999999999</c:v>
                </c:pt>
                <c:pt idx="466">
                  <c:v>1.5571600000000001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0.78051899999999996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0.38930599999999999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0.38934600000000003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0.77856099999999995</c:v>
                </c:pt>
                <c:pt idx="488">
                  <c:v>1.16791</c:v>
                </c:pt>
                <c:pt idx="489">
                  <c:v>0</c:v>
                </c:pt>
                <c:pt idx="490">
                  <c:v>0</c:v>
                </c:pt>
                <c:pt idx="491">
                  <c:v>0.38930900000000002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1.55762</c:v>
                </c:pt>
                <c:pt idx="496">
                  <c:v>0</c:v>
                </c:pt>
                <c:pt idx="497">
                  <c:v>0</c:v>
                </c:pt>
                <c:pt idx="498">
                  <c:v>0.77835399999999999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1.17055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0.77886900000000003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0.77888500000000005</c:v>
                </c:pt>
                <c:pt idx="515">
                  <c:v>0</c:v>
                </c:pt>
                <c:pt idx="516">
                  <c:v>0.77859199999999995</c:v>
                </c:pt>
                <c:pt idx="517">
                  <c:v>0</c:v>
                </c:pt>
                <c:pt idx="518">
                  <c:v>0.39022299999999999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0.77855600000000003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1.5568900000000001</c:v>
                </c:pt>
                <c:pt idx="527">
                  <c:v>1.1699200000000001</c:v>
                </c:pt>
                <c:pt idx="528">
                  <c:v>1.16804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1.16875</c:v>
                </c:pt>
                <c:pt idx="536">
                  <c:v>0</c:v>
                </c:pt>
                <c:pt idx="537">
                  <c:v>0</c:v>
                </c:pt>
                <c:pt idx="538">
                  <c:v>0.38924700000000001</c:v>
                </c:pt>
                <c:pt idx="539">
                  <c:v>0.38931399999999999</c:v>
                </c:pt>
                <c:pt idx="540">
                  <c:v>0</c:v>
                </c:pt>
                <c:pt idx="541">
                  <c:v>0.77883899999999995</c:v>
                </c:pt>
                <c:pt idx="542">
                  <c:v>1.1678599999999999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0.778609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1.5573900000000001</c:v>
                </c:pt>
                <c:pt idx="557">
                  <c:v>0.38931900000000003</c:v>
                </c:pt>
                <c:pt idx="558">
                  <c:v>0</c:v>
                </c:pt>
                <c:pt idx="559">
                  <c:v>1.1681900000000001</c:v>
                </c:pt>
                <c:pt idx="560">
                  <c:v>0.77857200000000004</c:v>
                </c:pt>
                <c:pt idx="561">
                  <c:v>0</c:v>
                </c:pt>
                <c:pt idx="562">
                  <c:v>0</c:v>
                </c:pt>
                <c:pt idx="563">
                  <c:v>1.1676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0.38888600000000001</c:v>
                </c:pt>
                <c:pt idx="569">
                  <c:v>0</c:v>
                </c:pt>
                <c:pt idx="570">
                  <c:v>0</c:v>
                </c:pt>
                <c:pt idx="571">
                  <c:v>0.77871299999999999</c:v>
                </c:pt>
                <c:pt idx="572">
                  <c:v>0</c:v>
                </c:pt>
                <c:pt idx="573">
                  <c:v>0</c:v>
                </c:pt>
                <c:pt idx="574">
                  <c:v>0.38932499999999998</c:v>
                </c:pt>
                <c:pt idx="575">
                  <c:v>0</c:v>
                </c:pt>
                <c:pt idx="576">
                  <c:v>0</c:v>
                </c:pt>
                <c:pt idx="577">
                  <c:v>1.1678299999999999</c:v>
                </c:pt>
                <c:pt idx="578">
                  <c:v>0.77763199999999999</c:v>
                </c:pt>
                <c:pt idx="579">
                  <c:v>0</c:v>
                </c:pt>
                <c:pt idx="580">
                  <c:v>0</c:v>
                </c:pt>
                <c:pt idx="581">
                  <c:v>0.77992600000000001</c:v>
                </c:pt>
                <c:pt idx="582">
                  <c:v>0</c:v>
                </c:pt>
                <c:pt idx="583">
                  <c:v>0</c:v>
                </c:pt>
                <c:pt idx="584">
                  <c:v>0.38930999999999999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0.777783</c:v>
                </c:pt>
                <c:pt idx="589">
                  <c:v>0</c:v>
                </c:pt>
                <c:pt idx="590">
                  <c:v>0</c:v>
                </c:pt>
                <c:pt idx="591">
                  <c:v>1.1678299999999999</c:v>
                </c:pt>
                <c:pt idx="592">
                  <c:v>0</c:v>
                </c:pt>
                <c:pt idx="593">
                  <c:v>0</c:v>
                </c:pt>
                <c:pt idx="594">
                  <c:v>1.1677</c:v>
                </c:pt>
                <c:pt idx="595">
                  <c:v>0.77824899999999997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1.1683399999999999</c:v>
                </c:pt>
                <c:pt idx="602">
                  <c:v>0.77827100000000005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0.38918000000000003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1.1679299999999999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0.38868200000000003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1.1678500000000001</c:v>
                </c:pt>
                <c:pt idx="626">
                  <c:v>0</c:v>
                </c:pt>
                <c:pt idx="627">
                  <c:v>0.38939000000000001</c:v>
                </c:pt>
                <c:pt idx="628">
                  <c:v>0.38924199999999998</c:v>
                </c:pt>
                <c:pt idx="629">
                  <c:v>0</c:v>
                </c:pt>
                <c:pt idx="630">
                  <c:v>0.389401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0.77973000000000003</c:v>
                </c:pt>
                <c:pt idx="635">
                  <c:v>0.38913700000000001</c:v>
                </c:pt>
                <c:pt idx="636">
                  <c:v>1.1679900000000001</c:v>
                </c:pt>
                <c:pt idx="637">
                  <c:v>0.38989200000000002</c:v>
                </c:pt>
                <c:pt idx="638">
                  <c:v>0</c:v>
                </c:pt>
                <c:pt idx="639">
                  <c:v>0</c:v>
                </c:pt>
                <c:pt idx="640">
                  <c:v>0.77916099999999999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0.77903599999999995</c:v>
                </c:pt>
                <c:pt idx="645">
                  <c:v>0</c:v>
                </c:pt>
                <c:pt idx="646">
                  <c:v>0</c:v>
                </c:pt>
                <c:pt idx="647">
                  <c:v>0.38940799999999998</c:v>
                </c:pt>
                <c:pt idx="648">
                  <c:v>1.1693899999999999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0.389378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1.1691400000000001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0.77868300000000001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1.17092</c:v>
                </c:pt>
                <c:pt idx="667">
                  <c:v>0.38899600000000001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0.38937899999999998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0.389212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0.38935500000000001</c:v>
                </c:pt>
                <c:pt idx="680">
                  <c:v>1.1671499999999999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0.38920100000000002</c:v>
                </c:pt>
                <c:pt idx="686">
                  <c:v>0</c:v>
                </c:pt>
                <c:pt idx="687">
                  <c:v>0.77856700000000001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0.77842199999999995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0.38932099999999997</c:v>
                </c:pt>
                <c:pt idx="699">
                  <c:v>0</c:v>
                </c:pt>
                <c:pt idx="700">
                  <c:v>0</c:v>
                </c:pt>
                <c:pt idx="701">
                  <c:v>1.16774</c:v>
                </c:pt>
                <c:pt idx="702">
                  <c:v>0.389214</c:v>
                </c:pt>
                <c:pt idx="703">
                  <c:v>0</c:v>
                </c:pt>
                <c:pt idx="704">
                  <c:v>0</c:v>
                </c:pt>
                <c:pt idx="705">
                  <c:v>0.77728600000000003</c:v>
                </c:pt>
                <c:pt idx="706">
                  <c:v>0</c:v>
                </c:pt>
                <c:pt idx="707">
                  <c:v>0</c:v>
                </c:pt>
                <c:pt idx="708">
                  <c:v>0.77858099999999997</c:v>
                </c:pt>
                <c:pt idx="709">
                  <c:v>0.38909899999999997</c:v>
                </c:pt>
                <c:pt idx="710">
                  <c:v>0</c:v>
                </c:pt>
                <c:pt idx="711">
                  <c:v>0</c:v>
                </c:pt>
                <c:pt idx="712">
                  <c:v>0.77869600000000005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0.38932499999999998</c:v>
                </c:pt>
                <c:pt idx="717">
                  <c:v>1.55698</c:v>
                </c:pt>
                <c:pt idx="718">
                  <c:v>1.1676599999999999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0.77995999999999999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1.94678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1.9456</c:v>
                </c:pt>
                <c:pt idx="734">
                  <c:v>0.38867699999999999</c:v>
                </c:pt>
                <c:pt idx="735">
                  <c:v>0.77810100000000004</c:v>
                </c:pt>
                <c:pt idx="736">
                  <c:v>0</c:v>
                </c:pt>
                <c:pt idx="737">
                  <c:v>0</c:v>
                </c:pt>
                <c:pt idx="738">
                  <c:v>0.77612199999999998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1.1688099999999999</c:v>
                </c:pt>
                <c:pt idx="746">
                  <c:v>0</c:v>
                </c:pt>
                <c:pt idx="747">
                  <c:v>0.38956800000000003</c:v>
                </c:pt>
                <c:pt idx="748">
                  <c:v>0</c:v>
                </c:pt>
                <c:pt idx="749">
                  <c:v>0.78047200000000005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0.77955300000000005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0.38916800000000001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0.77859699999999998</c:v>
                </c:pt>
                <c:pt idx="764">
                  <c:v>1.1651100000000001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0.38914100000000001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0.38920900000000003</c:v>
                </c:pt>
                <c:pt idx="774">
                  <c:v>1.1643399999999999</c:v>
                </c:pt>
                <c:pt idx="775">
                  <c:v>0.38933699999999999</c:v>
                </c:pt>
                <c:pt idx="776">
                  <c:v>0</c:v>
                </c:pt>
                <c:pt idx="777">
                  <c:v>0.77926399999999996</c:v>
                </c:pt>
                <c:pt idx="778">
                  <c:v>1.94939</c:v>
                </c:pt>
                <c:pt idx="779">
                  <c:v>0.38899800000000001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0.77877799999999997</c:v>
                </c:pt>
                <c:pt idx="786">
                  <c:v>0.38912200000000002</c:v>
                </c:pt>
                <c:pt idx="787">
                  <c:v>0</c:v>
                </c:pt>
                <c:pt idx="788">
                  <c:v>0</c:v>
                </c:pt>
                <c:pt idx="789">
                  <c:v>0.77849199999999996</c:v>
                </c:pt>
                <c:pt idx="790">
                  <c:v>0.38883099999999998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0.77870799999999996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1.16788</c:v>
                </c:pt>
                <c:pt idx="801">
                  <c:v>0</c:v>
                </c:pt>
                <c:pt idx="802">
                  <c:v>0</c:v>
                </c:pt>
                <c:pt idx="803">
                  <c:v>0.78026600000000002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0.77996100000000002</c:v>
                </c:pt>
                <c:pt idx="811">
                  <c:v>0</c:v>
                </c:pt>
                <c:pt idx="812">
                  <c:v>0</c:v>
                </c:pt>
                <c:pt idx="813">
                  <c:v>0.77864299999999997</c:v>
                </c:pt>
                <c:pt idx="814">
                  <c:v>0.77810900000000005</c:v>
                </c:pt>
                <c:pt idx="815">
                  <c:v>0.38923600000000003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0.38924999999999998</c:v>
                </c:pt>
                <c:pt idx="820">
                  <c:v>0.777999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0.77844100000000005</c:v>
                </c:pt>
                <c:pt idx="825">
                  <c:v>0.38918999999999998</c:v>
                </c:pt>
                <c:pt idx="826">
                  <c:v>0</c:v>
                </c:pt>
                <c:pt idx="827">
                  <c:v>0</c:v>
                </c:pt>
                <c:pt idx="828">
                  <c:v>0.38913999999999999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0.38916499999999998</c:v>
                </c:pt>
                <c:pt idx="836">
                  <c:v>0.77742999999999995</c:v>
                </c:pt>
                <c:pt idx="837">
                  <c:v>0.77902300000000002</c:v>
                </c:pt>
                <c:pt idx="838">
                  <c:v>0.38913700000000001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0.77874299999999996</c:v>
                </c:pt>
                <c:pt idx="843">
                  <c:v>0.77815900000000005</c:v>
                </c:pt>
                <c:pt idx="844">
                  <c:v>0</c:v>
                </c:pt>
                <c:pt idx="845">
                  <c:v>0</c:v>
                </c:pt>
                <c:pt idx="846">
                  <c:v>0.78039199999999997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0.38919900000000002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0.77942900000000004</c:v>
                </c:pt>
                <c:pt idx="860">
                  <c:v>0</c:v>
                </c:pt>
                <c:pt idx="861">
                  <c:v>0.389127</c:v>
                </c:pt>
                <c:pt idx="862">
                  <c:v>0.38997700000000002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0.77877099999999999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1.16777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1.1676200000000001</c:v>
                </c:pt>
                <c:pt idx="880">
                  <c:v>0.77847999999999995</c:v>
                </c:pt>
                <c:pt idx="881">
                  <c:v>0.38923600000000003</c:v>
                </c:pt>
                <c:pt idx="882">
                  <c:v>0</c:v>
                </c:pt>
                <c:pt idx="883">
                  <c:v>0.77915800000000002</c:v>
                </c:pt>
                <c:pt idx="884">
                  <c:v>0.390235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0.77842100000000003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0.77956599999999998</c:v>
                </c:pt>
                <c:pt idx="898">
                  <c:v>0</c:v>
                </c:pt>
                <c:pt idx="899">
                  <c:v>0.389376</c:v>
                </c:pt>
                <c:pt idx="900">
                  <c:v>0.38904300000000003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0.77856199999999998</c:v>
                </c:pt>
                <c:pt idx="905">
                  <c:v>0</c:v>
                </c:pt>
                <c:pt idx="906">
                  <c:v>0</c:v>
                </c:pt>
                <c:pt idx="907">
                  <c:v>0.38920399999999999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0.389932</c:v>
                </c:pt>
                <c:pt idx="912">
                  <c:v>1.1677299999999999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1.16808</c:v>
                </c:pt>
                <c:pt idx="917">
                  <c:v>0.38918599999999998</c:v>
                </c:pt>
                <c:pt idx="918">
                  <c:v>0</c:v>
                </c:pt>
                <c:pt idx="919">
                  <c:v>0</c:v>
                </c:pt>
                <c:pt idx="920">
                  <c:v>1.16797</c:v>
                </c:pt>
                <c:pt idx="921">
                  <c:v>0.38924799999999998</c:v>
                </c:pt>
                <c:pt idx="922">
                  <c:v>0</c:v>
                </c:pt>
                <c:pt idx="923">
                  <c:v>0</c:v>
                </c:pt>
                <c:pt idx="924">
                  <c:v>0.38931500000000002</c:v>
                </c:pt>
                <c:pt idx="925">
                  <c:v>0.38902999999999999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1.5610299999999999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0.38988600000000001</c:v>
                </c:pt>
                <c:pt idx="939">
                  <c:v>0.38864199999999999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0.779783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1.9469399999999999</c:v>
                </c:pt>
                <c:pt idx="948">
                  <c:v>0.388957</c:v>
                </c:pt>
                <c:pt idx="949">
                  <c:v>0</c:v>
                </c:pt>
                <c:pt idx="950">
                  <c:v>0.38921</c:v>
                </c:pt>
                <c:pt idx="951">
                  <c:v>1.1664699999999999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0.39009300000000002</c:v>
                </c:pt>
                <c:pt idx="956">
                  <c:v>1.1670100000000001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0.38933200000000001</c:v>
                </c:pt>
                <c:pt idx="963">
                  <c:v>0.38999699999999998</c:v>
                </c:pt>
                <c:pt idx="964">
                  <c:v>0.77839400000000003</c:v>
                </c:pt>
                <c:pt idx="965">
                  <c:v>0</c:v>
                </c:pt>
                <c:pt idx="966">
                  <c:v>0</c:v>
                </c:pt>
                <c:pt idx="967">
                  <c:v>0.39018999999999998</c:v>
                </c:pt>
                <c:pt idx="968">
                  <c:v>0</c:v>
                </c:pt>
                <c:pt idx="969">
                  <c:v>0.390206</c:v>
                </c:pt>
                <c:pt idx="970">
                  <c:v>0.389546</c:v>
                </c:pt>
                <c:pt idx="971">
                  <c:v>0.778173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0.38932699999999998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0.38905800000000001</c:v>
                </c:pt>
                <c:pt idx="981">
                  <c:v>0</c:v>
                </c:pt>
                <c:pt idx="982">
                  <c:v>0.38931500000000002</c:v>
                </c:pt>
                <c:pt idx="983">
                  <c:v>1.1674500000000001</c:v>
                </c:pt>
                <c:pt idx="984">
                  <c:v>0</c:v>
                </c:pt>
                <c:pt idx="985">
                  <c:v>0</c:v>
                </c:pt>
                <c:pt idx="986">
                  <c:v>0.389268</c:v>
                </c:pt>
                <c:pt idx="987">
                  <c:v>0.778034</c:v>
                </c:pt>
                <c:pt idx="988">
                  <c:v>0</c:v>
                </c:pt>
                <c:pt idx="989">
                  <c:v>0</c:v>
                </c:pt>
                <c:pt idx="990">
                  <c:v>0.39007900000000001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0.38925900000000002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0.389241</c:v>
                </c:pt>
                <c:pt idx="1001">
                  <c:v>0.77808100000000002</c:v>
                </c:pt>
                <c:pt idx="1002">
                  <c:v>0</c:v>
                </c:pt>
                <c:pt idx="1003">
                  <c:v>0</c:v>
                </c:pt>
                <c:pt idx="1004">
                  <c:v>0.77837699999999999</c:v>
                </c:pt>
                <c:pt idx="1005">
                  <c:v>0.38907399999999998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1.5569500000000001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0.389264</c:v>
                </c:pt>
                <c:pt idx="1021">
                  <c:v>0.77117199999999997</c:v>
                </c:pt>
                <c:pt idx="1022">
                  <c:v>0</c:v>
                </c:pt>
                <c:pt idx="1023">
                  <c:v>0</c:v>
                </c:pt>
                <c:pt idx="1024">
                  <c:v>0.39015699999999998</c:v>
                </c:pt>
                <c:pt idx="1025">
                  <c:v>0.38920100000000002</c:v>
                </c:pt>
                <c:pt idx="1026">
                  <c:v>0</c:v>
                </c:pt>
                <c:pt idx="1027">
                  <c:v>0</c:v>
                </c:pt>
                <c:pt idx="1028">
                  <c:v>0.78050399999999998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0.38994499999999999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0.77753899999999998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0.38685900000000001</c:v>
                </c:pt>
                <c:pt idx="1050">
                  <c:v>1.55636</c:v>
                </c:pt>
                <c:pt idx="1051">
                  <c:v>0.77861800000000003</c:v>
                </c:pt>
                <c:pt idx="1052">
                  <c:v>0</c:v>
                </c:pt>
                <c:pt idx="1053">
                  <c:v>0</c:v>
                </c:pt>
                <c:pt idx="1054">
                  <c:v>0.77873800000000004</c:v>
                </c:pt>
                <c:pt idx="1055">
                  <c:v>0.77822599999999997</c:v>
                </c:pt>
                <c:pt idx="1056">
                  <c:v>0</c:v>
                </c:pt>
                <c:pt idx="1057">
                  <c:v>0</c:v>
                </c:pt>
                <c:pt idx="1058">
                  <c:v>0.77895499999999995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0.389233</c:v>
                </c:pt>
                <c:pt idx="1065">
                  <c:v>0.78011600000000003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0.77845900000000001</c:v>
                </c:pt>
                <c:pt idx="1070">
                  <c:v>0</c:v>
                </c:pt>
                <c:pt idx="1071">
                  <c:v>0</c:v>
                </c:pt>
                <c:pt idx="1072">
                  <c:v>0.77870300000000003</c:v>
                </c:pt>
                <c:pt idx="1073">
                  <c:v>0.38900099999999999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0.77830200000000005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1.1685399999999999</c:v>
                </c:pt>
                <c:pt idx="1085">
                  <c:v>0.77851099999999995</c:v>
                </c:pt>
                <c:pt idx="1086">
                  <c:v>0</c:v>
                </c:pt>
                <c:pt idx="1087">
                  <c:v>0.38952500000000001</c:v>
                </c:pt>
                <c:pt idx="1088">
                  <c:v>0.77745399999999998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0.38927200000000001</c:v>
                </c:pt>
                <c:pt idx="1093">
                  <c:v>0.77843499999999999</c:v>
                </c:pt>
                <c:pt idx="1094">
                  <c:v>0</c:v>
                </c:pt>
                <c:pt idx="1095">
                  <c:v>0.39028200000000002</c:v>
                </c:pt>
                <c:pt idx="1096">
                  <c:v>0.389123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1.1672199999999999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0.77829199999999998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0.779609</c:v>
                </c:pt>
                <c:pt idx="1118">
                  <c:v>0.389011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1.1674800000000001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1.5588200000000001</c:v>
                </c:pt>
                <c:pt idx="1130">
                  <c:v>0.77820400000000001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1.16808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0.77853600000000001</c:v>
                </c:pt>
                <c:pt idx="1141">
                  <c:v>0</c:v>
                </c:pt>
                <c:pt idx="1142">
                  <c:v>0</c:v>
                </c:pt>
                <c:pt idx="1143">
                  <c:v>1.55704</c:v>
                </c:pt>
                <c:pt idx="1144">
                  <c:v>0.38896700000000001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0.78008</c:v>
                </c:pt>
                <c:pt idx="1152">
                  <c:v>0</c:v>
                </c:pt>
                <c:pt idx="1153">
                  <c:v>0</c:v>
                </c:pt>
                <c:pt idx="1154">
                  <c:v>0.77830299999999997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1.1679200000000001</c:v>
                </c:pt>
                <c:pt idx="1159">
                  <c:v>0.77802700000000002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0.38895800000000003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0.77842199999999995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0.77988900000000005</c:v>
                </c:pt>
                <c:pt idx="1173">
                  <c:v>1.16564</c:v>
                </c:pt>
                <c:pt idx="1174">
                  <c:v>0.778088</c:v>
                </c:pt>
                <c:pt idx="1175">
                  <c:v>0</c:v>
                </c:pt>
                <c:pt idx="1176">
                  <c:v>0</c:v>
                </c:pt>
                <c:pt idx="1177">
                  <c:v>0.38922299999999999</c:v>
                </c:pt>
                <c:pt idx="1178">
                  <c:v>1.55589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0.38927099999999998</c:v>
                </c:pt>
                <c:pt idx="1183">
                  <c:v>0.38794000000000001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0.77927500000000005</c:v>
                </c:pt>
                <c:pt idx="1188">
                  <c:v>0</c:v>
                </c:pt>
                <c:pt idx="1189">
                  <c:v>0</c:v>
                </c:pt>
                <c:pt idx="1190">
                  <c:v>0.38919500000000001</c:v>
                </c:pt>
                <c:pt idx="1191">
                  <c:v>0.38911200000000001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0.77837100000000004</c:v>
                </c:pt>
                <c:pt idx="1197">
                  <c:v>0.38967600000000002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0.38909899999999997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1.16798</c:v>
                </c:pt>
                <c:pt idx="1209">
                  <c:v>0</c:v>
                </c:pt>
                <c:pt idx="1210">
                  <c:v>0</c:v>
                </c:pt>
                <c:pt idx="1211">
                  <c:v>0.38916400000000001</c:v>
                </c:pt>
                <c:pt idx="1212">
                  <c:v>0.38922000000000001</c:v>
                </c:pt>
                <c:pt idx="1213">
                  <c:v>0</c:v>
                </c:pt>
                <c:pt idx="1214">
                  <c:v>0.389289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0.77882399999999996</c:v>
                </c:pt>
                <c:pt idx="1221">
                  <c:v>0.77899499999999999</c:v>
                </c:pt>
                <c:pt idx="1222">
                  <c:v>1.5570600000000001</c:v>
                </c:pt>
                <c:pt idx="1223">
                  <c:v>0.77805299999999999</c:v>
                </c:pt>
                <c:pt idx="1224">
                  <c:v>0.38905499999999998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0.38969399999999998</c:v>
                </c:pt>
                <c:pt idx="1229">
                  <c:v>0.77857500000000002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1.5569500000000001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0.39016400000000001</c:v>
                </c:pt>
                <c:pt idx="1239">
                  <c:v>0.38882800000000001</c:v>
                </c:pt>
                <c:pt idx="1240">
                  <c:v>0.77829099999999996</c:v>
                </c:pt>
                <c:pt idx="1241">
                  <c:v>0.77785300000000002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0.39023600000000003</c:v>
                </c:pt>
                <c:pt idx="1246">
                  <c:v>0</c:v>
                </c:pt>
                <c:pt idx="1247">
                  <c:v>0</c:v>
                </c:pt>
                <c:pt idx="1248">
                  <c:v>1.1699200000000001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0.77839999999999998</c:v>
                </c:pt>
                <c:pt idx="1254">
                  <c:v>0.77808100000000002</c:v>
                </c:pt>
                <c:pt idx="1255">
                  <c:v>0</c:v>
                </c:pt>
                <c:pt idx="1256">
                  <c:v>0.38930599999999999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0.77945299999999995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0.77834199999999998</c:v>
                </c:pt>
                <c:pt idx="1275">
                  <c:v>0</c:v>
                </c:pt>
                <c:pt idx="1276">
                  <c:v>0</c:v>
                </c:pt>
                <c:pt idx="1277">
                  <c:v>0.77891900000000003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0.38928299999999999</c:v>
                </c:pt>
                <c:pt idx="1286">
                  <c:v>0.38901000000000002</c:v>
                </c:pt>
                <c:pt idx="1287">
                  <c:v>0</c:v>
                </c:pt>
                <c:pt idx="1288">
                  <c:v>1.9488300000000001</c:v>
                </c:pt>
                <c:pt idx="1289">
                  <c:v>0</c:v>
                </c:pt>
                <c:pt idx="1290">
                  <c:v>1.5571299999999999</c:v>
                </c:pt>
                <c:pt idx="1291">
                  <c:v>0.77788500000000005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1.55694</c:v>
                </c:pt>
                <c:pt idx="1296">
                  <c:v>0</c:v>
                </c:pt>
                <c:pt idx="1297">
                  <c:v>0.38942500000000002</c:v>
                </c:pt>
                <c:pt idx="1298">
                  <c:v>0.389872</c:v>
                </c:pt>
                <c:pt idx="1299">
                  <c:v>0.77978800000000004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0.39002599999999998</c:v>
                </c:pt>
                <c:pt idx="1304">
                  <c:v>0.38941500000000001</c:v>
                </c:pt>
                <c:pt idx="1305">
                  <c:v>0.77686599999999995</c:v>
                </c:pt>
                <c:pt idx="1306">
                  <c:v>0</c:v>
                </c:pt>
                <c:pt idx="1307">
                  <c:v>0</c:v>
                </c:pt>
                <c:pt idx="1308">
                  <c:v>0.38924500000000001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0.36169200000000001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0.77804300000000004</c:v>
                </c:pt>
                <c:pt idx="1334">
                  <c:v>0.38988699999999998</c:v>
                </c:pt>
                <c:pt idx="1335">
                  <c:v>1.16604</c:v>
                </c:pt>
                <c:pt idx="1336">
                  <c:v>0</c:v>
                </c:pt>
                <c:pt idx="1337">
                  <c:v>0</c:v>
                </c:pt>
                <c:pt idx="1338">
                  <c:v>0.38915</c:v>
                </c:pt>
                <c:pt idx="1339">
                  <c:v>0.38906299999999999</c:v>
                </c:pt>
                <c:pt idx="1340">
                  <c:v>0</c:v>
                </c:pt>
                <c:pt idx="1341">
                  <c:v>0.778165</c:v>
                </c:pt>
                <c:pt idx="1342">
                  <c:v>0.38952399999999998</c:v>
                </c:pt>
                <c:pt idx="1343">
                  <c:v>0</c:v>
                </c:pt>
                <c:pt idx="1344">
                  <c:v>0</c:v>
                </c:pt>
                <c:pt idx="1345">
                  <c:v>0.38922800000000002</c:v>
                </c:pt>
                <c:pt idx="1346">
                  <c:v>0</c:v>
                </c:pt>
                <c:pt idx="1347">
                  <c:v>1.1675</c:v>
                </c:pt>
                <c:pt idx="1348">
                  <c:v>0.38916699999999999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1.1663600000000001</c:v>
                </c:pt>
                <c:pt idx="1359">
                  <c:v>0</c:v>
                </c:pt>
                <c:pt idx="1360">
                  <c:v>0.38921800000000001</c:v>
                </c:pt>
                <c:pt idx="1361">
                  <c:v>0.77639199999999997</c:v>
                </c:pt>
                <c:pt idx="1362">
                  <c:v>1.56037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0.38912000000000002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0.77890300000000001</c:v>
                </c:pt>
                <c:pt idx="1376">
                  <c:v>1.5563100000000001</c:v>
                </c:pt>
                <c:pt idx="1377">
                  <c:v>0.38839800000000002</c:v>
                </c:pt>
                <c:pt idx="1378">
                  <c:v>0</c:v>
                </c:pt>
                <c:pt idx="1379">
                  <c:v>0</c:v>
                </c:pt>
                <c:pt idx="1380">
                  <c:v>0.389824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0.38923099999999999</c:v>
                </c:pt>
                <c:pt idx="1385">
                  <c:v>1.9468300000000001</c:v>
                </c:pt>
                <c:pt idx="1386">
                  <c:v>1.1670700000000001</c:v>
                </c:pt>
                <c:pt idx="1387">
                  <c:v>1.1669799999999999</c:v>
                </c:pt>
                <c:pt idx="1388">
                  <c:v>0.388766</c:v>
                </c:pt>
                <c:pt idx="1389">
                  <c:v>0.77954000000000001</c:v>
                </c:pt>
                <c:pt idx="1390">
                  <c:v>1.55843</c:v>
                </c:pt>
                <c:pt idx="1391">
                  <c:v>0.39007399999999998</c:v>
                </c:pt>
                <c:pt idx="1392">
                  <c:v>0.389067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0.38909300000000002</c:v>
                </c:pt>
                <c:pt idx="1397">
                  <c:v>0.77990199999999998</c:v>
                </c:pt>
                <c:pt idx="1398">
                  <c:v>0</c:v>
                </c:pt>
                <c:pt idx="1399">
                  <c:v>0.38183299999999998</c:v>
                </c:pt>
                <c:pt idx="1400">
                  <c:v>0.27530700000000002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0.38747599999999999</c:v>
                </c:pt>
                <c:pt idx="1409">
                  <c:v>0</c:v>
                </c:pt>
                <c:pt idx="1410">
                  <c:v>0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0.28492899999999999</c:v>
                </c:pt>
                <c:pt idx="1415">
                  <c:v>0</c:v>
                </c:pt>
                <c:pt idx="1416">
                  <c:v>0.389986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0.77895000000000003</c:v>
                </c:pt>
                <c:pt idx="1425">
                  <c:v>0.38713999999999998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0.77721899999999999</c:v>
                </c:pt>
                <c:pt idx="1431">
                  <c:v>0.77699700000000005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0.38852100000000001</c:v>
                </c:pt>
                <c:pt idx="1450">
                  <c:v>1.5550200000000001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0.38847399999999999</c:v>
                </c:pt>
                <c:pt idx="1461">
                  <c:v>0.77729899999999996</c:v>
                </c:pt>
                <c:pt idx="1462">
                  <c:v>0.38854100000000003</c:v>
                </c:pt>
                <c:pt idx="1463">
                  <c:v>0</c:v>
                </c:pt>
                <c:pt idx="1464">
                  <c:v>0.77756199999999998</c:v>
                </c:pt>
                <c:pt idx="1465">
                  <c:v>0.38850699999999999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0.77720999999999996</c:v>
                </c:pt>
                <c:pt idx="1497">
                  <c:v>0.38871099999999997</c:v>
                </c:pt>
                <c:pt idx="1498">
                  <c:v>0.77721700000000005</c:v>
                </c:pt>
                <c:pt idx="1499">
                  <c:v>0.77614799999999995</c:v>
                </c:pt>
                <c:pt idx="1500">
                  <c:v>0.38938600000000001</c:v>
                </c:pt>
                <c:pt idx="1501">
                  <c:v>0.38778200000000002</c:v>
                </c:pt>
                <c:pt idx="1502">
                  <c:v>0.38910299999999998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1.16794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0.385992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0.389316</c:v>
                </c:pt>
                <c:pt idx="1522">
                  <c:v>0</c:v>
                </c:pt>
                <c:pt idx="1523">
                  <c:v>0</c:v>
                </c:pt>
                <c:pt idx="1524">
                  <c:v>0.389569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0.38836500000000002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1.16639</c:v>
                </c:pt>
                <c:pt idx="1549">
                  <c:v>1.94293</c:v>
                </c:pt>
                <c:pt idx="1550">
                  <c:v>1.1687799999999999</c:v>
                </c:pt>
                <c:pt idx="1551">
                  <c:v>0.38853900000000002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0.38870500000000002</c:v>
                </c:pt>
                <c:pt idx="1561">
                  <c:v>0</c:v>
                </c:pt>
                <c:pt idx="1562">
                  <c:v>0</c:v>
                </c:pt>
                <c:pt idx="1563">
                  <c:v>1.1663600000000001</c:v>
                </c:pt>
                <c:pt idx="1564">
                  <c:v>0.77567200000000003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0.389239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1.1659299999999999</c:v>
                </c:pt>
                <c:pt idx="1589">
                  <c:v>1.1655599999999999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0.38883800000000002</c:v>
                </c:pt>
                <c:pt idx="1602">
                  <c:v>0.38854100000000003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0.38892700000000002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0.38954699999999998</c:v>
                </c:pt>
                <c:pt idx="1617">
                  <c:v>0.77632199999999996</c:v>
                </c:pt>
                <c:pt idx="1618">
                  <c:v>0.38838099999999998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0.38997599999999999</c:v>
                </c:pt>
                <c:pt idx="1627">
                  <c:v>1.16561</c:v>
                </c:pt>
                <c:pt idx="1628">
                  <c:v>0.38863300000000001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0.38891599999999998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0.38650699999999999</c:v>
                </c:pt>
                <c:pt idx="1652">
                  <c:v>0</c:v>
                </c:pt>
                <c:pt idx="1653">
                  <c:v>0.38966200000000001</c:v>
                </c:pt>
                <c:pt idx="1654">
                  <c:v>0</c:v>
                </c:pt>
                <c:pt idx="1655">
                  <c:v>0</c:v>
                </c:pt>
                <c:pt idx="1656">
                  <c:v>0.77758000000000005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0.38980300000000001</c:v>
                </c:pt>
                <c:pt idx="1665">
                  <c:v>0</c:v>
                </c:pt>
                <c:pt idx="1666">
                  <c:v>0.38867499999999999</c:v>
                </c:pt>
                <c:pt idx="1667">
                  <c:v>0.77835699999999997</c:v>
                </c:pt>
                <c:pt idx="1668">
                  <c:v>0.38867299999999999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0.77599600000000002</c:v>
                </c:pt>
                <c:pt idx="1674">
                  <c:v>1.16493</c:v>
                </c:pt>
                <c:pt idx="1675">
                  <c:v>0.38851400000000003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0.38913599999999998</c:v>
                </c:pt>
                <c:pt idx="1686">
                  <c:v>0.779922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0.77851599999999999</c:v>
                </c:pt>
                <c:pt idx="1694">
                  <c:v>0.38956499999999999</c:v>
                </c:pt>
                <c:pt idx="1695">
                  <c:v>0.38827600000000001</c:v>
                </c:pt>
                <c:pt idx="1696">
                  <c:v>0.77665499999999998</c:v>
                </c:pt>
                <c:pt idx="1697">
                  <c:v>0.38847900000000002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0.77714000000000005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0.77836000000000005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0.38889099999999999</c:v>
                </c:pt>
                <c:pt idx="1717">
                  <c:v>0.38869900000000002</c:v>
                </c:pt>
                <c:pt idx="1718">
                  <c:v>0.77688100000000004</c:v>
                </c:pt>
                <c:pt idx="1719">
                  <c:v>0</c:v>
                </c:pt>
                <c:pt idx="1720">
                  <c:v>0.38889299999999999</c:v>
                </c:pt>
                <c:pt idx="1721">
                  <c:v>0</c:v>
                </c:pt>
                <c:pt idx="1722">
                  <c:v>0</c:v>
                </c:pt>
                <c:pt idx="1723">
                  <c:v>0.77675399999999994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0.38863900000000001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0.388465</c:v>
                </c:pt>
                <c:pt idx="1740">
                  <c:v>1.1652100000000001</c:v>
                </c:pt>
                <c:pt idx="1741">
                  <c:v>0</c:v>
                </c:pt>
                <c:pt idx="1742">
                  <c:v>0</c:v>
                </c:pt>
                <c:pt idx="1743">
                  <c:v>0.38868799999999998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0.77846000000000004</c:v>
                </c:pt>
                <c:pt idx="1757">
                  <c:v>0.38848700000000003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1.5515600000000001</c:v>
                </c:pt>
                <c:pt idx="1762">
                  <c:v>1.1665399999999999</c:v>
                </c:pt>
                <c:pt idx="1763">
                  <c:v>0.38864500000000002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0.77859699999999998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0.77749699999999999</c:v>
                </c:pt>
                <c:pt idx="1784">
                  <c:v>0</c:v>
                </c:pt>
                <c:pt idx="1785">
                  <c:v>0.77677300000000005</c:v>
                </c:pt>
                <c:pt idx="1786">
                  <c:v>0.38985199999999998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0.388656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0.777277</c:v>
                </c:pt>
                <c:pt idx="1797">
                  <c:v>1.55308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0.77826600000000001</c:v>
                </c:pt>
                <c:pt idx="1803">
                  <c:v>0</c:v>
                </c:pt>
                <c:pt idx="1804">
                  <c:v>0</c:v>
                </c:pt>
                <c:pt idx="1805">
                  <c:v>0.38935199999999998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1.55461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1.55691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0.77899099999999999</c:v>
                </c:pt>
                <c:pt idx="1829">
                  <c:v>0</c:v>
                </c:pt>
                <c:pt idx="1830">
                  <c:v>0</c:v>
                </c:pt>
                <c:pt idx="1831">
                  <c:v>0.38894499999999999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0.38875700000000002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0.38937899999999998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0.38788800000000001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0.77724000000000004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1.1674899999999999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0.38944299999999998</c:v>
                </c:pt>
                <c:pt idx="1890">
                  <c:v>0.39002900000000001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0.77764699999999998</c:v>
                </c:pt>
                <c:pt idx="1895">
                  <c:v>0</c:v>
                </c:pt>
                <c:pt idx="1896">
                  <c:v>0.38742900000000002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0.39017499999999999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0.38993100000000003</c:v>
                </c:pt>
                <c:pt idx="1916">
                  <c:v>0</c:v>
                </c:pt>
                <c:pt idx="1917">
                  <c:v>0.389594</c:v>
                </c:pt>
                <c:pt idx="1918">
                  <c:v>0.37710900000000003</c:v>
                </c:pt>
                <c:pt idx="1919">
                  <c:v>0.384268</c:v>
                </c:pt>
                <c:pt idx="1920">
                  <c:v>0.389737</c:v>
                </c:pt>
                <c:pt idx="1921">
                  <c:v>0.38973999999999998</c:v>
                </c:pt>
                <c:pt idx="1922">
                  <c:v>0</c:v>
                </c:pt>
                <c:pt idx="1923">
                  <c:v>0</c:v>
                </c:pt>
                <c:pt idx="1924">
                  <c:v>0.38828400000000002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0.388652</c:v>
                </c:pt>
                <c:pt idx="1941">
                  <c:v>0.77974100000000002</c:v>
                </c:pt>
                <c:pt idx="1942">
                  <c:v>0</c:v>
                </c:pt>
                <c:pt idx="1943">
                  <c:v>0</c:v>
                </c:pt>
                <c:pt idx="1944">
                  <c:v>0.38878699999999999</c:v>
                </c:pt>
                <c:pt idx="1945">
                  <c:v>0</c:v>
                </c:pt>
                <c:pt idx="1946">
                  <c:v>0.38983099999999998</c:v>
                </c:pt>
                <c:pt idx="1947">
                  <c:v>0.38962200000000002</c:v>
                </c:pt>
                <c:pt idx="1948">
                  <c:v>0.38825999999999999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0.38726500000000003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0.38938800000000001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0.77924700000000002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0.3896</c:v>
                </c:pt>
                <c:pt idx="1973">
                  <c:v>0</c:v>
                </c:pt>
                <c:pt idx="1974">
                  <c:v>0</c:v>
                </c:pt>
                <c:pt idx="1975">
                  <c:v>0.38872099999999998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0.38936799999999999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0.77769200000000005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0.38871699999999998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0.77775799999999995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0.77649000000000001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0.38985500000000001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0.78017099999999995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1.5502100000000001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0.39009899999999997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0.38777400000000001</c:v>
                </c:pt>
                <c:pt idx="2097">
                  <c:v>0.77857900000000002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0.38982299999999998</c:v>
                </c:pt>
                <c:pt idx="2103">
                  <c:v>0.38852500000000001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0.38883800000000002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0.77717899999999995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0.77977300000000005</c:v>
                </c:pt>
                <c:pt idx="2147">
                  <c:v>0</c:v>
                </c:pt>
                <c:pt idx="2148">
                  <c:v>0.77166999999999997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0.38863300000000001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0.38998899999999997</c:v>
                </c:pt>
                <c:pt idx="2160">
                  <c:v>1.16859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0.77862799999999999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0.38864100000000001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0.38880199999999998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0.38874799999999998</c:v>
                </c:pt>
                <c:pt idx="2205">
                  <c:v>0</c:v>
                </c:pt>
                <c:pt idx="2206">
                  <c:v>0</c:v>
                </c:pt>
                <c:pt idx="2207">
                  <c:v>0.39018000000000003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0.38879200000000003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0.38848899999999997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0.389291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0.38947500000000002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1.1691400000000001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1.5548599999999999</c:v>
                </c:pt>
                <c:pt idx="2274">
                  <c:v>0</c:v>
                </c:pt>
                <c:pt idx="2275">
                  <c:v>0.777007</c:v>
                </c:pt>
                <c:pt idx="2276">
                  <c:v>0.38851599999999997</c:v>
                </c:pt>
                <c:pt idx="2277">
                  <c:v>0</c:v>
                </c:pt>
                <c:pt idx="2278">
                  <c:v>0</c:v>
                </c:pt>
                <c:pt idx="2279">
                  <c:v>0.38875700000000002</c:v>
                </c:pt>
                <c:pt idx="2280">
                  <c:v>0</c:v>
                </c:pt>
                <c:pt idx="2281">
                  <c:v>0.77755799999999997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0.38922699999999999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0.77758899999999997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0.389654</c:v>
                </c:pt>
                <c:pt idx="2305">
                  <c:v>0.77456899999999995</c:v>
                </c:pt>
                <c:pt idx="2306">
                  <c:v>0.77588500000000005</c:v>
                </c:pt>
                <c:pt idx="2307">
                  <c:v>0.38853199999999999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0.38868900000000001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0.39021699999999998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1.16601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1.5554600000000001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1.94493</c:v>
                </c:pt>
                <c:pt idx="2363">
                  <c:v>0.38891399999999998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1.1670199999999999</c:v>
                </c:pt>
                <c:pt idx="2376">
                  <c:v>0.77716099999999999</c:v>
                </c:pt>
                <c:pt idx="2377">
                  <c:v>0.38849299999999998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0.777389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0.38881599999999999</c:v>
                </c:pt>
                <c:pt idx="2402">
                  <c:v>0.38839200000000002</c:v>
                </c:pt>
                <c:pt idx="2403">
                  <c:v>0.38920199999999999</c:v>
                </c:pt>
                <c:pt idx="2404">
                  <c:v>1.55704</c:v>
                </c:pt>
                <c:pt idx="2405">
                  <c:v>0.77657500000000002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0.77759400000000001</c:v>
                </c:pt>
                <c:pt idx="2413">
                  <c:v>1.16717</c:v>
                </c:pt>
                <c:pt idx="2414">
                  <c:v>1.1698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0.38875900000000002</c:v>
                </c:pt>
                <c:pt idx="2432">
                  <c:v>0.38834400000000002</c:v>
                </c:pt>
                <c:pt idx="2433">
                  <c:v>0</c:v>
                </c:pt>
                <c:pt idx="2434">
                  <c:v>1.1657200000000001</c:v>
                </c:pt>
                <c:pt idx="2435">
                  <c:v>1.1651400000000001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1.1657299999999999</c:v>
                </c:pt>
                <c:pt idx="2444">
                  <c:v>0.38847599999999999</c:v>
                </c:pt>
                <c:pt idx="2445">
                  <c:v>1.94516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0.38857999999999998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0.38946799999999998</c:v>
                </c:pt>
                <c:pt idx="2483">
                  <c:v>0</c:v>
                </c:pt>
                <c:pt idx="2484">
                  <c:v>0.77852200000000005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0.3886</c:v>
                </c:pt>
                <c:pt idx="2489">
                  <c:v>0.38892100000000002</c:v>
                </c:pt>
                <c:pt idx="2490">
                  <c:v>0</c:v>
                </c:pt>
                <c:pt idx="2491">
                  <c:v>0</c:v>
                </c:pt>
                <c:pt idx="2492">
                  <c:v>1.1665300000000001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1.1595599999999999</c:v>
                </c:pt>
                <c:pt idx="2497">
                  <c:v>0.38864700000000002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0.77723100000000001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1.1699600000000001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0.38881599999999999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0.38875999999999999</c:v>
                </c:pt>
                <c:pt idx="2539">
                  <c:v>0</c:v>
                </c:pt>
                <c:pt idx="2540">
                  <c:v>0</c:v>
                </c:pt>
                <c:pt idx="2541">
                  <c:v>0.78015599999999996</c:v>
                </c:pt>
                <c:pt idx="2542">
                  <c:v>0.388907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0.38874999999999998</c:v>
                </c:pt>
                <c:pt idx="2554">
                  <c:v>0.77782099999999998</c:v>
                </c:pt>
                <c:pt idx="2555">
                  <c:v>0</c:v>
                </c:pt>
                <c:pt idx="2556">
                  <c:v>1.5575000000000001</c:v>
                </c:pt>
                <c:pt idx="2557">
                  <c:v>1.94648</c:v>
                </c:pt>
                <c:pt idx="2558">
                  <c:v>0.38771699999999998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0.38961299999999999</c:v>
                </c:pt>
                <c:pt idx="2565">
                  <c:v>0.38870700000000002</c:v>
                </c:pt>
                <c:pt idx="2566">
                  <c:v>0.38843299999999997</c:v>
                </c:pt>
                <c:pt idx="2567">
                  <c:v>0.77501900000000001</c:v>
                </c:pt>
                <c:pt idx="2568">
                  <c:v>0</c:v>
                </c:pt>
                <c:pt idx="2569">
                  <c:v>1.55504</c:v>
                </c:pt>
                <c:pt idx="2570">
                  <c:v>1.9433800000000001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0.388741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0.38867200000000002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0.38889600000000002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0.77803199999999995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0.38886900000000002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0.38882699999999998</c:v>
                </c:pt>
                <c:pt idx="2641">
                  <c:v>0.77716200000000002</c:v>
                </c:pt>
                <c:pt idx="2642">
                  <c:v>0.77746400000000004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1.1666000000000001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0.38872699999999999</c:v>
                </c:pt>
                <c:pt idx="2662">
                  <c:v>0.38859500000000002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1.16649</c:v>
                </c:pt>
                <c:pt idx="2670">
                  <c:v>1.1689400000000001</c:v>
                </c:pt>
                <c:pt idx="2671">
                  <c:v>1.5544500000000001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0.389849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0.38924199999999998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0.38888699999999998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1.1667400000000001</c:v>
                </c:pt>
                <c:pt idx="2701">
                  <c:v>0.38867000000000002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0.38943800000000001</c:v>
                </c:pt>
                <c:pt idx="2710">
                  <c:v>0</c:v>
                </c:pt>
                <c:pt idx="2711">
                  <c:v>0.38922000000000001</c:v>
                </c:pt>
                <c:pt idx="2712">
                  <c:v>0.38891700000000001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0.38934000000000002</c:v>
                </c:pt>
                <c:pt idx="2729">
                  <c:v>0</c:v>
                </c:pt>
                <c:pt idx="2730">
                  <c:v>0</c:v>
                </c:pt>
                <c:pt idx="2731">
                  <c:v>0.389955</c:v>
                </c:pt>
                <c:pt idx="2732">
                  <c:v>0</c:v>
                </c:pt>
                <c:pt idx="2733">
                  <c:v>0.388932</c:v>
                </c:pt>
                <c:pt idx="2734">
                  <c:v>1.1688400000000001</c:v>
                </c:pt>
                <c:pt idx="2735">
                  <c:v>1.55358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0.38910899999999998</c:v>
                </c:pt>
                <c:pt idx="2740">
                  <c:v>0.77955099999999999</c:v>
                </c:pt>
                <c:pt idx="2741">
                  <c:v>0</c:v>
                </c:pt>
                <c:pt idx="2742">
                  <c:v>0</c:v>
                </c:pt>
                <c:pt idx="2743">
                  <c:v>1.5522499999999999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0.78020699999999998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0.38748100000000002</c:v>
                </c:pt>
                <c:pt idx="2760">
                  <c:v>0.77975399999999995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0.38876500000000003</c:v>
                </c:pt>
                <c:pt idx="2765">
                  <c:v>0.38854300000000003</c:v>
                </c:pt>
                <c:pt idx="2766">
                  <c:v>0.38847999999999999</c:v>
                </c:pt>
                <c:pt idx="2767">
                  <c:v>0.38981700000000002</c:v>
                </c:pt>
                <c:pt idx="2768">
                  <c:v>0</c:v>
                </c:pt>
                <c:pt idx="2769">
                  <c:v>0.38947999999999999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0.77732299999999999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0.38870500000000002</c:v>
                </c:pt>
                <c:pt idx="2781">
                  <c:v>0.38850499999999999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0.38880599999999998</c:v>
                </c:pt>
                <c:pt idx="2792">
                  <c:v>0</c:v>
                </c:pt>
                <c:pt idx="2793">
                  <c:v>0</c:v>
                </c:pt>
                <c:pt idx="2794">
                  <c:v>0.38930100000000001</c:v>
                </c:pt>
                <c:pt idx="2795">
                  <c:v>0.77704200000000001</c:v>
                </c:pt>
                <c:pt idx="2796">
                  <c:v>1.1658500000000001</c:v>
                </c:pt>
                <c:pt idx="2797">
                  <c:v>0.38749299999999998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0.77800599999999998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0.38914799999999999</c:v>
                </c:pt>
                <c:pt idx="2820">
                  <c:v>0</c:v>
                </c:pt>
                <c:pt idx="2821">
                  <c:v>1.5552600000000001</c:v>
                </c:pt>
                <c:pt idx="2822">
                  <c:v>0.77760499999999999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0.38866499999999998</c:v>
                </c:pt>
                <c:pt idx="2839">
                  <c:v>0.77686299999999997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0.77631799999999995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0.777586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0.38869399999999998</c:v>
                </c:pt>
                <c:pt idx="2876">
                  <c:v>0.38825999999999999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0.77836399999999994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0.77846300000000002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0.388824</c:v>
                </c:pt>
                <c:pt idx="2902">
                  <c:v>0.77610900000000005</c:v>
                </c:pt>
                <c:pt idx="2903">
                  <c:v>1.16289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0.38880900000000002</c:v>
                </c:pt>
                <c:pt idx="2910">
                  <c:v>0.38836799999999999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0.388546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0.38997300000000001</c:v>
                </c:pt>
                <c:pt idx="2930">
                  <c:v>0</c:v>
                </c:pt>
                <c:pt idx="2931">
                  <c:v>0</c:v>
                </c:pt>
                <c:pt idx="2932">
                  <c:v>0.38906800000000002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0.77776900000000004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0.77787499999999998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0.38873799999999997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0.77734700000000001</c:v>
                </c:pt>
                <c:pt idx="2968">
                  <c:v>0.38975500000000002</c:v>
                </c:pt>
                <c:pt idx="2969">
                  <c:v>0.38801400000000003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0.77902400000000005</c:v>
                </c:pt>
                <c:pt idx="2974">
                  <c:v>0.38937100000000002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0.39015899999999998</c:v>
                </c:pt>
                <c:pt idx="2980">
                  <c:v>0</c:v>
                </c:pt>
                <c:pt idx="2981">
                  <c:v>0</c:v>
                </c:pt>
                <c:pt idx="2982">
                  <c:v>0.78021600000000002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0.388766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0.38873200000000002</c:v>
                </c:pt>
                <c:pt idx="2995">
                  <c:v>0.38836100000000001</c:v>
                </c:pt>
                <c:pt idx="2996">
                  <c:v>0</c:v>
                </c:pt>
                <c:pt idx="2997">
                  <c:v>0</c:v>
                </c:pt>
                <c:pt idx="2998">
                  <c:v>0.38915300000000003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0.77771699999999999</c:v>
                </c:pt>
                <c:pt idx="3006">
                  <c:v>0.388735</c:v>
                </c:pt>
                <c:pt idx="3007">
                  <c:v>0.77890400000000004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1.1696500000000001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0.38908799999999999</c:v>
                </c:pt>
                <c:pt idx="3023">
                  <c:v>0</c:v>
                </c:pt>
                <c:pt idx="3024">
                  <c:v>0</c:v>
                </c:pt>
                <c:pt idx="3025">
                  <c:v>0.38889600000000002</c:v>
                </c:pt>
                <c:pt idx="3026">
                  <c:v>0</c:v>
                </c:pt>
                <c:pt idx="3027">
                  <c:v>0.38981199999999999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0.77739999999999998</c:v>
                </c:pt>
                <c:pt idx="3035">
                  <c:v>0</c:v>
                </c:pt>
                <c:pt idx="3036">
                  <c:v>0</c:v>
                </c:pt>
                <c:pt idx="3037">
                  <c:v>0.77909399999999995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0.38846000000000003</c:v>
                </c:pt>
                <c:pt idx="3071">
                  <c:v>0.38991599999999998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0.38982</c:v>
                </c:pt>
                <c:pt idx="3076">
                  <c:v>0</c:v>
                </c:pt>
                <c:pt idx="3077">
                  <c:v>0</c:v>
                </c:pt>
                <c:pt idx="3078">
                  <c:v>0.389658</c:v>
                </c:pt>
                <c:pt idx="3079">
                  <c:v>0</c:v>
                </c:pt>
                <c:pt idx="3080">
                  <c:v>0.77711300000000005</c:v>
                </c:pt>
                <c:pt idx="3081">
                  <c:v>1.1675500000000001</c:v>
                </c:pt>
                <c:pt idx="3082">
                  <c:v>1.5534600000000001</c:v>
                </c:pt>
                <c:pt idx="3083">
                  <c:v>0.38850600000000002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0.38993299999999997</c:v>
                </c:pt>
                <c:pt idx="3094">
                  <c:v>0</c:v>
                </c:pt>
                <c:pt idx="3095">
                  <c:v>0</c:v>
                </c:pt>
                <c:pt idx="3096">
                  <c:v>0.38420799999999999</c:v>
                </c:pt>
                <c:pt idx="3097">
                  <c:v>0.68587100000000001</c:v>
                </c:pt>
                <c:pt idx="3098">
                  <c:v>1.16916</c:v>
                </c:pt>
                <c:pt idx="3099">
                  <c:v>0</c:v>
                </c:pt>
                <c:pt idx="3100">
                  <c:v>0</c:v>
                </c:pt>
                <c:pt idx="3101">
                  <c:v>0.388712</c:v>
                </c:pt>
                <c:pt idx="3102">
                  <c:v>0</c:v>
                </c:pt>
                <c:pt idx="3103">
                  <c:v>0</c:v>
                </c:pt>
                <c:pt idx="3104">
                  <c:v>1.1656599999999999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0.38973099999999999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0.38971800000000001</c:v>
                </c:pt>
                <c:pt idx="3120">
                  <c:v>1.1694899999999999</c:v>
                </c:pt>
                <c:pt idx="3121">
                  <c:v>0</c:v>
                </c:pt>
                <c:pt idx="3122">
                  <c:v>0</c:v>
                </c:pt>
                <c:pt idx="3123">
                  <c:v>1.9434400000000001</c:v>
                </c:pt>
                <c:pt idx="3124">
                  <c:v>0.77821499999999999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0.388762</c:v>
                </c:pt>
                <c:pt idx="3149">
                  <c:v>0</c:v>
                </c:pt>
                <c:pt idx="3150">
                  <c:v>0</c:v>
                </c:pt>
                <c:pt idx="3151">
                  <c:v>0.38989299999999999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0.77924700000000002</c:v>
                </c:pt>
                <c:pt idx="3161">
                  <c:v>0.77661899999999995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0.77593000000000001</c:v>
                </c:pt>
                <c:pt idx="3166">
                  <c:v>0</c:v>
                </c:pt>
                <c:pt idx="3167">
                  <c:v>0.38887500000000003</c:v>
                </c:pt>
                <c:pt idx="3168">
                  <c:v>1.1653800000000001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0.39009899999999997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1.1662600000000001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0.38970300000000002</c:v>
                </c:pt>
                <c:pt idx="3194">
                  <c:v>0</c:v>
                </c:pt>
                <c:pt idx="3195">
                  <c:v>1.1679200000000001</c:v>
                </c:pt>
                <c:pt idx="3196">
                  <c:v>1.1656500000000001</c:v>
                </c:pt>
                <c:pt idx="3197">
                  <c:v>0</c:v>
                </c:pt>
                <c:pt idx="3198">
                  <c:v>0.38880399999999998</c:v>
                </c:pt>
                <c:pt idx="3199">
                  <c:v>0.77829999999999999</c:v>
                </c:pt>
                <c:pt idx="3200">
                  <c:v>0.38866400000000001</c:v>
                </c:pt>
                <c:pt idx="3201">
                  <c:v>0</c:v>
                </c:pt>
                <c:pt idx="3202">
                  <c:v>0.38872200000000001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0.777868</c:v>
                </c:pt>
                <c:pt idx="3222">
                  <c:v>0</c:v>
                </c:pt>
                <c:pt idx="3223">
                  <c:v>0</c:v>
                </c:pt>
                <c:pt idx="3224">
                  <c:v>0.38851799999999997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0.389903</c:v>
                </c:pt>
                <c:pt idx="3229">
                  <c:v>0.77641400000000005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0.38792100000000002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0.38791399999999998</c:v>
                </c:pt>
                <c:pt idx="3239">
                  <c:v>0.38979900000000001</c:v>
                </c:pt>
                <c:pt idx="3240">
                  <c:v>0</c:v>
                </c:pt>
                <c:pt idx="3241">
                  <c:v>0</c:v>
                </c:pt>
                <c:pt idx="3242">
                  <c:v>0.38823999999999997</c:v>
                </c:pt>
                <c:pt idx="3243">
                  <c:v>1.1651</c:v>
                </c:pt>
                <c:pt idx="3244">
                  <c:v>1.1670499999999999</c:v>
                </c:pt>
                <c:pt idx="3245">
                  <c:v>0.77731499999999998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0.38879999999999998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1.16682</c:v>
                </c:pt>
                <c:pt idx="3257">
                  <c:v>0.77688599999999997</c:v>
                </c:pt>
                <c:pt idx="3258">
                  <c:v>0</c:v>
                </c:pt>
                <c:pt idx="3259">
                  <c:v>0.38902399999999998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0.38875199999999999</c:v>
                </c:pt>
                <c:pt idx="3264">
                  <c:v>0</c:v>
                </c:pt>
                <c:pt idx="3265">
                  <c:v>0.77778599999999998</c:v>
                </c:pt>
                <c:pt idx="3266">
                  <c:v>0.38840000000000002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0.38858500000000001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0.77742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1.55315</c:v>
                </c:pt>
                <c:pt idx="3284">
                  <c:v>1.94889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0.77710500000000005</c:v>
                </c:pt>
                <c:pt idx="3289">
                  <c:v>0.38861400000000001</c:v>
                </c:pt>
                <c:pt idx="3290">
                  <c:v>0.38843</c:v>
                </c:pt>
                <c:pt idx="3291">
                  <c:v>0.77713100000000002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0.38849299999999998</c:v>
                </c:pt>
                <c:pt idx="3301">
                  <c:v>0.38981100000000002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0.388824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0.38910899999999998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0.389096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0.38870100000000002</c:v>
                </c:pt>
                <c:pt idx="3338">
                  <c:v>0.38791100000000001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0.38919199999999998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0.777945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0.38907700000000001</c:v>
                </c:pt>
                <c:pt idx="3366">
                  <c:v>0.77825200000000005</c:v>
                </c:pt>
                <c:pt idx="3367">
                  <c:v>0.38875100000000001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0.38879399999999997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0.389658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0.389486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0.387575</c:v>
                </c:pt>
                <c:pt idx="3411">
                  <c:v>0</c:v>
                </c:pt>
                <c:pt idx="3412">
                  <c:v>0.384631</c:v>
                </c:pt>
                <c:pt idx="3413">
                  <c:v>0</c:v>
                </c:pt>
                <c:pt idx="3414">
                  <c:v>0.39009500000000003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0.77797000000000005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0.39010600000000001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0.38903399999999999</c:v>
                </c:pt>
                <c:pt idx="3442">
                  <c:v>1.5536700000000001</c:v>
                </c:pt>
                <c:pt idx="3443">
                  <c:v>0.38844200000000001</c:v>
                </c:pt>
                <c:pt idx="3444">
                  <c:v>0.38952999999999999</c:v>
                </c:pt>
                <c:pt idx="3445">
                  <c:v>0.38901400000000003</c:v>
                </c:pt>
                <c:pt idx="3446">
                  <c:v>0.77621200000000001</c:v>
                </c:pt>
                <c:pt idx="3447">
                  <c:v>0.77687399999999995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1.1681900000000001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0.38881500000000002</c:v>
                </c:pt>
                <c:pt idx="3459">
                  <c:v>0.77902800000000005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0.77746199999999999</c:v>
                </c:pt>
                <c:pt idx="3467">
                  <c:v>0.77650300000000005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0.38897599999999999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0.77703500000000003</c:v>
                </c:pt>
                <c:pt idx="3491">
                  <c:v>0</c:v>
                </c:pt>
                <c:pt idx="3492">
                  <c:v>0.38986300000000002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0.38958300000000001</c:v>
                </c:pt>
                <c:pt idx="3498">
                  <c:v>0.38980300000000001</c:v>
                </c:pt>
                <c:pt idx="3499">
                  <c:v>0</c:v>
                </c:pt>
                <c:pt idx="3500">
                  <c:v>0</c:v>
                </c:pt>
                <c:pt idx="3501">
                  <c:v>1.1651800000000001</c:v>
                </c:pt>
                <c:pt idx="3502">
                  <c:v>0</c:v>
                </c:pt>
                <c:pt idx="3503">
                  <c:v>0.38958199999999998</c:v>
                </c:pt>
                <c:pt idx="3504">
                  <c:v>0.38866899999999999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0.38871899999999998</c:v>
                </c:pt>
                <c:pt idx="3516">
                  <c:v>0</c:v>
                </c:pt>
                <c:pt idx="3517">
                  <c:v>0.38908399999999999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1.1668700000000001</c:v>
                </c:pt>
                <c:pt idx="3523">
                  <c:v>0</c:v>
                </c:pt>
                <c:pt idx="3524">
                  <c:v>0.39013799999999998</c:v>
                </c:pt>
                <c:pt idx="3525">
                  <c:v>0.77961999999999998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0.77983599999999997</c:v>
                </c:pt>
                <c:pt idx="3542">
                  <c:v>0.38866000000000001</c:v>
                </c:pt>
                <c:pt idx="3543">
                  <c:v>0</c:v>
                </c:pt>
                <c:pt idx="3544">
                  <c:v>0.38889400000000002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0.39002799999999999</c:v>
                </c:pt>
                <c:pt idx="3573">
                  <c:v>0.389824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0.387293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0.77964699999999998</c:v>
                </c:pt>
                <c:pt idx="3594">
                  <c:v>0.77718200000000004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1.16631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0.77721399999999996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0.38870199999999999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1.5584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0.38874500000000001</c:v>
                </c:pt>
                <c:pt idx="3632">
                  <c:v>1.1652800000000001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0.77782300000000004</c:v>
                </c:pt>
                <c:pt idx="3643">
                  <c:v>0.38854699999999998</c:v>
                </c:pt>
                <c:pt idx="3644">
                  <c:v>0</c:v>
                </c:pt>
                <c:pt idx="3645">
                  <c:v>0</c:v>
                </c:pt>
                <c:pt idx="3646">
                  <c:v>0.38851000000000002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0.388766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0.77718399999999999</c:v>
                </c:pt>
                <c:pt idx="3671">
                  <c:v>0.77702000000000004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0.77745399999999998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0.38875199999999999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0.38950899999999999</c:v>
                </c:pt>
                <c:pt idx="3695">
                  <c:v>1.1663699999999999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0.77686299999999997</c:v>
                </c:pt>
                <c:pt idx="3705">
                  <c:v>0.38740999999999998</c:v>
                </c:pt>
                <c:pt idx="3706">
                  <c:v>1.94018</c:v>
                </c:pt>
                <c:pt idx="3707">
                  <c:v>1.1650400000000001</c:v>
                </c:pt>
                <c:pt idx="3708">
                  <c:v>0.38828499999999999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0.38863700000000001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1.5548900000000001</c:v>
                </c:pt>
                <c:pt idx="3719">
                  <c:v>0.38857799999999998</c:v>
                </c:pt>
                <c:pt idx="3720">
                  <c:v>0.777088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0.77734099999999995</c:v>
                </c:pt>
                <c:pt idx="3731">
                  <c:v>1.16632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0.388963</c:v>
                </c:pt>
                <c:pt idx="3744">
                  <c:v>0.38735900000000001</c:v>
                </c:pt>
                <c:pt idx="3745">
                  <c:v>0.388708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0.38995800000000003</c:v>
                </c:pt>
                <c:pt idx="3750">
                  <c:v>0.38849600000000001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0.77651400000000004</c:v>
                </c:pt>
                <c:pt idx="3764">
                  <c:v>0.38832800000000001</c:v>
                </c:pt>
                <c:pt idx="3765">
                  <c:v>0.77711699999999995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0.38827699999999998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0.77758899999999997</c:v>
                </c:pt>
                <c:pt idx="3778">
                  <c:v>1.5545100000000001</c:v>
                </c:pt>
                <c:pt idx="3779">
                  <c:v>1.1658200000000001</c:v>
                </c:pt>
                <c:pt idx="3780">
                  <c:v>0.77704700000000004</c:v>
                </c:pt>
                <c:pt idx="3781">
                  <c:v>0</c:v>
                </c:pt>
                <c:pt idx="3782">
                  <c:v>0</c:v>
                </c:pt>
                <c:pt idx="3783">
                  <c:v>0.38839299999999999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1.16703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0.77747100000000002</c:v>
                </c:pt>
                <c:pt idx="3797">
                  <c:v>1.1672100000000001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0.38860899999999998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0.77735299999999996</c:v>
                </c:pt>
                <c:pt idx="3812">
                  <c:v>1.5551200000000001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0.38940000000000002</c:v>
                </c:pt>
                <c:pt idx="3818">
                  <c:v>0</c:v>
                </c:pt>
                <c:pt idx="3819">
                  <c:v>0.77764500000000003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0.388907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0.38889099999999999</c:v>
                </c:pt>
                <c:pt idx="3833">
                  <c:v>1.1626700000000001</c:v>
                </c:pt>
                <c:pt idx="3834">
                  <c:v>0.38853599999999999</c:v>
                </c:pt>
                <c:pt idx="3835">
                  <c:v>0</c:v>
                </c:pt>
                <c:pt idx="3836">
                  <c:v>1.9426399999999999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0.77724099999999996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1.5587299999999999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1.1702900000000001</c:v>
                </c:pt>
                <c:pt idx="3858">
                  <c:v>0</c:v>
                </c:pt>
                <c:pt idx="3859">
                  <c:v>0.38873099999999999</c:v>
                </c:pt>
                <c:pt idx="3860">
                  <c:v>1.1656500000000001</c:v>
                </c:pt>
                <c:pt idx="3861">
                  <c:v>0.38858100000000001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0.388656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0.38857999999999998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0.38815500000000003</c:v>
                </c:pt>
                <c:pt idx="3893">
                  <c:v>0.38786100000000001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0.77781299999999998</c:v>
                </c:pt>
                <c:pt idx="3900">
                  <c:v>0</c:v>
                </c:pt>
                <c:pt idx="3901">
                  <c:v>0.389899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0.387098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0.38877600000000001</c:v>
                </c:pt>
                <c:pt idx="3922">
                  <c:v>0.77715199999999995</c:v>
                </c:pt>
                <c:pt idx="3923">
                  <c:v>1.54986</c:v>
                </c:pt>
                <c:pt idx="3924">
                  <c:v>0.38850000000000001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0.38873799999999997</c:v>
                </c:pt>
                <c:pt idx="3939">
                  <c:v>1.5569299999999999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0.38876899999999998</c:v>
                </c:pt>
                <c:pt idx="3947">
                  <c:v>1.1655199999999999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0.77490800000000004</c:v>
                </c:pt>
                <c:pt idx="3964">
                  <c:v>0.387797</c:v>
                </c:pt>
                <c:pt idx="3965">
                  <c:v>0</c:v>
                </c:pt>
                <c:pt idx="3966">
                  <c:v>0.38878800000000002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0.38843</c:v>
                </c:pt>
                <c:pt idx="3979">
                  <c:v>0</c:v>
                </c:pt>
                <c:pt idx="3980">
                  <c:v>0.77705000000000002</c:v>
                </c:pt>
                <c:pt idx="3981">
                  <c:v>0.77693999999999996</c:v>
                </c:pt>
                <c:pt idx="3982">
                  <c:v>0.38863199999999998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0.38861600000000002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0.77737900000000004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0.38860099999999997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0.388795</c:v>
                </c:pt>
                <c:pt idx="4022">
                  <c:v>0.38860699999999998</c:v>
                </c:pt>
                <c:pt idx="4023">
                  <c:v>0.77676999999999996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1.5567800000000001</c:v>
                </c:pt>
                <c:pt idx="4032">
                  <c:v>1.5586599999999999</c:v>
                </c:pt>
                <c:pt idx="4033">
                  <c:v>0.38855400000000001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0.38871699999999998</c:v>
                </c:pt>
                <c:pt idx="4039">
                  <c:v>0</c:v>
                </c:pt>
                <c:pt idx="4040">
                  <c:v>1.1661699999999999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0.77699799999999997</c:v>
                </c:pt>
                <c:pt idx="4053">
                  <c:v>0.38851200000000002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0.38890999999999998</c:v>
                </c:pt>
                <c:pt idx="4059">
                  <c:v>0.38745299999999999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0.78017199999999998</c:v>
                </c:pt>
                <c:pt idx="4066">
                  <c:v>0.388739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1.1701600000000001</c:v>
                </c:pt>
                <c:pt idx="4076">
                  <c:v>0.38895099999999999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0.38891300000000001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0.38705200000000001</c:v>
                </c:pt>
                <c:pt idx="4089">
                  <c:v>0.38849299999999998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1.1684000000000001</c:v>
                </c:pt>
                <c:pt idx="4097">
                  <c:v>0.77732199999999996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0.38998500000000003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1.55345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0.389096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0.38891199999999998</c:v>
                </c:pt>
                <c:pt idx="4142">
                  <c:v>0</c:v>
                </c:pt>
                <c:pt idx="4143">
                  <c:v>0</c:v>
                </c:pt>
                <c:pt idx="4144">
                  <c:v>0.38885799999999998</c:v>
                </c:pt>
                <c:pt idx="4145">
                  <c:v>0.38808399999999998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1.16629</c:v>
                </c:pt>
                <c:pt idx="4151">
                  <c:v>1.5544500000000001</c:v>
                </c:pt>
                <c:pt idx="4152">
                  <c:v>0.38871699999999998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0.38772899999999999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0.77615500000000004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0.38858199999999998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0.38873000000000002</c:v>
                </c:pt>
                <c:pt idx="4191">
                  <c:v>0.38993899999999998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0.77727299999999999</c:v>
                </c:pt>
                <c:pt idx="4196">
                  <c:v>0</c:v>
                </c:pt>
                <c:pt idx="4197">
                  <c:v>0</c:v>
                </c:pt>
                <c:pt idx="4198">
                  <c:v>0.38878000000000001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0.38956000000000002</c:v>
                </c:pt>
                <c:pt idx="4206">
                  <c:v>0.38847599999999999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0.777555</c:v>
                </c:pt>
                <c:pt idx="4216">
                  <c:v>0</c:v>
                </c:pt>
                <c:pt idx="4217">
                  <c:v>0</c:v>
                </c:pt>
                <c:pt idx="4218">
                  <c:v>0.38856099999999999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0.77742900000000004</c:v>
                </c:pt>
                <c:pt idx="4225">
                  <c:v>0.38845800000000003</c:v>
                </c:pt>
                <c:pt idx="4226">
                  <c:v>0</c:v>
                </c:pt>
                <c:pt idx="4227">
                  <c:v>0.77803599999999995</c:v>
                </c:pt>
                <c:pt idx="4228">
                  <c:v>0.38850000000000001</c:v>
                </c:pt>
                <c:pt idx="4229">
                  <c:v>0</c:v>
                </c:pt>
                <c:pt idx="4230">
                  <c:v>0.389486</c:v>
                </c:pt>
                <c:pt idx="4231">
                  <c:v>0.77339999999999998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1.1661300000000001</c:v>
                </c:pt>
                <c:pt idx="4237">
                  <c:v>0.38843499999999997</c:v>
                </c:pt>
                <c:pt idx="4238">
                  <c:v>0</c:v>
                </c:pt>
                <c:pt idx="4239">
                  <c:v>0</c:v>
                </c:pt>
                <c:pt idx="4240">
                  <c:v>0.77785199999999999</c:v>
                </c:pt>
                <c:pt idx="4241">
                  <c:v>1.16499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0.77713299999999996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0.77947100000000002</c:v>
                </c:pt>
                <c:pt idx="4250">
                  <c:v>0.77719199999999999</c:v>
                </c:pt>
                <c:pt idx="4251">
                  <c:v>0</c:v>
                </c:pt>
                <c:pt idx="4252">
                  <c:v>0</c:v>
                </c:pt>
                <c:pt idx="4253">
                  <c:v>0.389011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0.38858799999999999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0.38823600000000003</c:v>
                </c:pt>
                <c:pt idx="4266">
                  <c:v>0.38777</c:v>
                </c:pt>
                <c:pt idx="4267">
                  <c:v>0</c:v>
                </c:pt>
                <c:pt idx="4268">
                  <c:v>0.38868900000000001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0.38854899999999998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1.16618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0.38800299999999999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0.38857399999999997</c:v>
                </c:pt>
                <c:pt idx="4297">
                  <c:v>0</c:v>
                </c:pt>
                <c:pt idx="4298">
                  <c:v>0.38897100000000001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0.77742500000000003</c:v>
                </c:pt>
                <c:pt idx="4306">
                  <c:v>0</c:v>
                </c:pt>
                <c:pt idx="4307">
                  <c:v>0.388656</c:v>
                </c:pt>
                <c:pt idx="4308">
                  <c:v>0.38853300000000002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0.389407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0.38864300000000002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0.388791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0.38877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0.388629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1.1658599999999999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0.38892199999999999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1.17049</c:v>
                </c:pt>
                <c:pt idx="4371">
                  <c:v>0.38915899999999998</c:v>
                </c:pt>
                <c:pt idx="4372">
                  <c:v>0.38937300000000002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0.38880399999999998</c:v>
                </c:pt>
                <c:pt idx="4383">
                  <c:v>0</c:v>
                </c:pt>
                <c:pt idx="4384">
                  <c:v>0.388737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0.77732299999999999</c:v>
                </c:pt>
                <c:pt idx="4394">
                  <c:v>0.77665899999999999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1.1658999999999999</c:v>
                </c:pt>
                <c:pt idx="4399">
                  <c:v>0</c:v>
                </c:pt>
                <c:pt idx="4400">
                  <c:v>0</c:v>
                </c:pt>
                <c:pt idx="4401">
                  <c:v>0.388679</c:v>
                </c:pt>
                <c:pt idx="4402">
                  <c:v>0.77996200000000004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0.388909</c:v>
                </c:pt>
                <c:pt idx="4412">
                  <c:v>0.38818000000000003</c:v>
                </c:pt>
                <c:pt idx="4413">
                  <c:v>0.388685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0.77765700000000004</c:v>
                </c:pt>
                <c:pt idx="4420">
                  <c:v>0.77761599999999997</c:v>
                </c:pt>
                <c:pt idx="4421">
                  <c:v>0</c:v>
                </c:pt>
                <c:pt idx="4422">
                  <c:v>0</c:v>
                </c:pt>
                <c:pt idx="4423">
                  <c:v>0.38868599999999998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0.38878499999999999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0.387706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1.16692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1.55952</c:v>
                </c:pt>
                <c:pt idx="4452">
                  <c:v>1.1627799999999999</c:v>
                </c:pt>
                <c:pt idx="4453">
                  <c:v>0</c:v>
                </c:pt>
                <c:pt idx="4454">
                  <c:v>0.38885900000000001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0.388629</c:v>
                </c:pt>
                <c:pt idx="4465">
                  <c:v>0.38822699999999999</c:v>
                </c:pt>
                <c:pt idx="4466">
                  <c:v>1.16614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0.38609900000000003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0.77737400000000001</c:v>
                </c:pt>
                <c:pt idx="4481">
                  <c:v>0.38857000000000003</c:v>
                </c:pt>
                <c:pt idx="4482">
                  <c:v>0.38793800000000001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0.77743099999999998</c:v>
                </c:pt>
                <c:pt idx="4488">
                  <c:v>0.77699200000000002</c:v>
                </c:pt>
                <c:pt idx="4489">
                  <c:v>0.38852799999999998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1.55542</c:v>
                </c:pt>
                <c:pt idx="4497">
                  <c:v>1.55427</c:v>
                </c:pt>
                <c:pt idx="4498">
                  <c:v>0.77657500000000002</c:v>
                </c:pt>
                <c:pt idx="4499">
                  <c:v>1.9417500000000001</c:v>
                </c:pt>
                <c:pt idx="4500">
                  <c:v>1.16865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0.38877899999999999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0.38872699999999999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1.5541700000000001</c:v>
                </c:pt>
                <c:pt idx="4519">
                  <c:v>0.38818399999999997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0.77738799999999997</c:v>
                </c:pt>
                <c:pt idx="4525">
                  <c:v>0</c:v>
                </c:pt>
                <c:pt idx="4526">
                  <c:v>0.38879900000000001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0.38857000000000003</c:v>
                </c:pt>
                <c:pt idx="4534">
                  <c:v>0.77717800000000004</c:v>
                </c:pt>
                <c:pt idx="4535">
                  <c:v>0</c:v>
                </c:pt>
                <c:pt idx="4536">
                  <c:v>0.388515</c:v>
                </c:pt>
                <c:pt idx="4537">
                  <c:v>1.5543400000000001</c:v>
                </c:pt>
                <c:pt idx="4538">
                  <c:v>0.38871600000000001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0.77590800000000004</c:v>
                </c:pt>
                <c:pt idx="4547">
                  <c:v>0.77678499999999995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0.39002700000000001</c:v>
                </c:pt>
                <c:pt idx="4552">
                  <c:v>0</c:v>
                </c:pt>
                <c:pt idx="4553">
                  <c:v>0.38865</c:v>
                </c:pt>
                <c:pt idx="4554">
                  <c:v>0.38861000000000001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1.5549900000000001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0.38787700000000003</c:v>
                </c:pt>
                <c:pt idx="4569">
                  <c:v>0.38843299999999997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0.77694200000000002</c:v>
                </c:pt>
                <c:pt idx="4574">
                  <c:v>1.1650799999999999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0.77642800000000001</c:v>
                </c:pt>
                <c:pt idx="4582">
                  <c:v>0.777393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0.388409</c:v>
                </c:pt>
                <c:pt idx="4593">
                  <c:v>0.777111</c:v>
                </c:pt>
                <c:pt idx="4594">
                  <c:v>0</c:v>
                </c:pt>
                <c:pt idx="4595">
                  <c:v>0</c:v>
                </c:pt>
                <c:pt idx="4596">
                  <c:v>0.77765700000000004</c:v>
                </c:pt>
                <c:pt idx="4597">
                  <c:v>0</c:v>
                </c:pt>
                <c:pt idx="4598">
                  <c:v>0.77626399999999995</c:v>
                </c:pt>
                <c:pt idx="4599">
                  <c:v>0.77498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0.38898199999999999</c:v>
                </c:pt>
                <c:pt idx="4606">
                  <c:v>0.38845000000000002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0.38793299999999997</c:v>
                </c:pt>
                <c:pt idx="4615">
                  <c:v>0.77665600000000001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0.779393</c:v>
                </c:pt>
                <c:pt idx="4626">
                  <c:v>0</c:v>
                </c:pt>
                <c:pt idx="4627">
                  <c:v>0.77919099999999997</c:v>
                </c:pt>
                <c:pt idx="4628">
                  <c:v>0.38860600000000001</c:v>
                </c:pt>
                <c:pt idx="4629">
                  <c:v>0.38833899999999999</c:v>
                </c:pt>
                <c:pt idx="4630">
                  <c:v>0.387432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0.38801099999999999</c:v>
                </c:pt>
                <c:pt idx="4639">
                  <c:v>1.16577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0.38856200000000002</c:v>
                </c:pt>
                <c:pt idx="4644">
                  <c:v>1.1696500000000001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0.38888099999999998</c:v>
                </c:pt>
                <c:pt idx="4652">
                  <c:v>0.38828499999999999</c:v>
                </c:pt>
                <c:pt idx="4653">
                  <c:v>1.16587</c:v>
                </c:pt>
                <c:pt idx="4654">
                  <c:v>1.5531600000000001</c:v>
                </c:pt>
                <c:pt idx="4655">
                  <c:v>1.5567800000000001</c:v>
                </c:pt>
                <c:pt idx="4656">
                  <c:v>0.38785399999999998</c:v>
                </c:pt>
                <c:pt idx="4657">
                  <c:v>0</c:v>
                </c:pt>
                <c:pt idx="4658">
                  <c:v>0</c:v>
                </c:pt>
                <c:pt idx="4659">
                  <c:v>0.38950000000000001</c:v>
                </c:pt>
                <c:pt idx="4660">
                  <c:v>0</c:v>
                </c:pt>
                <c:pt idx="4661">
                  <c:v>0.37431900000000001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0.38891799999999999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0.38983299999999999</c:v>
                </c:pt>
                <c:pt idx="4683">
                  <c:v>1.5541199999999999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0.77738399999999996</c:v>
                </c:pt>
                <c:pt idx="4689">
                  <c:v>1.1634</c:v>
                </c:pt>
                <c:pt idx="4690">
                  <c:v>1.1651499999999999</c:v>
                </c:pt>
                <c:pt idx="4691">
                  <c:v>1.1685399999999999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0.38998699999999997</c:v>
                </c:pt>
                <c:pt idx="4696">
                  <c:v>0.77693900000000005</c:v>
                </c:pt>
                <c:pt idx="4697">
                  <c:v>0.38835900000000001</c:v>
                </c:pt>
                <c:pt idx="4698">
                  <c:v>0</c:v>
                </c:pt>
                <c:pt idx="4699">
                  <c:v>0.38867200000000002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0.38781100000000002</c:v>
                </c:pt>
                <c:pt idx="4704">
                  <c:v>0</c:v>
                </c:pt>
                <c:pt idx="4705">
                  <c:v>0</c:v>
                </c:pt>
                <c:pt idx="4706">
                  <c:v>1.1671499999999999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0.38879900000000001</c:v>
                </c:pt>
                <c:pt idx="4718">
                  <c:v>0</c:v>
                </c:pt>
                <c:pt idx="4719">
                  <c:v>0</c:v>
                </c:pt>
                <c:pt idx="4720">
                  <c:v>0.38871099999999997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0.77876599999999996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0.389233</c:v>
                </c:pt>
                <c:pt idx="4741">
                  <c:v>1.1595599999999999</c:v>
                </c:pt>
                <c:pt idx="4742">
                  <c:v>0.38558399999999998</c:v>
                </c:pt>
                <c:pt idx="4743">
                  <c:v>0.388544</c:v>
                </c:pt>
                <c:pt idx="4744">
                  <c:v>0.38837100000000002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1.16673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0.77751099999999995</c:v>
                </c:pt>
                <c:pt idx="4759">
                  <c:v>0.38812000000000002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0.38864799999999999</c:v>
                </c:pt>
                <c:pt idx="4768">
                  <c:v>0</c:v>
                </c:pt>
                <c:pt idx="4769">
                  <c:v>0.77759500000000004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0.38866299999999998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0.38871600000000001</c:v>
                </c:pt>
                <c:pt idx="4785">
                  <c:v>1.94777</c:v>
                </c:pt>
                <c:pt idx="4786">
                  <c:v>0.77931099999999998</c:v>
                </c:pt>
                <c:pt idx="4787">
                  <c:v>0.38895999999999997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0.388934</c:v>
                </c:pt>
                <c:pt idx="4794">
                  <c:v>0.38834000000000002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0.77834499999999995</c:v>
                </c:pt>
                <c:pt idx="4803">
                  <c:v>0</c:v>
                </c:pt>
                <c:pt idx="4804">
                  <c:v>0</c:v>
                </c:pt>
                <c:pt idx="4805">
                  <c:v>0.389266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1.16682</c:v>
                </c:pt>
                <c:pt idx="4810">
                  <c:v>0.77324199999999998</c:v>
                </c:pt>
                <c:pt idx="4811">
                  <c:v>0.77714300000000003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1.16557</c:v>
                </c:pt>
                <c:pt idx="4825">
                  <c:v>0.77738200000000002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0.38881399999999999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0.38787300000000002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0.38879900000000001</c:v>
                </c:pt>
                <c:pt idx="4852">
                  <c:v>0</c:v>
                </c:pt>
                <c:pt idx="4853">
                  <c:v>0</c:v>
                </c:pt>
                <c:pt idx="4854">
                  <c:v>0.38934299999999999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0.38900200000000001</c:v>
                </c:pt>
                <c:pt idx="4859">
                  <c:v>1.55341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0.77774399999999999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0.77638300000000005</c:v>
                </c:pt>
                <c:pt idx="4872">
                  <c:v>1.5550200000000001</c:v>
                </c:pt>
                <c:pt idx="4873">
                  <c:v>0.77702800000000005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0.77722500000000005</c:v>
                </c:pt>
                <c:pt idx="4887">
                  <c:v>0.38990200000000003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1.9441999999999999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1.16581</c:v>
                </c:pt>
                <c:pt idx="4904">
                  <c:v>0.77698699999999998</c:v>
                </c:pt>
                <c:pt idx="4905">
                  <c:v>0.77713900000000002</c:v>
                </c:pt>
                <c:pt idx="4906">
                  <c:v>0</c:v>
                </c:pt>
                <c:pt idx="4907">
                  <c:v>0.77770700000000004</c:v>
                </c:pt>
                <c:pt idx="4908">
                  <c:v>0.38846399999999998</c:v>
                </c:pt>
                <c:pt idx="4909">
                  <c:v>0</c:v>
                </c:pt>
                <c:pt idx="4910">
                  <c:v>0</c:v>
                </c:pt>
                <c:pt idx="4911">
                  <c:v>0.388683</c:v>
                </c:pt>
                <c:pt idx="4912">
                  <c:v>0.38864599999999999</c:v>
                </c:pt>
                <c:pt idx="4913">
                  <c:v>0.38865100000000002</c:v>
                </c:pt>
                <c:pt idx="4914">
                  <c:v>1.55288</c:v>
                </c:pt>
                <c:pt idx="4915">
                  <c:v>1.5551200000000001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1.5522400000000001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0.38877499999999998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0.38879000000000002</c:v>
                </c:pt>
                <c:pt idx="4932">
                  <c:v>0.38848899999999997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0.38881500000000002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1.1667099999999999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0.77956700000000001</c:v>
                </c:pt>
                <c:pt idx="4949">
                  <c:v>0</c:v>
                </c:pt>
                <c:pt idx="4950">
                  <c:v>1.16618</c:v>
                </c:pt>
                <c:pt idx="4951">
                  <c:v>1.94157</c:v>
                </c:pt>
                <c:pt idx="4952">
                  <c:v>0</c:v>
                </c:pt>
                <c:pt idx="4953">
                  <c:v>0</c:v>
                </c:pt>
                <c:pt idx="4954">
                  <c:v>0.388822</c:v>
                </c:pt>
                <c:pt idx="4955">
                  <c:v>0.77852399999999999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1.55836</c:v>
                </c:pt>
                <c:pt idx="4968">
                  <c:v>1.1674899999999999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0.38859100000000002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0.389372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0.38955899999999999</c:v>
                </c:pt>
                <c:pt idx="4986">
                  <c:v>0.77766100000000005</c:v>
                </c:pt>
                <c:pt idx="4987">
                  <c:v>0.38219599999999998</c:v>
                </c:pt>
                <c:pt idx="4988">
                  <c:v>0</c:v>
                </c:pt>
                <c:pt idx="4989">
                  <c:v>0.388181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0.38879599999999997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0.39018799999999998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1.1583600000000001</c:v>
                </c:pt>
                <c:pt idx="5013">
                  <c:v>0.77713900000000002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0.38922800000000002</c:v>
                </c:pt>
                <c:pt idx="5034">
                  <c:v>0.77837199999999995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1.1664600000000001</c:v>
                </c:pt>
                <c:pt idx="5040">
                  <c:v>0.38802900000000001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0.77646099999999996</c:v>
                </c:pt>
                <c:pt idx="5050">
                  <c:v>0.38876899999999998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0.37359500000000001</c:v>
                </c:pt>
                <c:pt idx="5057">
                  <c:v>0</c:v>
                </c:pt>
                <c:pt idx="5058">
                  <c:v>0.38966800000000001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1.16533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1.1654199999999999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0.38881100000000002</c:v>
                </c:pt>
                <c:pt idx="5089">
                  <c:v>1.55447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0.38895299999999999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0.38938600000000001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0.38884800000000003</c:v>
                </c:pt>
                <c:pt idx="5144">
                  <c:v>0</c:v>
                </c:pt>
                <c:pt idx="5145">
                  <c:v>0</c:v>
                </c:pt>
                <c:pt idx="5146">
                  <c:v>0.38875500000000002</c:v>
                </c:pt>
                <c:pt idx="5147">
                  <c:v>0</c:v>
                </c:pt>
                <c:pt idx="5148">
                  <c:v>0.38871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0.38853300000000002</c:v>
                </c:pt>
                <c:pt idx="5157">
                  <c:v>0.39016099999999998</c:v>
                </c:pt>
                <c:pt idx="5158">
                  <c:v>0.776536</c:v>
                </c:pt>
                <c:pt idx="5159">
                  <c:v>0.38863599999999998</c:v>
                </c:pt>
                <c:pt idx="5160">
                  <c:v>0</c:v>
                </c:pt>
                <c:pt idx="5161">
                  <c:v>0</c:v>
                </c:pt>
                <c:pt idx="5162">
                  <c:v>0.3886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0.38873099999999999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1.5464500000000001</c:v>
                </c:pt>
                <c:pt idx="5174">
                  <c:v>0.38736100000000001</c:v>
                </c:pt>
                <c:pt idx="5175">
                  <c:v>0.38836300000000001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0.78036899999999998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0.388901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0.38914199999999999</c:v>
                </c:pt>
                <c:pt idx="5204">
                  <c:v>0</c:v>
                </c:pt>
                <c:pt idx="5205">
                  <c:v>0</c:v>
                </c:pt>
                <c:pt idx="5206">
                  <c:v>0.39013999999999999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0.38867499999999999</c:v>
                </c:pt>
                <c:pt idx="5211">
                  <c:v>0</c:v>
                </c:pt>
                <c:pt idx="5212">
                  <c:v>0</c:v>
                </c:pt>
                <c:pt idx="5213">
                  <c:v>0.38887899999999997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0.77704300000000004</c:v>
                </c:pt>
                <c:pt idx="5221">
                  <c:v>0.38833200000000001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0.38881900000000003</c:v>
                </c:pt>
                <c:pt idx="5232">
                  <c:v>0.389845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0.38983400000000001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0.38832699999999998</c:v>
                </c:pt>
                <c:pt idx="5246">
                  <c:v>0.38916499999999998</c:v>
                </c:pt>
                <c:pt idx="5247">
                  <c:v>0</c:v>
                </c:pt>
                <c:pt idx="5248">
                  <c:v>0.77908999999999995</c:v>
                </c:pt>
                <c:pt idx="5249">
                  <c:v>0.77664800000000001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0.39001799999999998</c:v>
                </c:pt>
                <c:pt idx="5267">
                  <c:v>0.77674100000000001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0.38938899999999999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0.38762000000000002</c:v>
                </c:pt>
                <c:pt idx="5294">
                  <c:v>0.38980799999999999</c:v>
                </c:pt>
                <c:pt idx="5295">
                  <c:v>0.38985799999999998</c:v>
                </c:pt>
                <c:pt idx="5296">
                  <c:v>0</c:v>
                </c:pt>
                <c:pt idx="5297">
                  <c:v>0</c:v>
                </c:pt>
                <c:pt idx="5298">
                  <c:v>0.78012599999999999</c:v>
                </c:pt>
                <c:pt idx="5299">
                  <c:v>0</c:v>
                </c:pt>
                <c:pt idx="5300">
                  <c:v>0</c:v>
                </c:pt>
                <c:pt idx="5301">
                  <c:v>0.387849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0.39008900000000002</c:v>
                </c:pt>
                <c:pt idx="5313">
                  <c:v>0.38951999999999998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0.389017</c:v>
                </c:pt>
                <c:pt idx="5319">
                  <c:v>0.39013100000000001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0.38816299999999998</c:v>
                </c:pt>
                <c:pt idx="5327">
                  <c:v>0.77779900000000002</c:v>
                </c:pt>
                <c:pt idx="5328">
                  <c:v>0</c:v>
                </c:pt>
                <c:pt idx="5329">
                  <c:v>0.77761800000000003</c:v>
                </c:pt>
                <c:pt idx="5330">
                  <c:v>0.38841199999999998</c:v>
                </c:pt>
                <c:pt idx="5331">
                  <c:v>1.1676</c:v>
                </c:pt>
                <c:pt idx="5332">
                  <c:v>0.77815599999999996</c:v>
                </c:pt>
                <c:pt idx="5333">
                  <c:v>0.389843</c:v>
                </c:pt>
                <c:pt idx="5334">
                  <c:v>0</c:v>
                </c:pt>
                <c:pt idx="5335">
                  <c:v>0</c:v>
                </c:pt>
                <c:pt idx="5336">
                  <c:v>0.388824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0.390179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1.94214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0.77833699999999995</c:v>
                </c:pt>
                <c:pt idx="5366">
                  <c:v>0.38996900000000001</c:v>
                </c:pt>
                <c:pt idx="5367">
                  <c:v>0</c:v>
                </c:pt>
                <c:pt idx="5368">
                  <c:v>0.38984400000000002</c:v>
                </c:pt>
                <c:pt idx="5369">
                  <c:v>0</c:v>
                </c:pt>
                <c:pt idx="5370">
                  <c:v>0</c:v>
                </c:pt>
                <c:pt idx="5371">
                  <c:v>0.38999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0.38951400000000003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0.38899400000000001</c:v>
                </c:pt>
                <c:pt idx="5390">
                  <c:v>0.38763300000000001</c:v>
                </c:pt>
                <c:pt idx="5391">
                  <c:v>0</c:v>
                </c:pt>
                <c:pt idx="5392">
                  <c:v>0.38867600000000002</c:v>
                </c:pt>
                <c:pt idx="5393">
                  <c:v>1.1657900000000001</c:v>
                </c:pt>
                <c:pt idx="5394">
                  <c:v>1.165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1.1659200000000001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0.38881199999999999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0.77738300000000005</c:v>
                </c:pt>
                <c:pt idx="5416">
                  <c:v>0.38842700000000002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0.38853599999999999</c:v>
                </c:pt>
                <c:pt idx="5424">
                  <c:v>0.388542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0.77745299999999995</c:v>
                </c:pt>
                <c:pt idx="5430">
                  <c:v>1.9431700000000001</c:v>
                </c:pt>
                <c:pt idx="5431">
                  <c:v>0.77673499999999995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0.38880700000000001</c:v>
                </c:pt>
                <c:pt idx="5442">
                  <c:v>0</c:v>
                </c:pt>
                <c:pt idx="5443">
                  <c:v>0</c:v>
                </c:pt>
                <c:pt idx="5444">
                  <c:v>0.388627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1.94543</c:v>
                </c:pt>
                <c:pt idx="5452">
                  <c:v>0</c:v>
                </c:pt>
                <c:pt idx="5453">
                  <c:v>0.77777399999999997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0.77787499999999998</c:v>
                </c:pt>
                <c:pt idx="5460">
                  <c:v>0.38833899999999999</c:v>
                </c:pt>
                <c:pt idx="5461">
                  <c:v>0</c:v>
                </c:pt>
                <c:pt idx="5462">
                  <c:v>0.77995999999999999</c:v>
                </c:pt>
                <c:pt idx="5463">
                  <c:v>0.38858599999999999</c:v>
                </c:pt>
                <c:pt idx="5464">
                  <c:v>1.1674199999999999</c:v>
                </c:pt>
                <c:pt idx="5465">
                  <c:v>0.38860099999999997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0.38895400000000002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0.38877499999999998</c:v>
                </c:pt>
                <c:pt idx="5479">
                  <c:v>1.94177</c:v>
                </c:pt>
                <c:pt idx="5480">
                  <c:v>0.38854</c:v>
                </c:pt>
                <c:pt idx="5481">
                  <c:v>0.38842199999999999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0.77704899999999999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1.1690400000000001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0.77767600000000003</c:v>
                </c:pt>
                <c:pt idx="5497">
                  <c:v>0.388768</c:v>
                </c:pt>
                <c:pt idx="5498">
                  <c:v>0</c:v>
                </c:pt>
                <c:pt idx="5499">
                  <c:v>0.77757200000000004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1.1680999999999999</c:v>
                </c:pt>
                <c:pt idx="5507">
                  <c:v>0.38840799999999998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0.38883699999999999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0.77901900000000002</c:v>
                </c:pt>
                <c:pt idx="5521">
                  <c:v>0.38859500000000002</c:v>
                </c:pt>
                <c:pt idx="5522">
                  <c:v>1.1655599999999999</c:v>
                </c:pt>
                <c:pt idx="5523">
                  <c:v>1.9484999999999999</c:v>
                </c:pt>
                <c:pt idx="5524">
                  <c:v>0.77691600000000005</c:v>
                </c:pt>
                <c:pt idx="5525">
                  <c:v>0.77732699999999999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0.77742699999999998</c:v>
                </c:pt>
                <c:pt idx="5533">
                  <c:v>0</c:v>
                </c:pt>
                <c:pt idx="5534">
                  <c:v>0.38927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0.77803500000000003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0.390015</c:v>
                </c:pt>
                <c:pt idx="5550">
                  <c:v>0.38830900000000002</c:v>
                </c:pt>
                <c:pt idx="5551">
                  <c:v>0</c:v>
                </c:pt>
                <c:pt idx="5552">
                  <c:v>0.38860800000000001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1.16615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1.55951</c:v>
                </c:pt>
                <c:pt idx="5565">
                  <c:v>0.388372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0.38891999999999999</c:v>
                </c:pt>
                <c:pt idx="5579">
                  <c:v>1.1688499999999999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0.77612199999999998</c:v>
                </c:pt>
                <c:pt idx="5585">
                  <c:v>0.38786300000000001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0.389208</c:v>
                </c:pt>
                <c:pt idx="5590">
                  <c:v>0</c:v>
                </c:pt>
                <c:pt idx="5591">
                  <c:v>0</c:v>
                </c:pt>
                <c:pt idx="5592">
                  <c:v>0.77797499999999997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0.77721399999999996</c:v>
                </c:pt>
                <c:pt idx="5598">
                  <c:v>0</c:v>
                </c:pt>
                <c:pt idx="5599">
                  <c:v>0.388546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1.56053</c:v>
                </c:pt>
                <c:pt idx="5610">
                  <c:v>1.9437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0.38871699999999998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0.77849500000000005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0.77964299999999997</c:v>
                </c:pt>
                <c:pt idx="5649">
                  <c:v>0.77714799999999995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0.38979999999999998</c:v>
                </c:pt>
                <c:pt idx="5661">
                  <c:v>1.9427099999999999</c:v>
                </c:pt>
                <c:pt idx="5662">
                  <c:v>0.38837699999999997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0.38900400000000002</c:v>
                </c:pt>
                <c:pt idx="5668">
                  <c:v>0</c:v>
                </c:pt>
                <c:pt idx="5669">
                  <c:v>0</c:v>
                </c:pt>
                <c:pt idx="5670">
                  <c:v>0.38889499999999999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0.77738200000000002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0.78023100000000001</c:v>
                </c:pt>
                <c:pt idx="5686">
                  <c:v>0.38827400000000001</c:v>
                </c:pt>
                <c:pt idx="5687">
                  <c:v>0</c:v>
                </c:pt>
                <c:pt idx="5688">
                  <c:v>0</c:v>
                </c:pt>
                <c:pt idx="5689">
                  <c:v>0.38857799999999998</c:v>
                </c:pt>
                <c:pt idx="5690">
                  <c:v>0.77705199999999996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0.77743300000000004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0.77747299999999997</c:v>
                </c:pt>
                <c:pt idx="5703">
                  <c:v>0.77739800000000003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0.389264</c:v>
                </c:pt>
                <c:pt idx="5711">
                  <c:v>0</c:v>
                </c:pt>
                <c:pt idx="5712">
                  <c:v>1.16588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0.38867099999999999</c:v>
                </c:pt>
                <c:pt idx="5720">
                  <c:v>0.77696600000000005</c:v>
                </c:pt>
                <c:pt idx="5721">
                  <c:v>0</c:v>
                </c:pt>
                <c:pt idx="5722">
                  <c:v>0</c:v>
                </c:pt>
                <c:pt idx="5723">
                  <c:v>0.38917299999999999</c:v>
                </c:pt>
                <c:pt idx="5724">
                  <c:v>0.388683</c:v>
                </c:pt>
                <c:pt idx="5725">
                  <c:v>1.16588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0.777671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1.1653100000000001</c:v>
                </c:pt>
                <c:pt idx="5745">
                  <c:v>0.38878499999999999</c:v>
                </c:pt>
                <c:pt idx="5746">
                  <c:v>1.9420299999999999</c:v>
                </c:pt>
                <c:pt idx="5747">
                  <c:v>0.77668199999999998</c:v>
                </c:pt>
                <c:pt idx="5748">
                  <c:v>0</c:v>
                </c:pt>
                <c:pt idx="5749">
                  <c:v>0</c:v>
                </c:pt>
                <c:pt idx="5750">
                  <c:v>0.38857000000000003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0.77923699999999996</c:v>
                </c:pt>
                <c:pt idx="5759">
                  <c:v>1.1671100000000001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0.38859199999999999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0.38870700000000002</c:v>
                </c:pt>
                <c:pt idx="5770">
                  <c:v>1.1658299999999999</c:v>
                </c:pt>
                <c:pt idx="5771">
                  <c:v>0.38838699999999998</c:v>
                </c:pt>
                <c:pt idx="5772">
                  <c:v>1.1657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0.38853900000000002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0.38867400000000002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0.38834200000000002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0.77706699999999995</c:v>
                </c:pt>
                <c:pt idx="5798">
                  <c:v>1.17011</c:v>
                </c:pt>
                <c:pt idx="5799">
                  <c:v>0.77717700000000001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1.16855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0.38891599999999998</c:v>
                </c:pt>
                <c:pt idx="5811">
                  <c:v>0</c:v>
                </c:pt>
                <c:pt idx="5812">
                  <c:v>0</c:v>
                </c:pt>
                <c:pt idx="5813">
                  <c:v>0.38870199999999999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0.38960299999999998</c:v>
                </c:pt>
                <c:pt idx="5823">
                  <c:v>0.77713299999999996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1.16523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0.38884400000000002</c:v>
                </c:pt>
                <c:pt idx="5841">
                  <c:v>0</c:v>
                </c:pt>
                <c:pt idx="5842">
                  <c:v>0.38897100000000001</c:v>
                </c:pt>
                <c:pt idx="5843">
                  <c:v>0.776806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0.38997199999999999</c:v>
                </c:pt>
                <c:pt idx="5851">
                  <c:v>0.38986399999999999</c:v>
                </c:pt>
                <c:pt idx="5852">
                  <c:v>0.38853599999999999</c:v>
                </c:pt>
                <c:pt idx="5853">
                  <c:v>0</c:v>
                </c:pt>
                <c:pt idx="5854">
                  <c:v>0.38943899999999998</c:v>
                </c:pt>
                <c:pt idx="5855">
                  <c:v>0.77700800000000003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0.77788100000000004</c:v>
                </c:pt>
                <c:pt idx="5861">
                  <c:v>0.38854100000000003</c:v>
                </c:pt>
                <c:pt idx="5862">
                  <c:v>0</c:v>
                </c:pt>
                <c:pt idx="5863">
                  <c:v>0.38977800000000001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0.38971699999999998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0.39013100000000001</c:v>
                </c:pt>
                <c:pt idx="5901">
                  <c:v>0</c:v>
                </c:pt>
                <c:pt idx="5902">
                  <c:v>0</c:v>
                </c:pt>
                <c:pt idx="5903">
                  <c:v>0.388623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0.77635399999999999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1.16551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0.38621800000000001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0.38988200000000001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0.78012999999999999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0.38882</c:v>
                </c:pt>
                <c:pt idx="5968">
                  <c:v>0.37839699999999998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0.38980500000000001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0.38886700000000002</c:v>
                </c:pt>
                <c:pt idx="5983">
                  <c:v>0.77898500000000004</c:v>
                </c:pt>
                <c:pt idx="5984">
                  <c:v>0.77072099999999999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0.38894099999999998</c:v>
                </c:pt>
                <c:pt idx="5989">
                  <c:v>0.38842700000000002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0.38965</c:v>
                </c:pt>
                <c:pt idx="6007">
                  <c:v>0.77900199999999997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1.1656200000000001</c:v>
                </c:pt>
                <c:pt idx="6024">
                  <c:v>0.38834800000000003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0.779447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0.38533000000000001</c:v>
                </c:pt>
                <c:pt idx="6039">
                  <c:v>0.77716399999999997</c:v>
                </c:pt>
                <c:pt idx="6040">
                  <c:v>0</c:v>
                </c:pt>
                <c:pt idx="6041">
                  <c:v>0.38936700000000002</c:v>
                </c:pt>
                <c:pt idx="6042">
                  <c:v>0.38832800000000001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0.389073</c:v>
                </c:pt>
                <c:pt idx="6049">
                  <c:v>0.390123</c:v>
                </c:pt>
                <c:pt idx="6050">
                  <c:v>0</c:v>
                </c:pt>
                <c:pt idx="6051">
                  <c:v>0</c:v>
                </c:pt>
                <c:pt idx="6052">
                  <c:v>0.38998699999999997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0.77102599999999999</c:v>
                </c:pt>
                <c:pt idx="6065">
                  <c:v>0</c:v>
                </c:pt>
                <c:pt idx="6066">
                  <c:v>0.38900899999999999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0.39019999999999999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0.38998500000000003</c:v>
                </c:pt>
                <c:pt idx="6078">
                  <c:v>0</c:v>
                </c:pt>
                <c:pt idx="6079">
                  <c:v>0</c:v>
                </c:pt>
                <c:pt idx="6080">
                  <c:v>1.1673899999999999</c:v>
                </c:pt>
                <c:pt idx="6081">
                  <c:v>0.38998500000000003</c:v>
                </c:pt>
                <c:pt idx="6082">
                  <c:v>0.38727400000000001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0.39011099999999999</c:v>
                </c:pt>
                <c:pt idx="6094">
                  <c:v>0.39011699999999999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0.389845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0.388878</c:v>
                </c:pt>
                <c:pt idx="6110">
                  <c:v>0.38832100000000003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0.389544</c:v>
                </c:pt>
                <c:pt idx="6116">
                  <c:v>0.38831300000000002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0.77997399999999995</c:v>
                </c:pt>
                <c:pt idx="6121">
                  <c:v>0.38951599999999997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0.77776199999999995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0.389986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0.38917099999999999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0.38966099999999998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0.77522199999999997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0.38969199999999998</c:v>
                </c:pt>
                <c:pt idx="6165">
                  <c:v>0.77672099999999999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0.38803100000000001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0.77839899999999995</c:v>
                </c:pt>
                <c:pt idx="6183">
                  <c:v>0.38894099999999998</c:v>
                </c:pt>
                <c:pt idx="6184">
                  <c:v>0</c:v>
                </c:pt>
                <c:pt idx="6185">
                  <c:v>0.38928000000000001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0.77672300000000005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0.39005499999999999</c:v>
                </c:pt>
                <c:pt idx="6199">
                  <c:v>0.39000200000000002</c:v>
                </c:pt>
                <c:pt idx="6200">
                  <c:v>0.38969599999999999</c:v>
                </c:pt>
                <c:pt idx="6201">
                  <c:v>0</c:v>
                </c:pt>
                <c:pt idx="6202">
                  <c:v>0</c:v>
                </c:pt>
                <c:pt idx="6203">
                  <c:v>0.38994800000000002</c:v>
                </c:pt>
                <c:pt idx="6204">
                  <c:v>0</c:v>
                </c:pt>
                <c:pt idx="6205">
                  <c:v>0.38465100000000002</c:v>
                </c:pt>
                <c:pt idx="6206">
                  <c:v>0</c:v>
                </c:pt>
                <c:pt idx="6207">
                  <c:v>0.38955600000000001</c:v>
                </c:pt>
                <c:pt idx="6208">
                  <c:v>0.77988400000000002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0.777451</c:v>
                </c:pt>
                <c:pt idx="6218">
                  <c:v>0</c:v>
                </c:pt>
                <c:pt idx="6219">
                  <c:v>0</c:v>
                </c:pt>
                <c:pt idx="6220">
                  <c:v>0.38853700000000002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0.38997300000000001</c:v>
                </c:pt>
                <c:pt idx="6228">
                  <c:v>1.1651400000000001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0.38960800000000001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0.38998500000000003</c:v>
                </c:pt>
                <c:pt idx="6263">
                  <c:v>0</c:v>
                </c:pt>
                <c:pt idx="6264">
                  <c:v>0.387324</c:v>
                </c:pt>
                <c:pt idx="6265">
                  <c:v>0</c:v>
                </c:pt>
                <c:pt idx="6266">
                  <c:v>0</c:v>
                </c:pt>
                <c:pt idx="6267">
                  <c:v>0.38995800000000003</c:v>
                </c:pt>
                <c:pt idx="6268">
                  <c:v>0</c:v>
                </c:pt>
                <c:pt idx="6269">
                  <c:v>0</c:v>
                </c:pt>
                <c:pt idx="6270">
                  <c:v>0.389901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0.38986399999999999</c:v>
                </c:pt>
                <c:pt idx="6279">
                  <c:v>0</c:v>
                </c:pt>
                <c:pt idx="6280">
                  <c:v>0.38879599999999997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1.1664000000000001</c:v>
                </c:pt>
                <c:pt idx="6287">
                  <c:v>0.77721200000000001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0.38907199999999997</c:v>
                </c:pt>
                <c:pt idx="6296">
                  <c:v>0.38806400000000002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0.38886999999999999</c:v>
                </c:pt>
                <c:pt idx="6301">
                  <c:v>1.5522199999999999</c:v>
                </c:pt>
                <c:pt idx="6302">
                  <c:v>0.38844499999999998</c:v>
                </c:pt>
                <c:pt idx="6303">
                  <c:v>0.38850299999999999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0.38865300000000003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0.38884600000000002</c:v>
                </c:pt>
                <c:pt idx="6321">
                  <c:v>0.38852700000000001</c:v>
                </c:pt>
                <c:pt idx="6322">
                  <c:v>0</c:v>
                </c:pt>
                <c:pt idx="6323">
                  <c:v>0.77994200000000002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1.1678599999999999</c:v>
                </c:pt>
                <c:pt idx="6331">
                  <c:v>0.38907799999999998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0.37162200000000001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0.38866800000000001</c:v>
                </c:pt>
                <c:pt idx="6350">
                  <c:v>0.38844800000000002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0.38867600000000002</c:v>
                </c:pt>
                <c:pt idx="6357">
                  <c:v>0.37665900000000002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0.38918999999999998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0.38953399999999999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1.16578</c:v>
                </c:pt>
                <c:pt idx="6381">
                  <c:v>0.388631</c:v>
                </c:pt>
                <c:pt idx="6382">
                  <c:v>0.389399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0.38871600000000001</c:v>
                </c:pt>
                <c:pt idx="6388">
                  <c:v>0.388768</c:v>
                </c:pt>
                <c:pt idx="6389">
                  <c:v>1.1651199999999999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0.38861299999999999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0.38852399999999998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0.39014199999999999</c:v>
                </c:pt>
                <c:pt idx="6442">
                  <c:v>0.389349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0.389513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0.37615799999999999</c:v>
                </c:pt>
                <c:pt idx="6452">
                  <c:v>1.16953</c:v>
                </c:pt>
                <c:pt idx="6453">
                  <c:v>0.76886200000000005</c:v>
                </c:pt>
                <c:pt idx="6454">
                  <c:v>0</c:v>
                </c:pt>
                <c:pt idx="6455">
                  <c:v>0.30912200000000001</c:v>
                </c:pt>
                <c:pt idx="6456">
                  <c:v>0.38882499999999998</c:v>
                </c:pt>
                <c:pt idx="6457">
                  <c:v>0</c:v>
                </c:pt>
                <c:pt idx="6458">
                  <c:v>0</c:v>
                </c:pt>
                <c:pt idx="6459">
                  <c:v>0.31471700000000002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0.37811600000000001</c:v>
                </c:pt>
                <c:pt idx="6465">
                  <c:v>0.28978199999999998</c:v>
                </c:pt>
                <c:pt idx="6466">
                  <c:v>0</c:v>
                </c:pt>
                <c:pt idx="6467">
                  <c:v>0.38998500000000003</c:v>
                </c:pt>
                <c:pt idx="6468">
                  <c:v>0</c:v>
                </c:pt>
                <c:pt idx="6469">
                  <c:v>0.38998500000000003</c:v>
                </c:pt>
                <c:pt idx="6470">
                  <c:v>0.38980199999999998</c:v>
                </c:pt>
                <c:pt idx="6471">
                  <c:v>0</c:v>
                </c:pt>
                <c:pt idx="6472">
                  <c:v>0.38999099999999998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0.38972099999999998</c:v>
                </c:pt>
                <c:pt idx="6478">
                  <c:v>0</c:v>
                </c:pt>
                <c:pt idx="6479">
                  <c:v>1.5589500000000001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0.38775199999999999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0.77949100000000004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0.38868399999999997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0.38942900000000003</c:v>
                </c:pt>
                <c:pt idx="6515">
                  <c:v>0</c:v>
                </c:pt>
                <c:pt idx="6516">
                  <c:v>0.38664399999999999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0.38871</c:v>
                </c:pt>
                <c:pt idx="6530">
                  <c:v>0.38859100000000002</c:v>
                </c:pt>
                <c:pt idx="6531">
                  <c:v>0.77695899999999996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0.38834800000000003</c:v>
                </c:pt>
                <c:pt idx="6541">
                  <c:v>0.38832299999999997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0.777949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0.77712800000000004</c:v>
                </c:pt>
                <c:pt idx="6577">
                  <c:v>0.38879900000000001</c:v>
                </c:pt>
                <c:pt idx="6578">
                  <c:v>0</c:v>
                </c:pt>
                <c:pt idx="6579">
                  <c:v>0</c:v>
                </c:pt>
                <c:pt idx="6580">
                  <c:v>0.38851200000000002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1.1669499999999999</c:v>
                </c:pt>
                <c:pt idx="6588">
                  <c:v>0.38838899999999998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0.388766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0.38974199999999998</c:v>
                </c:pt>
                <c:pt idx="6607">
                  <c:v>0.776837</c:v>
                </c:pt>
                <c:pt idx="6608">
                  <c:v>0.38995400000000002</c:v>
                </c:pt>
                <c:pt idx="6609">
                  <c:v>0.776972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0.38900699999999999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0.389901</c:v>
                </c:pt>
                <c:pt idx="6627">
                  <c:v>0.38846900000000001</c:v>
                </c:pt>
                <c:pt idx="6628">
                  <c:v>0.77539199999999997</c:v>
                </c:pt>
                <c:pt idx="6629">
                  <c:v>0.77663099999999996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1.5557399999999999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0.38873000000000002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0.38865499999999997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0.77748499999999998</c:v>
                </c:pt>
                <c:pt idx="6656">
                  <c:v>0</c:v>
                </c:pt>
                <c:pt idx="6657">
                  <c:v>0.38841700000000001</c:v>
                </c:pt>
                <c:pt idx="6658">
                  <c:v>1.1672100000000001</c:v>
                </c:pt>
                <c:pt idx="6659">
                  <c:v>0</c:v>
                </c:pt>
                <c:pt idx="6660">
                  <c:v>0</c:v>
                </c:pt>
                <c:pt idx="6661">
                  <c:v>0.38880300000000001</c:v>
                </c:pt>
                <c:pt idx="6662">
                  <c:v>0</c:v>
                </c:pt>
                <c:pt idx="6663">
                  <c:v>0.38993299999999997</c:v>
                </c:pt>
                <c:pt idx="6664">
                  <c:v>0</c:v>
                </c:pt>
                <c:pt idx="6665">
                  <c:v>0.390019</c:v>
                </c:pt>
                <c:pt idx="6666">
                  <c:v>0</c:v>
                </c:pt>
                <c:pt idx="6667">
                  <c:v>0.38539600000000002</c:v>
                </c:pt>
                <c:pt idx="6668">
                  <c:v>0.36885000000000001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0.38883200000000001</c:v>
                </c:pt>
                <c:pt idx="6676">
                  <c:v>0.77691699999999997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1.1661600000000001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0.38868900000000001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0.77718100000000001</c:v>
                </c:pt>
                <c:pt idx="6706">
                  <c:v>1.16631</c:v>
                </c:pt>
                <c:pt idx="6707">
                  <c:v>0.38870199999999999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0.38851000000000002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0.38936100000000001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1.1666099999999999</c:v>
                </c:pt>
                <c:pt idx="6768">
                  <c:v>1.16564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0.77736400000000005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0.77774200000000004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0.38954899999999998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0.38871800000000001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0.38934099999999999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0.38866699999999998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0.389486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0.77885300000000002</c:v>
                </c:pt>
                <c:pt idx="6852">
                  <c:v>0</c:v>
                </c:pt>
                <c:pt idx="6853">
                  <c:v>0.38754100000000002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0.77754800000000002</c:v>
                </c:pt>
                <c:pt idx="6865">
                  <c:v>0.38952599999999998</c:v>
                </c:pt>
                <c:pt idx="6866">
                  <c:v>0.77840600000000004</c:v>
                </c:pt>
                <c:pt idx="6867">
                  <c:v>0</c:v>
                </c:pt>
                <c:pt idx="6868">
                  <c:v>0</c:v>
                </c:pt>
                <c:pt idx="6869">
                  <c:v>0.38511899999999999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1.1665000000000001</c:v>
                </c:pt>
                <c:pt idx="6874">
                  <c:v>1.1682699999999999</c:v>
                </c:pt>
                <c:pt idx="6875">
                  <c:v>0</c:v>
                </c:pt>
                <c:pt idx="6876">
                  <c:v>0</c:v>
                </c:pt>
                <c:pt idx="6877">
                  <c:v>1.16791</c:v>
                </c:pt>
                <c:pt idx="6878">
                  <c:v>0.77682899999999999</c:v>
                </c:pt>
                <c:pt idx="6879">
                  <c:v>1.1691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0.38876899999999998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0.388762</c:v>
                </c:pt>
                <c:pt idx="6892">
                  <c:v>1.16577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0.38884099999999999</c:v>
                </c:pt>
                <c:pt idx="6901">
                  <c:v>0.38844000000000001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0.38902500000000001</c:v>
                </c:pt>
                <c:pt idx="6907">
                  <c:v>0</c:v>
                </c:pt>
                <c:pt idx="6908">
                  <c:v>0</c:v>
                </c:pt>
                <c:pt idx="6909">
                  <c:v>0.39000099999999999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1.1703699999999999</c:v>
                </c:pt>
                <c:pt idx="6920">
                  <c:v>0.77791100000000002</c:v>
                </c:pt>
                <c:pt idx="6921">
                  <c:v>0</c:v>
                </c:pt>
                <c:pt idx="6922">
                  <c:v>0.77890199999999998</c:v>
                </c:pt>
                <c:pt idx="6923">
                  <c:v>0</c:v>
                </c:pt>
                <c:pt idx="6924">
                  <c:v>0</c:v>
                </c:pt>
                <c:pt idx="6925">
                  <c:v>0.77958799999999995</c:v>
                </c:pt>
                <c:pt idx="6926">
                  <c:v>0.38831100000000002</c:v>
                </c:pt>
                <c:pt idx="6927">
                  <c:v>0.388567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0.388793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0.38866800000000001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0.38993</c:v>
                </c:pt>
                <c:pt idx="6961">
                  <c:v>0</c:v>
                </c:pt>
                <c:pt idx="6962">
                  <c:v>0.77932500000000005</c:v>
                </c:pt>
                <c:pt idx="6963">
                  <c:v>0</c:v>
                </c:pt>
                <c:pt idx="6964">
                  <c:v>0</c:v>
                </c:pt>
                <c:pt idx="6965">
                  <c:v>0.38921299999999998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0.38883899999999999</c:v>
                </c:pt>
                <c:pt idx="6973">
                  <c:v>0</c:v>
                </c:pt>
                <c:pt idx="6974">
                  <c:v>0</c:v>
                </c:pt>
                <c:pt idx="6975">
                  <c:v>0.38961699999999999</c:v>
                </c:pt>
                <c:pt idx="6976">
                  <c:v>0.38912999999999998</c:v>
                </c:pt>
                <c:pt idx="6977">
                  <c:v>1.1666700000000001</c:v>
                </c:pt>
                <c:pt idx="6978">
                  <c:v>0</c:v>
                </c:pt>
                <c:pt idx="6979">
                  <c:v>0</c:v>
                </c:pt>
                <c:pt idx="6980">
                  <c:v>0.38871299999999998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0.38866899999999999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0.38868799999999998</c:v>
                </c:pt>
                <c:pt idx="6992">
                  <c:v>0</c:v>
                </c:pt>
                <c:pt idx="6993">
                  <c:v>0.38861299999999999</c:v>
                </c:pt>
                <c:pt idx="6994">
                  <c:v>0</c:v>
                </c:pt>
                <c:pt idx="6995">
                  <c:v>0.38863900000000001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0.39018000000000003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0.38832899999999998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0.38852599999999998</c:v>
                </c:pt>
                <c:pt idx="7033">
                  <c:v>0</c:v>
                </c:pt>
                <c:pt idx="7034">
                  <c:v>0.38959700000000003</c:v>
                </c:pt>
                <c:pt idx="7035">
                  <c:v>0</c:v>
                </c:pt>
                <c:pt idx="7036">
                  <c:v>0</c:v>
                </c:pt>
                <c:pt idx="7037">
                  <c:v>0.38688400000000001</c:v>
                </c:pt>
                <c:pt idx="7038">
                  <c:v>0.37077300000000002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0.39005800000000002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0.778918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0.77882200000000001</c:v>
                </c:pt>
                <c:pt idx="7073">
                  <c:v>0.778173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0.38952199999999998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0.38888600000000001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0.38910400000000001</c:v>
                </c:pt>
                <c:pt idx="7133">
                  <c:v>0</c:v>
                </c:pt>
                <c:pt idx="7134">
                  <c:v>0.38986399999999999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0.38839200000000002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0.773841</c:v>
                </c:pt>
                <c:pt idx="7148">
                  <c:v>0</c:v>
                </c:pt>
                <c:pt idx="7149">
                  <c:v>0</c:v>
                </c:pt>
                <c:pt idx="7150">
                  <c:v>0.38842500000000002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0.388986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0.38949800000000001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0.77715000000000001</c:v>
                </c:pt>
                <c:pt idx="7173">
                  <c:v>0</c:v>
                </c:pt>
                <c:pt idx="7174">
                  <c:v>0</c:v>
                </c:pt>
                <c:pt idx="7175">
                  <c:v>0.38863500000000001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0.77858499999999997</c:v>
                </c:pt>
                <c:pt idx="7182">
                  <c:v>0.38577800000000001</c:v>
                </c:pt>
                <c:pt idx="7183">
                  <c:v>0</c:v>
                </c:pt>
                <c:pt idx="7184">
                  <c:v>0</c:v>
                </c:pt>
                <c:pt idx="7185">
                  <c:v>0.77751899999999996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0.389766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0.38947500000000002</c:v>
                </c:pt>
                <c:pt idx="7223">
                  <c:v>0.38964199999999999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0.38907900000000001</c:v>
                </c:pt>
                <c:pt idx="7257">
                  <c:v>0.38510699999999998</c:v>
                </c:pt>
                <c:pt idx="7258">
                  <c:v>0</c:v>
                </c:pt>
                <c:pt idx="7259">
                  <c:v>0</c:v>
                </c:pt>
                <c:pt idx="7260">
                  <c:v>0.390067</c:v>
                </c:pt>
                <c:pt idx="7261">
                  <c:v>0.77693900000000005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0.388123</c:v>
                </c:pt>
                <c:pt idx="7266">
                  <c:v>0</c:v>
                </c:pt>
                <c:pt idx="7267">
                  <c:v>0</c:v>
                </c:pt>
                <c:pt idx="7268">
                  <c:v>0.38894800000000002</c:v>
                </c:pt>
                <c:pt idx="7269">
                  <c:v>0</c:v>
                </c:pt>
                <c:pt idx="7270">
                  <c:v>0</c:v>
                </c:pt>
                <c:pt idx="7271">
                  <c:v>1.16625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0.388604</c:v>
                </c:pt>
                <c:pt idx="7289">
                  <c:v>0.381102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0.38863399999999998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0.77997099999999997</c:v>
                </c:pt>
                <c:pt idx="7324">
                  <c:v>0</c:v>
                </c:pt>
                <c:pt idx="7325">
                  <c:v>0.77412700000000001</c:v>
                </c:pt>
                <c:pt idx="7326">
                  <c:v>0.25142300000000001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0.39008599999999999</c:v>
                </c:pt>
                <c:pt idx="7331">
                  <c:v>0.388511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0.388687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0.388932</c:v>
                </c:pt>
                <c:pt idx="7352">
                  <c:v>0.388656</c:v>
                </c:pt>
                <c:pt idx="7353">
                  <c:v>0.776675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1.1660999999999999</c:v>
                </c:pt>
                <c:pt idx="7360">
                  <c:v>0.77699200000000002</c:v>
                </c:pt>
                <c:pt idx="7361">
                  <c:v>1.55549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0.38892100000000002</c:v>
                </c:pt>
                <c:pt idx="7374">
                  <c:v>0.38831199999999999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0.38985300000000001</c:v>
                </c:pt>
                <c:pt idx="7379">
                  <c:v>0.38710899999999998</c:v>
                </c:pt>
                <c:pt idx="7380">
                  <c:v>0</c:v>
                </c:pt>
                <c:pt idx="7381">
                  <c:v>0.77967900000000001</c:v>
                </c:pt>
                <c:pt idx="7382">
                  <c:v>0.38851000000000002</c:v>
                </c:pt>
                <c:pt idx="7383">
                  <c:v>0</c:v>
                </c:pt>
                <c:pt idx="7384">
                  <c:v>0.39002999999999999</c:v>
                </c:pt>
                <c:pt idx="7385">
                  <c:v>0</c:v>
                </c:pt>
                <c:pt idx="7386">
                  <c:v>0.38855200000000001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0.77772200000000002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0.38853700000000002</c:v>
                </c:pt>
                <c:pt idx="7396">
                  <c:v>0.38802599999999998</c:v>
                </c:pt>
                <c:pt idx="7397">
                  <c:v>0</c:v>
                </c:pt>
                <c:pt idx="7398">
                  <c:v>1.9477899999999999</c:v>
                </c:pt>
                <c:pt idx="7399">
                  <c:v>0</c:v>
                </c:pt>
                <c:pt idx="7400">
                  <c:v>0</c:v>
                </c:pt>
                <c:pt idx="7401">
                  <c:v>1.1690100000000001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0.38927699999999998</c:v>
                </c:pt>
                <c:pt idx="7414">
                  <c:v>0</c:v>
                </c:pt>
                <c:pt idx="7415">
                  <c:v>0.38882299999999997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0.388708</c:v>
                </c:pt>
                <c:pt idx="7423">
                  <c:v>0</c:v>
                </c:pt>
                <c:pt idx="7424">
                  <c:v>0</c:v>
                </c:pt>
                <c:pt idx="7425">
                  <c:v>0.77786900000000003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0.77918699999999996</c:v>
                </c:pt>
                <c:pt idx="7443">
                  <c:v>0</c:v>
                </c:pt>
                <c:pt idx="7444">
                  <c:v>0</c:v>
                </c:pt>
                <c:pt idx="7445">
                  <c:v>0.777702</c:v>
                </c:pt>
                <c:pt idx="7446">
                  <c:v>0.38833200000000001</c:v>
                </c:pt>
                <c:pt idx="7447">
                  <c:v>0.77915800000000002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0.38865</c:v>
                </c:pt>
                <c:pt idx="7463">
                  <c:v>1.5544100000000001</c:v>
                </c:pt>
                <c:pt idx="7464">
                  <c:v>0</c:v>
                </c:pt>
                <c:pt idx="7465">
                  <c:v>0.38880100000000001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0.77780499999999997</c:v>
                </c:pt>
                <c:pt idx="7470">
                  <c:v>0.77666500000000005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0.77743799999999996</c:v>
                </c:pt>
                <c:pt idx="7485">
                  <c:v>0</c:v>
                </c:pt>
                <c:pt idx="7486">
                  <c:v>0.38995800000000003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0.38912099999999999</c:v>
                </c:pt>
                <c:pt idx="7493">
                  <c:v>0.77698999999999996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0.38885599999999998</c:v>
                </c:pt>
                <c:pt idx="7498">
                  <c:v>0.777254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0.77907599999999999</c:v>
                </c:pt>
                <c:pt idx="7506">
                  <c:v>1.9454499999999999</c:v>
                </c:pt>
                <c:pt idx="7507">
                  <c:v>0.38844400000000001</c:v>
                </c:pt>
                <c:pt idx="7508">
                  <c:v>0</c:v>
                </c:pt>
                <c:pt idx="7509">
                  <c:v>0</c:v>
                </c:pt>
                <c:pt idx="7510">
                  <c:v>0.38988800000000001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0.38817299999999999</c:v>
                </c:pt>
                <c:pt idx="7516">
                  <c:v>1.5530999999999999</c:v>
                </c:pt>
                <c:pt idx="7517">
                  <c:v>1.16581</c:v>
                </c:pt>
                <c:pt idx="7518">
                  <c:v>0</c:v>
                </c:pt>
                <c:pt idx="7519">
                  <c:v>0.77785300000000002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0.38813399999999998</c:v>
                </c:pt>
                <c:pt idx="7526">
                  <c:v>0.38950899999999999</c:v>
                </c:pt>
                <c:pt idx="7527">
                  <c:v>0.38903399999999999</c:v>
                </c:pt>
                <c:pt idx="7528">
                  <c:v>0.77848600000000001</c:v>
                </c:pt>
                <c:pt idx="7529">
                  <c:v>0</c:v>
                </c:pt>
                <c:pt idx="7530">
                  <c:v>0</c:v>
                </c:pt>
                <c:pt idx="7531">
                  <c:v>0.38874300000000001</c:v>
                </c:pt>
                <c:pt idx="7532">
                  <c:v>0.77764999999999995</c:v>
                </c:pt>
                <c:pt idx="7533">
                  <c:v>0.38857900000000001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0.77762500000000001</c:v>
                </c:pt>
                <c:pt idx="7542">
                  <c:v>0.39007500000000001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0.38937100000000002</c:v>
                </c:pt>
                <c:pt idx="7554">
                  <c:v>0.77629499999999996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0.38886399999999999</c:v>
                </c:pt>
                <c:pt idx="7560">
                  <c:v>1.5541499999999999</c:v>
                </c:pt>
                <c:pt idx="7561">
                  <c:v>0.77729099999999995</c:v>
                </c:pt>
                <c:pt idx="7562">
                  <c:v>0</c:v>
                </c:pt>
                <c:pt idx="7563">
                  <c:v>0</c:v>
                </c:pt>
                <c:pt idx="7564">
                  <c:v>0.38899699999999998</c:v>
                </c:pt>
                <c:pt idx="7565">
                  <c:v>0</c:v>
                </c:pt>
                <c:pt idx="7566">
                  <c:v>0</c:v>
                </c:pt>
                <c:pt idx="7567">
                  <c:v>0.38855699999999999</c:v>
                </c:pt>
                <c:pt idx="7568">
                  <c:v>0.38860299999999998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0.38951799999999998</c:v>
                </c:pt>
                <c:pt idx="7578">
                  <c:v>0.38960099999999998</c:v>
                </c:pt>
                <c:pt idx="7579">
                  <c:v>0</c:v>
                </c:pt>
                <c:pt idx="7580">
                  <c:v>0.38906000000000002</c:v>
                </c:pt>
                <c:pt idx="7581">
                  <c:v>0.38967600000000002</c:v>
                </c:pt>
                <c:pt idx="7582">
                  <c:v>0.38950000000000001</c:v>
                </c:pt>
                <c:pt idx="7583">
                  <c:v>0.77725900000000003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0.77688400000000002</c:v>
                </c:pt>
                <c:pt idx="7590">
                  <c:v>0</c:v>
                </c:pt>
                <c:pt idx="7591">
                  <c:v>0</c:v>
                </c:pt>
                <c:pt idx="7592">
                  <c:v>0.38886399999999999</c:v>
                </c:pt>
                <c:pt idx="7593">
                  <c:v>0</c:v>
                </c:pt>
                <c:pt idx="7594">
                  <c:v>0</c:v>
                </c:pt>
                <c:pt idx="7595">
                  <c:v>0.390181</c:v>
                </c:pt>
                <c:pt idx="7596">
                  <c:v>0.38688</c:v>
                </c:pt>
                <c:pt idx="7597">
                  <c:v>0</c:v>
                </c:pt>
                <c:pt idx="7598">
                  <c:v>0.38872800000000002</c:v>
                </c:pt>
                <c:pt idx="7599">
                  <c:v>0</c:v>
                </c:pt>
                <c:pt idx="7600">
                  <c:v>0.38975900000000002</c:v>
                </c:pt>
                <c:pt idx="7601">
                  <c:v>0</c:v>
                </c:pt>
                <c:pt idx="7602">
                  <c:v>0.77791399999999999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0.77885899999999997</c:v>
                </c:pt>
                <c:pt idx="7608">
                  <c:v>0</c:v>
                </c:pt>
                <c:pt idx="7609">
                  <c:v>0</c:v>
                </c:pt>
                <c:pt idx="7610">
                  <c:v>1.16814</c:v>
                </c:pt>
                <c:pt idx="7611">
                  <c:v>0.38921299999999998</c:v>
                </c:pt>
                <c:pt idx="7612">
                  <c:v>0</c:v>
                </c:pt>
                <c:pt idx="7613">
                  <c:v>0.38879000000000002</c:v>
                </c:pt>
                <c:pt idx="7614">
                  <c:v>1.16771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0.38926699999999997</c:v>
                </c:pt>
                <c:pt idx="7619">
                  <c:v>0</c:v>
                </c:pt>
                <c:pt idx="7620">
                  <c:v>1.16658</c:v>
                </c:pt>
                <c:pt idx="7621">
                  <c:v>1.1660600000000001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0.38911000000000001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0.77812300000000001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0.77963899999999997</c:v>
                </c:pt>
                <c:pt idx="7638">
                  <c:v>0.387957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0.38865899999999998</c:v>
                </c:pt>
                <c:pt idx="7643">
                  <c:v>0.77765200000000001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0.38877099999999998</c:v>
                </c:pt>
                <c:pt idx="7662">
                  <c:v>0</c:v>
                </c:pt>
                <c:pt idx="7663">
                  <c:v>0</c:v>
                </c:pt>
                <c:pt idx="7664">
                  <c:v>1.1612100000000001</c:v>
                </c:pt>
                <c:pt idx="7665">
                  <c:v>1.1645799999999999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0.389318</c:v>
                </c:pt>
                <c:pt idx="7682">
                  <c:v>0</c:v>
                </c:pt>
                <c:pt idx="7683">
                  <c:v>0</c:v>
                </c:pt>
                <c:pt idx="7684">
                  <c:v>0.39008900000000002</c:v>
                </c:pt>
                <c:pt idx="7685">
                  <c:v>0</c:v>
                </c:pt>
                <c:pt idx="7686">
                  <c:v>1.16639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0.77765799999999996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0.77842100000000003</c:v>
                </c:pt>
                <c:pt idx="7707">
                  <c:v>0.38851000000000002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0.38890000000000002</c:v>
                </c:pt>
                <c:pt idx="7719">
                  <c:v>0</c:v>
                </c:pt>
                <c:pt idx="7720">
                  <c:v>0.38956099999999999</c:v>
                </c:pt>
                <c:pt idx="7721">
                  <c:v>0.38905299999999998</c:v>
                </c:pt>
                <c:pt idx="7722">
                  <c:v>0.76913799999999999</c:v>
                </c:pt>
                <c:pt idx="7723">
                  <c:v>0</c:v>
                </c:pt>
                <c:pt idx="7724">
                  <c:v>0</c:v>
                </c:pt>
                <c:pt idx="7725">
                  <c:v>0.77338200000000001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0.77925800000000001</c:v>
                </c:pt>
                <c:pt idx="7741">
                  <c:v>0.77829300000000001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0.77759699999999998</c:v>
                </c:pt>
                <c:pt idx="7747">
                  <c:v>0</c:v>
                </c:pt>
                <c:pt idx="7748">
                  <c:v>0.38928000000000001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0.77918799999999999</c:v>
                </c:pt>
                <c:pt idx="7756">
                  <c:v>0</c:v>
                </c:pt>
                <c:pt idx="7757">
                  <c:v>0.37919199999999997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0.38775599999999999</c:v>
                </c:pt>
                <c:pt idx="7763">
                  <c:v>0</c:v>
                </c:pt>
                <c:pt idx="7764">
                  <c:v>0.38928600000000002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0.77721700000000005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0.38972499999999999</c:v>
                </c:pt>
                <c:pt idx="7784">
                  <c:v>0</c:v>
                </c:pt>
                <c:pt idx="7785">
                  <c:v>0.388822</c:v>
                </c:pt>
                <c:pt idx="7786">
                  <c:v>0.77916600000000003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1.55471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0.778115</c:v>
                </c:pt>
                <c:pt idx="7804">
                  <c:v>1.1650199999999999</c:v>
                </c:pt>
                <c:pt idx="7805">
                  <c:v>0.77775399999999995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0.389955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0.38895800000000003</c:v>
                </c:pt>
                <c:pt idx="7821">
                  <c:v>0</c:v>
                </c:pt>
                <c:pt idx="7822">
                  <c:v>0.39011600000000002</c:v>
                </c:pt>
                <c:pt idx="7823">
                  <c:v>1.1698500000000001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0.38909199999999999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0.38922600000000002</c:v>
                </c:pt>
                <c:pt idx="7838">
                  <c:v>0.38861200000000001</c:v>
                </c:pt>
                <c:pt idx="7839">
                  <c:v>0</c:v>
                </c:pt>
                <c:pt idx="7840">
                  <c:v>0.77988900000000005</c:v>
                </c:pt>
                <c:pt idx="7841">
                  <c:v>0</c:v>
                </c:pt>
                <c:pt idx="7842">
                  <c:v>0.38945200000000002</c:v>
                </c:pt>
                <c:pt idx="7843">
                  <c:v>0.38922600000000002</c:v>
                </c:pt>
                <c:pt idx="7844">
                  <c:v>0</c:v>
                </c:pt>
                <c:pt idx="7845">
                  <c:v>0.38778800000000002</c:v>
                </c:pt>
                <c:pt idx="7846">
                  <c:v>1.1643600000000001</c:v>
                </c:pt>
                <c:pt idx="7847">
                  <c:v>0</c:v>
                </c:pt>
                <c:pt idx="7848">
                  <c:v>0.77995499999999995</c:v>
                </c:pt>
                <c:pt idx="7849">
                  <c:v>0</c:v>
                </c:pt>
                <c:pt idx="7850">
                  <c:v>0</c:v>
                </c:pt>
                <c:pt idx="7851">
                  <c:v>0.38983600000000002</c:v>
                </c:pt>
                <c:pt idx="7852">
                  <c:v>0</c:v>
                </c:pt>
                <c:pt idx="7853">
                  <c:v>0.39018000000000003</c:v>
                </c:pt>
                <c:pt idx="7854">
                  <c:v>0</c:v>
                </c:pt>
                <c:pt idx="7855">
                  <c:v>0.389793</c:v>
                </c:pt>
                <c:pt idx="7856">
                  <c:v>0</c:v>
                </c:pt>
                <c:pt idx="7857">
                  <c:v>0</c:v>
                </c:pt>
                <c:pt idx="7858">
                  <c:v>0.777895</c:v>
                </c:pt>
                <c:pt idx="7859">
                  <c:v>0</c:v>
                </c:pt>
                <c:pt idx="7860">
                  <c:v>0</c:v>
                </c:pt>
                <c:pt idx="7861">
                  <c:v>0.389986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0.39009700000000003</c:v>
                </c:pt>
                <c:pt idx="7866">
                  <c:v>0</c:v>
                </c:pt>
                <c:pt idx="7867">
                  <c:v>0.38985500000000001</c:v>
                </c:pt>
                <c:pt idx="7868">
                  <c:v>0.38842399999999999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0.38940399999999997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0.38895800000000003</c:v>
                </c:pt>
                <c:pt idx="7881">
                  <c:v>0</c:v>
                </c:pt>
                <c:pt idx="7882">
                  <c:v>0</c:v>
                </c:pt>
                <c:pt idx="7883">
                  <c:v>0.78017300000000001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0.38843699999999998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0.38885700000000001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0.38857799999999998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0.38899299999999998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0.77841899999999997</c:v>
                </c:pt>
                <c:pt idx="7921">
                  <c:v>0</c:v>
                </c:pt>
                <c:pt idx="7922">
                  <c:v>0</c:v>
                </c:pt>
                <c:pt idx="7923">
                  <c:v>0.38832800000000001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0.39014100000000002</c:v>
                </c:pt>
                <c:pt idx="7934">
                  <c:v>1.16554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0.389212</c:v>
                </c:pt>
                <c:pt idx="7940">
                  <c:v>0.39008799999999999</c:v>
                </c:pt>
                <c:pt idx="7941">
                  <c:v>0</c:v>
                </c:pt>
                <c:pt idx="7942">
                  <c:v>0.38881100000000002</c:v>
                </c:pt>
                <c:pt idx="7943">
                  <c:v>0</c:v>
                </c:pt>
                <c:pt idx="7944">
                  <c:v>0</c:v>
                </c:pt>
                <c:pt idx="7945">
                  <c:v>0.39008599999999999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0.38947999999999999</c:v>
                </c:pt>
                <c:pt idx="7951">
                  <c:v>0.38844400000000001</c:v>
                </c:pt>
                <c:pt idx="7952">
                  <c:v>1.16479</c:v>
                </c:pt>
                <c:pt idx="7953">
                  <c:v>0.38858300000000001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0.388687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0.38888299999999998</c:v>
                </c:pt>
                <c:pt idx="7984">
                  <c:v>0</c:v>
                </c:pt>
                <c:pt idx="7985">
                  <c:v>0</c:v>
                </c:pt>
                <c:pt idx="7986">
                  <c:v>0.38944499999999999</c:v>
                </c:pt>
                <c:pt idx="7987">
                  <c:v>0.38846700000000001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0.77736700000000003</c:v>
                </c:pt>
                <c:pt idx="7993">
                  <c:v>0.77527299999999999</c:v>
                </c:pt>
                <c:pt idx="7994">
                  <c:v>0</c:v>
                </c:pt>
                <c:pt idx="7995">
                  <c:v>0</c:v>
                </c:pt>
                <c:pt idx="7996">
                  <c:v>0.77860099999999999</c:v>
                </c:pt>
                <c:pt idx="7997">
                  <c:v>1.55359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0.77711699999999995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1.1659999999999999</c:v>
                </c:pt>
                <c:pt idx="8008">
                  <c:v>0.38878400000000002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0.38990799999999998</c:v>
                </c:pt>
                <c:pt idx="8016">
                  <c:v>0</c:v>
                </c:pt>
                <c:pt idx="8017">
                  <c:v>0.38996999999999998</c:v>
                </c:pt>
                <c:pt idx="8018">
                  <c:v>0.38904</c:v>
                </c:pt>
                <c:pt idx="8019">
                  <c:v>0</c:v>
                </c:pt>
                <c:pt idx="8020">
                  <c:v>0</c:v>
                </c:pt>
                <c:pt idx="8021">
                  <c:v>0.38872699999999999</c:v>
                </c:pt>
                <c:pt idx="8022">
                  <c:v>0</c:v>
                </c:pt>
                <c:pt idx="8023">
                  <c:v>0</c:v>
                </c:pt>
                <c:pt idx="8024">
                  <c:v>0.38943699999999998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0.38980900000000002</c:v>
                </c:pt>
                <c:pt idx="8034">
                  <c:v>0</c:v>
                </c:pt>
                <c:pt idx="8035">
                  <c:v>0.39013300000000001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0.389517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1.1667400000000001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0.38986100000000001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0.39008799999999999</c:v>
                </c:pt>
                <c:pt idx="8062">
                  <c:v>1.9413</c:v>
                </c:pt>
                <c:pt idx="8063">
                  <c:v>0.38934099999999999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0.77756400000000003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0.38925999999999999</c:v>
                </c:pt>
                <c:pt idx="8072">
                  <c:v>1.16516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0.38817099999999999</c:v>
                </c:pt>
                <c:pt idx="8077">
                  <c:v>0.38841500000000001</c:v>
                </c:pt>
                <c:pt idx="8078">
                  <c:v>0</c:v>
                </c:pt>
                <c:pt idx="8079">
                  <c:v>0</c:v>
                </c:pt>
                <c:pt idx="8080">
                  <c:v>0.38972099999999998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0.38893699999999998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0.388708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0.77747500000000003</c:v>
                </c:pt>
                <c:pt idx="8097">
                  <c:v>0.389795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0.39017400000000002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0.38997700000000002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0.38998500000000003</c:v>
                </c:pt>
                <c:pt idx="8122">
                  <c:v>0.38998699999999997</c:v>
                </c:pt>
                <c:pt idx="8123">
                  <c:v>0.38998500000000003</c:v>
                </c:pt>
                <c:pt idx="8124">
                  <c:v>0</c:v>
                </c:pt>
                <c:pt idx="8125">
                  <c:v>0</c:v>
                </c:pt>
                <c:pt idx="8126">
                  <c:v>0.390179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0.37651200000000001</c:v>
                </c:pt>
                <c:pt idx="8134">
                  <c:v>0.389094</c:v>
                </c:pt>
                <c:pt idx="8135">
                  <c:v>1.1661900000000001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0.388511</c:v>
                </c:pt>
                <c:pt idx="8141">
                  <c:v>0</c:v>
                </c:pt>
                <c:pt idx="8142">
                  <c:v>0.38996700000000001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0.777061</c:v>
                </c:pt>
                <c:pt idx="8147">
                  <c:v>0.77659</c:v>
                </c:pt>
                <c:pt idx="8148">
                  <c:v>0.38849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0.38886500000000002</c:v>
                </c:pt>
                <c:pt idx="8154">
                  <c:v>0.77734199999999998</c:v>
                </c:pt>
                <c:pt idx="8155">
                  <c:v>0</c:v>
                </c:pt>
                <c:pt idx="8156">
                  <c:v>0.38875500000000002</c:v>
                </c:pt>
                <c:pt idx="8157">
                  <c:v>1.16523</c:v>
                </c:pt>
                <c:pt idx="8158">
                  <c:v>0.37456699999999998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0.38878400000000002</c:v>
                </c:pt>
                <c:pt idx="8165">
                  <c:v>0.77924400000000005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0.38830199999999998</c:v>
                </c:pt>
                <c:pt idx="8170">
                  <c:v>0</c:v>
                </c:pt>
                <c:pt idx="8171">
                  <c:v>0.38853500000000002</c:v>
                </c:pt>
                <c:pt idx="8172">
                  <c:v>0.78006699999999995</c:v>
                </c:pt>
                <c:pt idx="8173">
                  <c:v>0</c:v>
                </c:pt>
                <c:pt idx="8174">
                  <c:v>0</c:v>
                </c:pt>
                <c:pt idx="8175">
                  <c:v>0.39000400000000002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0.77823900000000001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0.39008100000000001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0.38875199999999999</c:v>
                </c:pt>
                <c:pt idx="8198">
                  <c:v>0.38914700000000002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0.38654100000000002</c:v>
                </c:pt>
                <c:pt idx="8208">
                  <c:v>0</c:v>
                </c:pt>
                <c:pt idx="8209">
                  <c:v>0.38966200000000001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0.38881700000000002</c:v>
                </c:pt>
                <c:pt idx="8217">
                  <c:v>0.77198100000000003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0.38933600000000002</c:v>
                </c:pt>
                <c:pt idx="8226">
                  <c:v>0.77603999999999995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1.1663300000000001</c:v>
                </c:pt>
                <c:pt idx="8235">
                  <c:v>0.388102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0.39002799999999999</c:v>
                </c:pt>
                <c:pt idx="8242">
                  <c:v>0.77719400000000005</c:v>
                </c:pt>
                <c:pt idx="8243">
                  <c:v>0.38841999999999999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0.388936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0.77736300000000003</c:v>
                </c:pt>
                <c:pt idx="8255">
                  <c:v>1.1654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0.38928200000000002</c:v>
                </c:pt>
                <c:pt idx="8266">
                  <c:v>0.38849</c:v>
                </c:pt>
                <c:pt idx="8267">
                  <c:v>0.77908599999999995</c:v>
                </c:pt>
                <c:pt idx="8268">
                  <c:v>0.38858999999999999</c:v>
                </c:pt>
                <c:pt idx="8269">
                  <c:v>0.38845099999999999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1.16642</c:v>
                </c:pt>
                <c:pt idx="8280">
                  <c:v>0</c:v>
                </c:pt>
                <c:pt idx="8281">
                  <c:v>0.38810099999999997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0.38873999999999997</c:v>
                </c:pt>
                <c:pt idx="8286">
                  <c:v>0.38843100000000003</c:v>
                </c:pt>
                <c:pt idx="8287">
                  <c:v>0</c:v>
                </c:pt>
                <c:pt idx="8288">
                  <c:v>0</c:v>
                </c:pt>
                <c:pt idx="8289">
                  <c:v>1.1652499999999999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0.77759199999999995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1.16648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0.38913599999999998</c:v>
                </c:pt>
                <c:pt idx="8304">
                  <c:v>0.77741800000000005</c:v>
                </c:pt>
                <c:pt idx="8305">
                  <c:v>1.1650799999999999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0.38880999999999999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0.77719400000000005</c:v>
                </c:pt>
                <c:pt idx="8316">
                  <c:v>0</c:v>
                </c:pt>
                <c:pt idx="8317">
                  <c:v>0</c:v>
                </c:pt>
                <c:pt idx="8318">
                  <c:v>0.77750900000000001</c:v>
                </c:pt>
                <c:pt idx="8319">
                  <c:v>0.38955400000000001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1.16991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0.38890200000000003</c:v>
                </c:pt>
                <c:pt idx="8329">
                  <c:v>1.16642</c:v>
                </c:pt>
                <c:pt idx="8330">
                  <c:v>1.5539000000000001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0.38955499999999998</c:v>
                </c:pt>
                <c:pt idx="8339">
                  <c:v>1.56009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0.77865099999999998</c:v>
                </c:pt>
                <c:pt idx="8344">
                  <c:v>0.389961</c:v>
                </c:pt>
                <c:pt idx="8345">
                  <c:v>0.77751199999999998</c:v>
                </c:pt>
                <c:pt idx="8346">
                  <c:v>0.389436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0.388741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0.389239</c:v>
                </c:pt>
                <c:pt idx="8360">
                  <c:v>0</c:v>
                </c:pt>
                <c:pt idx="8361">
                  <c:v>0</c:v>
                </c:pt>
                <c:pt idx="8362">
                  <c:v>0.38883000000000001</c:v>
                </c:pt>
                <c:pt idx="8363">
                  <c:v>0.38879799999999998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0.77796699999999996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0.38867800000000002</c:v>
                </c:pt>
                <c:pt idx="8375">
                  <c:v>0.77608500000000002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0.35969600000000002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0.38860899999999998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0.77927500000000005</c:v>
                </c:pt>
                <c:pt idx="8400">
                  <c:v>0.77892399999999995</c:v>
                </c:pt>
                <c:pt idx="8401">
                  <c:v>0.777895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0.77773099999999995</c:v>
                </c:pt>
                <c:pt idx="8416">
                  <c:v>0.38855000000000001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0.38893</c:v>
                </c:pt>
                <c:pt idx="8436">
                  <c:v>0</c:v>
                </c:pt>
                <c:pt idx="8437">
                  <c:v>0.77935299999999996</c:v>
                </c:pt>
                <c:pt idx="8438">
                  <c:v>1.1656899999999999</c:v>
                </c:pt>
                <c:pt idx="8439">
                  <c:v>0.38836599999999999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0.38501000000000002</c:v>
                </c:pt>
                <c:pt idx="8448">
                  <c:v>0</c:v>
                </c:pt>
                <c:pt idx="8449">
                  <c:v>0</c:v>
                </c:pt>
                <c:pt idx="8450">
                  <c:v>0.77766100000000005</c:v>
                </c:pt>
                <c:pt idx="8451">
                  <c:v>0.77793900000000005</c:v>
                </c:pt>
                <c:pt idx="8452">
                  <c:v>0</c:v>
                </c:pt>
                <c:pt idx="8453">
                  <c:v>0</c:v>
                </c:pt>
                <c:pt idx="8454">
                  <c:v>0.38950000000000001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0.39020500000000002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0.25961000000000001</c:v>
                </c:pt>
                <c:pt idx="8465">
                  <c:v>0</c:v>
                </c:pt>
                <c:pt idx="8466">
                  <c:v>0</c:v>
                </c:pt>
                <c:pt idx="8467">
                  <c:v>0.39002700000000001</c:v>
                </c:pt>
                <c:pt idx="8468">
                  <c:v>0.388428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0.77782700000000005</c:v>
                </c:pt>
                <c:pt idx="8479">
                  <c:v>0</c:v>
                </c:pt>
                <c:pt idx="8480">
                  <c:v>0</c:v>
                </c:pt>
                <c:pt idx="8481">
                  <c:v>0.38868999999999998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0.38801400000000003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0.39014500000000002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0.38820399999999999</c:v>
                </c:pt>
                <c:pt idx="8504">
                  <c:v>0.38858300000000001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0.38864500000000002</c:v>
                </c:pt>
                <c:pt idx="8511">
                  <c:v>0</c:v>
                </c:pt>
                <c:pt idx="8512">
                  <c:v>0</c:v>
                </c:pt>
                <c:pt idx="8513">
                  <c:v>0.38881100000000002</c:v>
                </c:pt>
                <c:pt idx="8514">
                  <c:v>0.38802799999999998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0.39002300000000001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0.38885799999999998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0.389372</c:v>
                </c:pt>
                <c:pt idx="8535">
                  <c:v>0</c:v>
                </c:pt>
                <c:pt idx="8536">
                  <c:v>0.38864500000000002</c:v>
                </c:pt>
                <c:pt idx="8537">
                  <c:v>0.38623000000000002</c:v>
                </c:pt>
                <c:pt idx="8538">
                  <c:v>0</c:v>
                </c:pt>
                <c:pt idx="8539">
                  <c:v>0.779366</c:v>
                </c:pt>
                <c:pt idx="8540">
                  <c:v>0.38985399999999998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0.38866000000000001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1.5559000000000001</c:v>
                </c:pt>
                <c:pt idx="8562">
                  <c:v>1.16598</c:v>
                </c:pt>
                <c:pt idx="8563">
                  <c:v>0</c:v>
                </c:pt>
                <c:pt idx="8564">
                  <c:v>0</c:v>
                </c:pt>
                <c:pt idx="8565">
                  <c:v>0.38864199999999999</c:v>
                </c:pt>
                <c:pt idx="8566">
                  <c:v>0</c:v>
                </c:pt>
                <c:pt idx="8567">
                  <c:v>1.16649</c:v>
                </c:pt>
                <c:pt idx="8568">
                  <c:v>0</c:v>
                </c:pt>
                <c:pt idx="8569">
                  <c:v>0</c:v>
                </c:pt>
                <c:pt idx="8570">
                  <c:v>0.38998500000000003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0.37136400000000003</c:v>
                </c:pt>
                <c:pt idx="8583">
                  <c:v>0.38997900000000002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0.77786599999999995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0.77734199999999998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1.1672499999999999</c:v>
                </c:pt>
                <c:pt idx="8614">
                  <c:v>1.5584</c:v>
                </c:pt>
                <c:pt idx="8615">
                  <c:v>0.77704799999999996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0.38888699999999998</c:v>
                </c:pt>
                <c:pt idx="8620">
                  <c:v>1.1675599999999999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0.77748200000000001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0.38908199999999998</c:v>
                </c:pt>
                <c:pt idx="8644">
                  <c:v>0.38864300000000002</c:v>
                </c:pt>
                <c:pt idx="8645">
                  <c:v>0</c:v>
                </c:pt>
                <c:pt idx="8646">
                  <c:v>0.38902599999999998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1.1661600000000001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1.1657999999999999</c:v>
                </c:pt>
                <c:pt idx="8664">
                  <c:v>0.77494200000000002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0.38617200000000002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0.38881599999999999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0.38996999999999998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0.38884800000000003</c:v>
                </c:pt>
                <c:pt idx="8693">
                  <c:v>0</c:v>
                </c:pt>
                <c:pt idx="8694">
                  <c:v>0.38816699999999998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1.1664099999999999</c:v>
                </c:pt>
                <c:pt idx="8699">
                  <c:v>1.1659299999999999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1.16632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0.38954899999999998</c:v>
                </c:pt>
                <c:pt idx="8717">
                  <c:v>1.16815</c:v>
                </c:pt>
                <c:pt idx="8718">
                  <c:v>0.38869900000000002</c:v>
                </c:pt>
                <c:pt idx="8719">
                  <c:v>0</c:v>
                </c:pt>
                <c:pt idx="8720">
                  <c:v>0.77886299999999997</c:v>
                </c:pt>
                <c:pt idx="8721">
                  <c:v>0.38855200000000001</c:v>
                </c:pt>
                <c:pt idx="8722">
                  <c:v>1.16523</c:v>
                </c:pt>
                <c:pt idx="8723">
                  <c:v>1.16526</c:v>
                </c:pt>
                <c:pt idx="8724">
                  <c:v>1.5528299999999999</c:v>
                </c:pt>
                <c:pt idx="8725">
                  <c:v>0.77674799999999999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0.77704300000000004</c:v>
                </c:pt>
                <c:pt idx="8735">
                  <c:v>1.1587799999999999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0.757073</c:v>
                </c:pt>
                <c:pt idx="8743">
                  <c:v>0.38648199999999999</c:v>
                </c:pt>
                <c:pt idx="8744">
                  <c:v>0.77611699999999995</c:v>
                </c:pt>
                <c:pt idx="8745">
                  <c:v>0.389291</c:v>
                </c:pt>
                <c:pt idx="8746">
                  <c:v>0.77943899999999999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1.1677200000000001</c:v>
                </c:pt>
                <c:pt idx="8751">
                  <c:v>0</c:v>
                </c:pt>
                <c:pt idx="8752">
                  <c:v>0.77773899999999996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0.77912700000000001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0.38862999999999998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0.38901599999999997</c:v>
                </c:pt>
                <c:pt idx="8777">
                  <c:v>0.77727299999999999</c:v>
                </c:pt>
                <c:pt idx="8778">
                  <c:v>0</c:v>
                </c:pt>
                <c:pt idx="8779">
                  <c:v>0</c:v>
                </c:pt>
                <c:pt idx="8780">
                  <c:v>0.77978599999999998</c:v>
                </c:pt>
                <c:pt idx="8781">
                  <c:v>0</c:v>
                </c:pt>
                <c:pt idx="8782">
                  <c:v>0.77905800000000003</c:v>
                </c:pt>
                <c:pt idx="8783">
                  <c:v>0.77912599999999999</c:v>
                </c:pt>
                <c:pt idx="8784">
                  <c:v>1.1659999999999999</c:v>
                </c:pt>
                <c:pt idx="8785">
                  <c:v>0</c:v>
                </c:pt>
                <c:pt idx="8786">
                  <c:v>0</c:v>
                </c:pt>
                <c:pt idx="8787">
                  <c:v>0.38998100000000002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1.1664600000000001</c:v>
                </c:pt>
                <c:pt idx="8792">
                  <c:v>0.77665600000000001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1.1691400000000001</c:v>
                </c:pt>
                <c:pt idx="8798">
                  <c:v>0</c:v>
                </c:pt>
                <c:pt idx="8799">
                  <c:v>0.389127</c:v>
                </c:pt>
                <c:pt idx="8800">
                  <c:v>0.38893800000000001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0.38873099999999999</c:v>
                </c:pt>
                <c:pt idx="8808">
                  <c:v>0</c:v>
                </c:pt>
                <c:pt idx="8809">
                  <c:v>0.38878299999999999</c:v>
                </c:pt>
                <c:pt idx="8810">
                  <c:v>0</c:v>
                </c:pt>
                <c:pt idx="8811">
                  <c:v>0</c:v>
                </c:pt>
                <c:pt idx="8812">
                  <c:v>0.38881100000000002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0.389372</c:v>
                </c:pt>
                <c:pt idx="8824">
                  <c:v>0.387851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0.38929200000000003</c:v>
                </c:pt>
                <c:pt idx="8833">
                  <c:v>0</c:v>
                </c:pt>
                <c:pt idx="8834">
                  <c:v>0</c:v>
                </c:pt>
                <c:pt idx="8835">
                  <c:v>0.389123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0.36926500000000001</c:v>
                </c:pt>
                <c:pt idx="8841">
                  <c:v>0.38995800000000003</c:v>
                </c:pt>
                <c:pt idx="8842">
                  <c:v>0</c:v>
                </c:pt>
                <c:pt idx="8843">
                  <c:v>0.39023200000000002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1.1690400000000001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0.389901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0.39026499999999997</c:v>
                </c:pt>
                <c:pt idx="8861">
                  <c:v>0.38945600000000002</c:v>
                </c:pt>
                <c:pt idx="8862">
                  <c:v>0</c:v>
                </c:pt>
                <c:pt idx="8863">
                  <c:v>0</c:v>
                </c:pt>
                <c:pt idx="8864">
                  <c:v>0.38839499999999999</c:v>
                </c:pt>
                <c:pt idx="8865">
                  <c:v>0</c:v>
                </c:pt>
                <c:pt idx="8866">
                  <c:v>0.38950800000000002</c:v>
                </c:pt>
                <c:pt idx="8867">
                  <c:v>0.38941500000000001</c:v>
                </c:pt>
                <c:pt idx="8868">
                  <c:v>0</c:v>
                </c:pt>
                <c:pt idx="8869">
                  <c:v>0.38938600000000001</c:v>
                </c:pt>
                <c:pt idx="8870">
                  <c:v>0.38821499999999998</c:v>
                </c:pt>
                <c:pt idx="8871">
                  <c:v>0</c:v>
                </c:pt>
                <c:pt idx="8872">
                  <c:v>0.38940399999999997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0.39005000000000001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0.78037000000000001</c:v>
                </c:pt>
                <c:pt idx="8884">
                  <c:v>0</c:v>
                </c:pt>
                <c:pt idx="8885">
                  <c:v>0</c:v>
                </c:pt>
                <c:pt idx="8886">
                  <c:v>1.1664399999999999</c:v>
                </c:pt>
                <c:pt idx="8887">
                  <c:v>0.77545399999999998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0.38915</c:v>
                </c:pt>
                <c:pt idx="8896">
                  <c:v>0.777339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0.38877899999999999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0.77699600000000002</c:v>
                </c:pt>
                <c:pt idx="8910">
                  <c:v>0.39007999999999998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0.77709899999999998</c:v>
                </c:pt>
                <c:pt idx="8918">
                  <c:v>0.38984600000000003</c:v>
                </c:pt>
                <c:pt idx="8919">
                  <c:v>0</c:v>
                </c:pt>
                <c:pt idx="8920">
                  <c:v>0.38901200000000002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0.38893299999999997</c:v>
                </c:pt>
                <c:pt idx="8926">
                  <c:v>1.55908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0.38810299999999998</c:v>
                </c:pt>
                <c:pt idx="8935">
                  <c:v>0.38855099999999998</c:v>
                </c:pt>
                <c:pt idx="8936">
                  <c:v>0.38955200000000001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1.55549</c:v>
                </c:pt>
                <c:pt idx="8941">
                  <c:v>0.38875100000000001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0.38958799999999999</c:v>
                </c:pt>
                <c:pt idx="8946">
                  <c:v>0.77814399999999995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1.1694800000000001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0.77772699999999995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0.77995899999999996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0.38888099999999998</c:v>
                </c:pt>
                <c:pt idx="8978">
                  <c:v>1.16544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0.38885700000000001</c:v>
                </c:pt>
                <c:pt idx="8987">
                  <c:v>0</c:v>
                </c:pt>
                <c:pt idx="8988">
                  <c:v>0</c:v>
                </c:pt>
                <c:pt idx="8989">
                  <c:v>0.77886900000000003</c:v>
                </c:pt>
                <c:pt idx="8990">
                  <c:v>0.77651499999999996</c:v>
                </c:pt>
                <c:pt idx="8991">
                  <c:v>0</c:v>
                </c:pt>
                <c:pt idx="8992">
                  <c:v>0</c:v>
                </c:pt>
                <c:pt idx="8993">
                  <c:v>0.77924000000000004</c:v>
                </c:pt>
                <c:pt idx="8994">
                  <c:v>0</c:v>
                </c:pt>
                <c:pt idx="8995">
                  <c:v>0</c:v>
                </c:pt>
                <c:pt idx="8996">
                  <c:v>0.38880700000000001</c:v>
                </c:pt>
                <c:pt idx="8997">
                  <c:v>0.38829399999999997</c:v>
                </c:pt>
                <c:pt idx="8998">
                  <c:v>0.38833800000000002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0.77707099999999996</c:v>
                </c:pt>
                <c:pt idx="9007">
                  <c:v>0.38726100000000002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0.38899</c:v>
                </c:pt>
                <c:pt idx="9012">
                  <c:v>0</c:v>
                </c:pt>
                <c:pt idx="9013">
                  <c:v>0</c:v>
                </c:pt>
                <c:pt idx="9014">
                  <c:v>0.77745299999999995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0.77760200000000002</c:v>
                </c:pt>
                <c:pt idx="9023">
                  <c:v>1.1651400000000001</c:v>
                </c:pt>
                <c:pt idx="9024">
                  <c:v>0.38848100000000002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0.77746599999999999</c:v>
                </c:pt>
                <c:pt idx="9033">
                  <c:v>1.16567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0.388984</c:v>
                </c:pt>
                <c:pt idx="9039">
                  <c:v>0.77976299999999998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0.77743200000000001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0.38878099999999999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1.1664699999999999</c:v>
                </c:pt>
                <c:pt idx="9056">
                  <c:v>1.94834</c:v>
                </c:pt>
                <c:pt idx="9057">
                  <c:v>1.5502400000000001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1.55535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0.77829400000000004</c:v>
                </c:pt>
                <c:pt idx="9067">
                  <c:v>0.78012199999999998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1.16669</c:v>
                </c:pt>
                <c:pt idx="9073">
                  <c:v>0.38859700000000003</c:v>
                </c:pt>
                <c:pt idx="9074">
                  <c:v>0</c:v>
                </c:pt>
                <c:pt idx="9075">
                  <c:v>0</c:v>
                </c:pt>
                <c:pt idx="9076">
                  <c:v>0.77720100000000003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1.1670499999999999</c:v>
                </c:pt>
                <c:pt idx="9082">
                  <c:v>0</c:v>
                </c:pt>
                <c:pt idx="9083">
                  <c:v>0</c:v>
                </c:pt>
                <c:pt idx="9084">
                  <c:v>1.1663600000000001</c:v>
                </c:pt>
                <c:pt idx="9085">
                  <c:v>0.38858700000000002</c:v>
                </c:pt>
                <c:pt idx="9086">
                  <c:v>0</c:v>
                </c:pt>
                <c:pt idx="9087">
                  <c:v>0</c:v>
                </c:pt>
                <c:pt idx="9088">
                  <c:v>0.38836100000000001</c:v>
                </c:pt>
                <c:pt idx="9089">
                  <c:v>0.388658</c:v>
                </c:pt>
                <c:pt idx="9090">
                  <c:v>0</c:v>
                </c:pt>
                <c:pt idx="9091">
                  <c:v>0</c:v>
                </c:pt>
                <c:pt idx="9092">
                  <c:v>0.38848199999999999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0.388826</c:v>
                </c:pt>
                <c:pt idx="9098">
                  <c:v>0.389262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0.38880900000000002</c:v>
                </c:pt>
                <c:pt idx="9104">
                  <c:v>0.77710000000000001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1.1682999999999999</c:v>
                </c:pt>
                <c:pt idx="9115">
                  <c:v>0</c:v>
                </c:pt>
                <c:pt idx="9116">
                  <c:v>0.38930700000000001</c:v>
                </c:pt>
                <c:pt idx="9117">
                  <c:v>0.77689799999999998</c:v>
                </c:pt>
                <c:pt idx="9118">
                  <c:v>0.38870199999999999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0.38931399999999999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1.55871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0.38948199999999999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0.38914700000000002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0.38967000000000002</c:v>
                </c:pt>
                <c:pt idx="9159">
                  <c:v>0.389986</c:v>
                </c:pt>
                <c:pt idx="9160">
                  <c:v>0</c:v>
                </c:pt>
                <c:pt idx="9161">
                  <c:v>0</c:v>
                </c:pt>
                <c:pt idx="9162">
                  <c:v>0.38899499999999998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0.78019700000000003</c:v>
                </c:pt>
                <c:pt idx="9170">
                  <c:v>0.38808399999999998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0.38858199999999998</c:v>
                </c:pt>
                <c:pt idx="9195">
                  <c:v>0.38835799999999998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0.38983699999999999</c:v>
                </c:pt>
                <c:pt idx="9202">
                  <c:v>0.77712099999999995</c:v>
                </c:pt>
                <c:pt idx="9203">
                  <c:v>0.384793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0.39015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0.77772300000000005</c:v>
                </c:pt>
                <c:pt idx="9224">
                  <c:v>0</c:v>
                </c:pt>
                <c:pt idx="9225">
                  <c:v>0.38944699999999999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0.777424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0.77549900000000005</c:v>
                </c:pt>
                <c:pt idx="9242">
                  <c:v>0</c:v>
                </c:pt>
                <c:pt idx="9243">
                  <c:v>0</c:v>
                </c:pt>
                <c:pt idx="9244">
                  <c:v>0.385662</c:v>
                </c:pt>
                <c:pt idx="9245">
                  <c:v>0.224189</c:v>
                </c:pt>
                <c:pt idx="9246">
                  <c:v>0</c:v>
                </c:pt>
                <c:pt idx="9247">
                  <c:v>0.77958300000000003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0.38848300000000002</c:v>
                </c:pt>
                <c:pt idx="9254">
                  <c:v>0</c:v>
                </c:pt>
                <c:pt idx="9255">
                  <c:v>0.78021600000000002</c:v>
                </c:pt>
                <c:pt idx="9256">
                  <c:v>0.388625</c:v>
                </c:pt>
                <c:pt idx="9257">
                  <c:v>0</c:v>
                </c:pt>
                <c:pt idx="9258">
                  <c:v>0.38982699999999998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0.77680099999999996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0.38997500000000002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0.38876899999999998</c:v>
                </c:pt>
                <c:pt idx="9288">
                  <c:v>0</c:v>
                </c:pt>
                <c:pt idx="9289">
                  <c:v>0</c:v>
                </c:pt>
                <c:pt idx="9290">
                  <c:v>0.354794</c:v>
                </c:pt>
                <c:pt idx="9291">
                  <c:v>0</c:v>
                </c:pt>
                <c:pt idx="9292">
                  <c:v>0</c:v>
                </c:pt>
                <c:pt idx="9293">
                  <c:v>0.388766</c:v>
                </c:pt>
                <c:pt idx="9294">
                  <c:v>0.38842100000000002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0.77932800000000002</c:v>
                </c:pt>
                <c:pt idx="9299">
                  <c:v>0.38958100000000001</c:v>
                </c:pt>
                <c:pt idx="9300">
                  <c:v>1.1699600000000001</c:v>
                </c:pt>
                <c:pt idx="9301">
                  <c:v>0</c:v>
                </c:pt>
                <c:pt idx="9302">
                  <c:v>0</c:v>
                </c:pt>
                <c:pt idx="9303">
                  <c:v>0.38824399999999998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0.38914900000000002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0.390185</c:v>
                </c:pt>
                <c:pt idx="9321">
                  <c:v>0.389986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0.38998500000000003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0.390071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0.389714</c:v>
                </c:pt>
                <c:pt idx="9362">
                  <c:v>0</c:v>
                </c:pt>
                <c:pt idx="9363">
                  <c:v>0.389403</c:v>
                </c:pt>
                <c:pt idx="9364">
                  <c:v>0</c:v>
                </c:pt>
                <c:pt idx="9365">
                  <c:v>0.389791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0.389017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0.38801099999999999</c:v>
                </c:pt>
                <c:pt idx="9374">
                  <c:v>0</c:v>
                </c:pt>
                <c:pt idx="9375">
                  <c:v>0.77971500000000005</c:v>
                </c:pt>
                <c:pt idx="9376">
                  <c:v>0.38872099999999998</c:v>
                </c:pt>
                <c:pt idx="9377">
                  <c:v>0.38556400000000002</c:v>
                </c:pt>
                <c:pt idx="9378">
                  <c:v>0</c:v>
                </c:pt>
                <c:pt idx="9379">
                  <c:v>0</c:v>
                </c:pt>
                <c:pt idx="9380">
                  <c:v>0.77921099999999999</c:v>
                </c:pt>
                <c:pt idx="9381">
                  <c:v>0</c:v>
                </c:pt>
                <c:pt idx="9382">
                  <c:v>0.38992399999999999</c:v>
                </c:pt>
                <c:pt idx="9383">
                  <c:v>0</c:v>
                </c:pt>
                <c:pt idx="9384">
                  <c:v>0.38892599999999999</c:v>
                </c:pt>
                <c:pt idx="9385">
                  <c:v>0.38839000000000001</c:v>
                </c:pt>
                <c:pt idx="9386">
                  <c:v>0</c:v>
                </c:pt>
                <c:pt idx="9387">
                  <c:v>0</c:v>
                </c:pt>
                <c:pt idx="9388">
                  <c:v>0.389735</c:v>
                </c:pt>
                <c:pt idx="9389">
                  <c:v>0.39004499999999998</c:v>
                </c:pt>
                <c:pt idx="9390">
                  <c:v>0.77745399999999998</c:v>
                </c:pt>
                <c:pt idx="9391">
                  <c:v>0</c:v>
                </c:pt>
                <c:pt idx="9392">
                  <c:v>0.38998899999999997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0.38904699999999998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0.77986599999999995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0.77957299999999996</c:v>
                </c:pt>
                <c:pt idx="9415">
                  <c:v>0.77704099999999998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1.1660600000000001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0.38860099999999997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0.24047399999999999</c:v>
                </c:pt>
                <c:pt idx="9447">
                  <c:v>0.38976300000000003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1.1694100000000001</c:v>
                </c:pt>
                <c:pt idx="9452">
                  <c:v>0</c:v>
                </c:pt>
                <c:pt idx="9453">
                  <c:v>0.77859999999999996</c:v>
                </c:pt>
                <c:pt idx="9454">
                  <c:v>0</c:v>
                </c:pt>
                <c:pt idx="9455">
                  <c:v>0</c:v>
                </c:pt>
                <c:pt idx="9456">
                  <c:v>0.77844400000000002</c:v>
                </c:pt>
                <c:pt idx="9457">
                  <c:v>0.77650600000000003</c:v>
                </c:pt>
                <c:pt idx="9458">
                  <c:v>0</c:v>
                </c:pt>
                <c:pt idx="9459">
                  <c:v>0.38866800000000001</c:v>
                </c:pt>
                <c:pt idx="9460">
                  <c:v>0.389544</c:v>
                </c:pt>
                <c:pt idx="9461">
                  <c:v>0</c:v>
                </c:pt>
                <c:pt idx="9462">
                  <c:v>0.38867600000000002</c:v>
                </c:pt>
                <c:pt idx="9463">
                  <c:v>0.38946599999999998</c:v>
                </c:pt>
                <c:pt idx="9464">
                  <c:v>0.777424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0.38838699999999998</c:v>
                </c:pt>
                <c:pt idx="9478">
                  <c:v>0.776644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0.77882899999999999</c:v>
                </c:pt>
                <c:pt idx="9487">
                  <c:v>1.1655800000000001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0.77734700000000001</c:v>
                </c:pt>
                <c:pt idx="9501">
                  <c:v>0</c:v>
                </c:pt>
                <c:pt idx="9502">
                  <c:v>0.38995000000000002</c:v>
                </c:pt>
                <c:pt idx="9503">
                  <c:v>1.94543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0.77771000000000001</c:v>
                </c:pt>
                <c:pt idx="9511">
                  <c:v>0</c:v>
                </c:pt>
                <c:pt idx="9512">
                  <c:v>0</c:v>
                </c:pt>
                <c:pt idx="9513">
                  <c:v>0.39014900000000002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1.16971</c:v>
                </c:pt>
                <c:pt idx="9519">
                  <c:v>0</c:v>
                </c:pt>
                <c:pt idx="9520">
                  <c:v>0.38868999999999998</c:v>
                </c:pt>
                <c:pt idx="9521">
                  <c:v>1.16639</c:v>
                </c:pt>
                <c:pt idx="9522">
                  <c:v>0.38864100000000001</c:v>
                </c:pt>
                <c:pt idx="9523">
                  <c:v>0</c:v>
                </c:pt>
                <c:pt idx="9524">
                  <c:v>0.38889200000000002</c:v>
                </c:pt>
                <c:pt idx="9525">
                  <c:v>0</c:v>
                </c:pt>
                <c:pt idx="9526">
                  <c:v>0.38879000000000002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1.1691400000000001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0.38886300000000001</c:v>
                </c:pt>
                <c:pt idx="9541">
                  <c:v>0.38909899999999997</c:v>
                </c:pt>
                <c:pt idx="9542">
                  <c:v>0</c:v>
                </c:pt>
                <c:pt idx="9543">
                  <c:v>0</c:v>
                </c:pt>
                <c:pt idx="9544">
                  <c:v>0.78007300000000002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0.77947900000000003</c:v>
                </c:pt>
                <c:pt idx="9552">
                  <c:v>0</c:v>
                </c:pt>
                <c:pt idx="9553">
                  <c:v>1.5553900000000001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0.38886300000000001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0.38861200000000001</c:v>
                </c:pt>
                <c:pt idx="9573">
                  <c:v>1.1658299999999999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0.38888899999999998</c:v>
                </c:pt>
                <c:pt idx="9582">
                  <c:v>0.389492</c:v>
                </c:pt>
                <c:pt idx="9583">
                  <c:v>0</c:v>
                </c:pt>
                <c:pt idx="9584">
                  <c:v>1.1687399999999999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1.16625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0.38954</c:v>
                </c:pt>
                <c:pt idx="9601">
                  <c:v>0.779416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0.388571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0.38850800000000002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0.38853799999999999</c:v>
                </c:pt>
                <c:pt idx="9661">
                  <c:v>1.16517</c:v>
                </c:pt>
                <c:pt idx="9662">
                  <c:v>0.38908799999999999</c:v>
                </c:pt>
                <c:pt idx="9663">
                  <c:v>1.16459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0.38856000000000002</c:v>
                </c:pt>
                <c:pt idx="9670">
                  <c:v>0.38835999999999998</c:v>
                </c:pt>
                <c:pt idx="9671">
                  <c:v>0</c:v>
                </c:pt>
                <c:pt idx="9672">
                  <c:v>0</c:v>
                </c:pt>
                <c:pt idx="9673">
                  <c:v>0.77700400000000003</c:v>
                </c:pt>
                <c:pt idx="9674">
                  <c:v>0.77360600000000002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0.389096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1.1652499999999999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0.38879799999999998</c:v>
                </c:pt>
                <c:pt idx="9737">
                  <c:v>0.77631600000000001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1.1684699999999999</c:v>
                </c:pt>
                <c:pt idx="9743">
                  <c:v>0.388737</c:v>
                </c:pt>
                <c:pt idx="9744">
                  <c:v>0.38813599999999998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0.38849800000000001</c:v>
                </c:pt>
                <c:pt idx="9760">
                  <c:v>0.77631399999999995</c:v>
                </c:pt>
                <c:pt idx="9761">
                  <c:v>0.38894699999999999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0.38998500000000003</c:v>
                </c:pt>
                <c:pt idx="9800">
                  <c:v>0</c:v>
                </c:pt>
                <c:pt idx="9801">
                  <c:v>0.38999200000000001</c:v>
                </c:pt>
                <c:pt idx="9802">
                  <c:v>0</c:v>
                </c:pt>
                <c:pt idx="9803">
                  <c:v>0.390179</c:v>
                </c:pt>
                <c:pt idx="9804">
                  <c:v>0</c:v>
                </c:pt>
                <c:pt idx="9805">
                  <c:v>0.39020300000000002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1.1648000000000001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0.77645500000000001</c:v>
                </c:pt>
                <c:pt idx="9843">
                  <c:v>1.16371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0.388542</c:v>
                </c:pt>
                <c:pt idx="9864">
                  <c:v>0.38872400000000001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0.38850800000000002</c:v>
                </c:pt>
                <c:pt idx="9869">
                  <c:v>0.38806400000000002</c:v>
                </c:pt>
                <c:pt idx="9870">
                  <c:v>0</c:v>
                </c:pt>
                <c:pt idx="9871">
                  <c:v>0</c:v>
                </c:pt>
                <c:pt idx="9872">
                  <c:v>0.38892100000000002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0.77519899999999997</c:v>
                </c:pt>
                <c:pt idx="9894">
                  <c:v>0.77940600000000004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0.38851400000000003</c:v>
                </c:pt>
                <c:pt idx="9904">
                  <c:v>1.5515099999999999</c:v>
                </c:pt>
                <c:pt idx="9905">
                  <c:v>0.388372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0.777806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1.55372</c:v>
                </c:pt>
                <c:pt idx="9917">
                  <c:v>0.776536</c:v>
                </c:pt>
                <c:pt idx="9918">
                  <c:v>0.38843100000000003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0.77698100000000003</c:v>
                </c:pt>
                <c:pt idx="9953">
                  <c:v>1.1648499999999999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1.1663600000000001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0.388733</c:v>
                </c:pt>
                <c:pt idx="9971">
                  <c:v>1.1653800000000001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0.38831100000000002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0.77750200000000003</c:v>
                </c:pt>
                <c:pt idx="9993">
                  <c:v>0.77675700000000003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0.77709700000000004</c:v>
                </c:pt>
                <c:pt idx="10020">
                  <c:v>0.38802999999999999</c:v>
                </c:pt>
                <c:pt idx="10021">
                  <c:v>0</c:v>
                </c:pt>
                <c:pt idx="10022">
                  <c:v>0</c:v>
                </c:pt>
                <c:pt idx="10023">
                  <c:v>0.77768999999999999</c:v>
                </c:pt>
                <c:pt idx="10024">
                  <c:v>0.38872000000000001</c:v>
                </c:pt>
                <c:pt idx="10025">
                  <c:v>0.38813599999999998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0.77705000000000002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0.387905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1.5569500000000001</c:v>
                </c:pt>
                <c:pt idx="10061">
                  <c:v>0</c:v>
                </c:pt>
                <c:pt idx="10062">
                  <c:v>0</c:v>
                </c:pt>
                <c:pt idx="10063">
                  <c:v>0.78037100000000004</c:v>
                </c:pt>
                <c:pt idx="10064">
                  <c:v>0.388264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0.38877899999999999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1.1655599999999999</c:v>
                </c:pt>
                <c:pt idx="10093">
                  <c:v>0.77682099999999998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0.77045600000000003</c:v>
                </c:pt>
                <c:pt idx="10100">
                  <c:v>1.55596</c:v>
                </c:pt>
                <c:pt idx="10101">
                  <c:v>0.77730100000000002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0.38884000000000002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1.1660600000000001</c:v>
                </c:pt>
                <c:pt idx="10112">
                  <c:v>0.38858300000000001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0.77755600000000002</c:v>
                </c:pt>
                <c:pt idx="10119">
                  <c:v>0</c:v>
                </c:pt>
                <c:pt idx="10120">
                  <c:v>0</c:v>
                </c:pt>
                <c:pt idx="10121">
                  <c:v>0.38858500000000001</c:v>
                </c:pt>
                <c:pt idx="10122">
                  <c:v>0.77826799999999996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0.77434499999999995</c:v>
                </c:pt>
                <c:pt idx="10129">
                  <c:v>0.776702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1.55585</c:v>
                </c:pt>
                <c:pt idx="10136">
                  <c:v>0</c:v>
                </c:pt>
                <c:pt idx="10137">
                  <c:v>0</c:v>
                </c:pt>
                <c:pt idx="10138">
                  <c:v>0.77578999999999998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0.38889000000000001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1.1660200000000001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1.16957</c:v>
                </c:pt>
                <c:pt idx="10154">
                  <c:v>0.38849899999999998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1.1657200000000001</c:v>
                </c:pt>
                <c:pt idx="10159">
                  <c:v>0.77689600000000003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0.77690599999999999</c:v>
                </c:pt>
                <c:pt idx="10167">
                  <c:v>0</c:v>
                </c:pt>
                <c:pt idx="10168">
                  <c:v>0</c:v>
                </c:pt>
                <c:pt idx="10169">
                  <c:v>0.77999799999999997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0.77793800000000002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1.94421</c:v>
                </c:pt>
                <c:pt idx="10182">
                  <c:v>0.77620699999999998</c:v>
                </c:pt>
                <c:pt idx="10183">
                  <c:v>0</c:v>
                </c:pt>
                <c:pt idx="10184">
                  <c:v>0.38928499999999999</c:v>
                </c:pt>
                <c:pt idx="10185">
                  <c:v>0</c:v>
                </c:pt>
                <c:pt idx="10186">
                  <c:v>0.77735900000000002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0.77710599999999996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1.16618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1.55759</c:v>
                </c:pt>
                <c:pt idx="10202">
                  <c:v>1.1652400000000001</c:v>
                </c:pt>
                <c:pt idx="10203">
                  <c:v>0</c:v>
                </c:pt>
                <c:pt idx="10204">
                  <c:v>0</c:v>
                </c:pt>
                <c:pt idx="10205">
                  <c:v>0.38734400000000002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1.16631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1.5537399999999999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1.1663600000000001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0.38935700000000001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0.77732299999999999</c:v>
                </c:pt>
                <c:pt idx="10238">
                  <c:v>1.5485599999999999</c:v>
                </c:pt>
                <c:pt idx="10239">
                  <c:v>0.77746800000000005</c:v>
                </c:pt>
                <c:pt idx="10240">
                  <c:v>0</c:v>
                </c:pt>
                <c:pt idx="10241">
                  <c:v>0</c:v>
                </c:pt>
                <c:pt idx="10242">
                  <c:v>1.16568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0.77747599999999994</c:v>
                </c:pt>
                <c:pt idx="10248">
                  <c:v>0.38908700000000002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0.38903399999999999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1.16666</c:v>
                </c:pt>
                <c:pt idx="10264">
                  <c:v>0</c:v>
                </c:pt>
                <c:pt idx="10265">
                  <c:v>0.77827800000000003</c:v>
                </c:pt>
                <c:pt idx="10266">
                  <c:v>0</c:v>
                </c:pt>
                <c:pt idx="10267">
                  <c:v>0.38934800000000003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0.388683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1.9429799999999999</c:v>
                </c:pt>
                <c:pt idx="10283">
                  <c:v>0.77662500000000001</c:v>
                </c:pt>
                <c:pt idx="10284">
                  <c:v>1.5545899999999999</c:v>
                </c:pt>
                <c:pt idx="10285">
                  <c:v>0</c:v>
                </c:pt>
                <c:pt idx="10286">
                  <c:v>0.39019100000000001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0.387878</c:v>
                </c:pt>
                <c:pt idx="10292">
                  <c:v>0</c:v>
                </c:pt>
                <c:pt idx="10293">
                  <c:v>0</c:v>
                </c:pt>
                <c:pt idx="10294">
                  <c:v>1.1688700000000001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1.1659999999999999</c:v>
                </c:pt>
                <c:pt idx="10299">
                  <c:v>0.38864799999999999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0.38571699999999998</c:v>
                </c:pt>
                <c:pt idx="10307">
                  <c:v>0.37533300000000003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0.39011499999999999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0.38843699999999998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0.38728699999999999</c:v>
                </c:pt>
                <c:pt idx="10320">
                  <c:v>0</c:v>
                </c:pt>
                <c:pt idx="10321">
                  <c:v>0.38907199999999997</c:v>
                </c:pt>
                <c:pt idx="10322">
                  <c:v>0.39003199999999999</c:v>
                </c:pt>
                <c:pt idx="10323">
                  <c:v>0.39000400000000002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0.779582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0.38921299999999998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0.38935599999999998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0.38973000000000002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0.77831399999999995</c:v>
                </c:pt>
                <c:pt idx="10358">
                  <c:v>0.77809300000000003</c:v>
                </c:pt>
                <c:pt idx="10359">
                  <c:v>0</c:v>
                </c:pt>
                <c:pt idx="10360">
                  <c:v>0.38862200000000002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0.38885500000000001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1.1694599999999999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0.77761400000000003</c:v>
                </c:pt>
                <c:pt idx="10385">
                  <c:v>1.9425699999999999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0.38800299999999999</c:v>
                </c:pt>
                <c:pt idx="10391">
                  <c:v>1.94278</c:v>
                </c:pt>
                <c:pt idx="10392">
                  <c:v>0.38858799999999999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0.38881199999999999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0.389177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0.38899499999999998</c:v>
                </c:pt>
                <c:pt idx="10422">
                  <c:v>0.38859100000000002</c:v>
                </c:pt>
                <c:pt idx="10423">
                  <c:v>0</c:v>
                </c:pt>
                <c:pt idx="10424">
                  <c:v>0.38884099999999999</c:v>
                </c:pt>
                <c:pt idx="10425">
                  <c:v>0.77742500000000003</c:v>
                </c:pt>
                <c:pt idx="10426">
                  <c:v>0.38706200000000002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0.38856099999999999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0.39016200000000001</c:v>
                </c:pt>
                <c:pt idx="10441">
                  <c:v>0.77655099999999999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0.39007500000000001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0.38879599999999997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0.38912400000000003</c:v>
                </c:pt>
                <c:pt idx="10459">
                  <c:v>0</c:v>
                </c:pt>
                <c:pt idx="10460">
                  <c:v>0</c:v>
                </c:pt>
                <c:pt idx="10461">
                  <c:v>0.38872400000000001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1.9448300000000001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0.38996500000000001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0.39006200000000002</c:v>
                </c:pt>
                <c:pt idx="10490">
                  <c:v>0</c:v>
                </c:pt>
                <c:pt idx="10491">
                  <c:v>0.39000699999999999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0.3896</c:v>
                </c:pt>
                <c:pt idx="10496">
                  <c:v>0.38999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0.38843699999999998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0.300346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0.38874700000000001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1.5604100000000001</c:v>
                </c:pt>
                <c:pt idx="10559">
                  <c:v>0.38877099999999998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0.38937899999999998</c:v>
                </c:pt>
                <c:pt idx="10567">
                  <c:v>0</c:v>
                </c:pt>
                <c:pt idx="10568">
                  <c:v>0</c:v>
                </c:pt>
                <c:pt idx="10569">
                  <c:v>0.77754400000000001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0.38895200000000002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0.77769500000000003</c:v>
                </c:pt>
                <c:pt idx="10579">
                  <c:v>0.388349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0.77778800000000003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0.38946999999999998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0.38915499999999997</c:v>
                </c:pt>
                <c:pt idx="10604">
                  <c:v>0.389737</c:v>
                </c:pt>
                <c:pt idx="10605">
                  <c:v>0</c:v>
                </c:pt>
                <c:pt idx="10606">
                  <c:v>0.38873000000000002</c:v>
                </c:pt>
                <c:pt idx="10607">
                  <c:v>0</c:v>
                </c:pt>
                <c:pt idx="10608">
                  <c:v>0.38852300000000001</c:v>
                </c:pt>
                <c:pt idx="10609">
                  <c:v>0.38869399999999998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0.77403599999999995</c:v>
                </c:pt>
                <c:pt idx="10614">
                  <c:v>0</c:v>
                </c:pt>
                <c:pt idx="10615">
                  <c:v>0</c:v>
                </c:pt>
                <c:pt idx="10616">
                  <c:v>0.37976900000000002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0.38835799999999998</c:v>
                </c:pt>
                <c:pt idx="10623">
                  <c:v>0</c:v>
                </c:pt>
                <c:pt idx="10624">
                  <c:v>0</c:v>
                </c:pt>
                <c:pt idx="10625">
                  <c:v>0.38910600000000001</c:v>
                </c:pt>
                <c:pt idx="10626">
                  <c:v>0</c:v>
                </c:pt>
                <c:pt idx="10627">
                  <c:v>0.38969500000000001</c:v>
                </c:pt>
                <c:pt idx="10628">
                  <c:v>0</c:v>
                </c:pt>
                <c:pt idx="10629">
                  <c:v>0.38986199999999999</c:v>
                </c:pt>
                <c:pt idx="10630">
                  <c:v>0</c:v>
                </c:pt>
                <c:pt idx="10631">
                  <c:v>0.39011000000000001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0.38977800000000001</c:v>
                </c:pt>
                <c:pt idx="10642">
                  <c:v>0.389845</c:v>
                </c:pt>
                <c:pt idx="10643">
                  <c:v>0</c:v>
                </c:pt>
                <c:pt idx="10644">
                  <c:v>0</c:v>
                </c:pt>
                <c:pt idx="10645">
                  <c:v>0.77990099999999996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0.38735799999999998</c:v>
                </c:pt>
                <c:pt idx="10652">
                  <c:v>0.77687399999999995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0.389791</c:v>
                </c:pt>
                <c:pt idx="10658">
                  <c:v>0.38728400000000002</c:v>
                </c:pt>
                <c:pt idx="10659">
                  <c:v>0.389791</c:v>
                </c:pt>
                <c:pt idx="10660">
                  <c:v>0.38959700000000003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0.38866600000000001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0.38950299999999999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0.38970300000000002</c:v>
                </c:pt>
                <c:pt idx="10680">
                  <c:v>0.36429099999999998</c:v>
                </c:pt>
                <c:pt idx="10681">
                  <c:v>0</c:v>
                </c:pt>
                <c:pt idx="10682">
                  <c:v>0.76361100000000004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0.38405400000000001</c:v>
                </c:pt>
                <c:pt idx="10688">
                  <c:v>0.39000499999999999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0.389791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0.38959700000000003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0.39007500000000001</c:v>
                </c:pt>
                <c:pt idx="10722">
                  <c:v>0.38999899999999998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0.39007700000000001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0.39000099999999999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0.39003700000000002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0.39006400000000002</c:v>
                </c:pt>
                <c:pt idx="10760">
                  <c:v>0.39</c:v>
                </c:pt>
                <c:pt idx="10761">
                  <c:v>0</c:v>
                </c:pt>
                <c:pt idx="10762">
                  <c:v>0.390123</c:v>
                </c:pt>
                <c:pt idx="10763">
                  <c:v>0</c:v>
                </c:pt>
                <c:pt idx="10764">
                  <c:v>0.39008399999999999</c:v>
                </c:pt>
                <c:pt idx="10765">
                  <c:v>0</c:v>
                </c:pt>
                <c:pt idx="10766">
                  <c:v>0</c:v>
                </c:pt>
                <c:pt idx="10767">
                  <c:v>0.38941399999999998</c:v>
                </c:pt>
                <c:pt idx="10768">
                  <c:v>0</c:v>
                </c:pt>
                <c:pt idx="10769">
                  <c:v>0</c:v>
                </c:pt>
                <c:pt idx="10770">
                  <c:v>0.39007399999999998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0.38993699999999998</c:v>
                </c:pt>
                <c:pt idx="10778">
                  <c:v>0</c:v>
                </c:pt>
                <c:pt idx="10779">
                  <c:v>0.389986</c:v>
                </c:pt>
                <c:pt idx="10780">
                  <c:v>0.38998500000000003</c:v>
                </c:pt>
                <c:pt idx="10781">
                  <c:v>0</c:v>
                </c:pt>
                <c:pt idx="10782">
                  <c:v>0.389986</c:v>
                </c:pt>
                <c:pt idx="10783">
                  <c:v>0.38998500000000003</c:v>
                </c:pt>
                <c:pt idx="10784">
                  <c:v>0</c:v>
                </c:pt>
                <c:pt idx="10785">
                  <c:v>0</c:v>
                </c:pt>
                <c:pt idx="10786">
                  <c:v>0.390094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0.77997099999999997</c:v>
                </c:pt>
                <c:pt idx="10795">
                  <c:v>0</c:v>
                </c:pt>
                <c:pt idx="10796">
                  <c:v>0.39013700000000001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0.38977899999999999</c:v>
                </c:pt>
                <c:pt idx="10802">
                  <c:v>0.39011499999999999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0.38999600000000001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0.33534700000000001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0.389791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0.389986</c:v>
                </c:pt>
                <c:pt idx="10820">
                  <c:v>0</c:v>
                </c:pt>
                <c:pt idx="10821">
                  <c:v>0.38992399999999999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0.389791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0.389791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0.389598</c:v>
                </c:pt>
                <c:pt idx="10844">
                  <c:v>0</c:v>
                </c:pt>
                <c:pt idx="10845">
                  <c:v>0.389791</c:v>
                </c:pt>
                <c:pt idx="10846">
                  <c:v>0.389403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0.77997099999999997</c:v>
                </c:pt>
                <c:pt idx="10858">
                  <c:v>0</c:v>
                </c:pt>
                <c:pt idx="10859">
                  <c:v>0</c:v>
                </c:pt>
                <c:pt idx="10860">
                  <c:v>0.39018000000000003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0.389598</c:v>
                </c:pt>
                <c:pt idx="10865">
                  <c:v>0.39018000000000003</c:v>
                </c:pt>
                <c:pt idx="10866">
                  <c:v>0</c:v>
                </c:pt>
                <c:pt idx="10867">
                  <c:v>0.39018000000000003</c:v>
                </c:pt>
                <c:pt idx="10868">
                  <c:v>0</c:v>
                </c:pt>
                <c:pt idx="10869">
                  <c:v>0</c:v>
                </c:pt>
                <c:pt idx="10870">
                  <c:v>0.38998500000000003</c:v>
                </c:pt>
                <c:pt idx="10871">
                  <c:v>0.389598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1.1584099999999999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0.39018000000000003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0.39018000000000003</c:v>
                </c:pt>
                <c:pt idx="10889">
                  <c:v>0.38998500000000003</c:v>
                </c:pt>
                <c:pt idx="10890">
                  <c:v>0.39019799999999999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0.39014599999999999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0.39022600000000002</c:v>
                </c:pt>
                <c:pt idx="10900">
                  <c:v>0.39023400000000003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0.38959700000000003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0.39018000000000003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0.39017200000000002</c:v>
                </c:pt>
                <c:pt idx="10922">
                  <c:v>0.39010099999999998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0.39017299999999999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0.39018000000000003</c:v>
                </c:pt>
                <c:pt idx="10946">
                  <c:v>0</c:v>
                </c:pt>
                <c:pt idx="10947">
                  <c:v>0</c:v>
                </c:pt>
                <c:pt idx="10948">
                  <c:v>0.39016400000000001</c:v>
                </c:pt>
                <c:pt idx="10949">
                  <c:v>0</c:v>
                </c:pt>
                <c:pt idx="10950">
                  <c:v>0</c:v>
                </c:pt>
                <c:pt idx="10951">
                  <c:v>0.39018000000000003</c:v>
                </c:pt>
                <c:pt idx="10952">
                  <c:v>0</c:v>
                </c:pt>
                <c:pt idx="10953">
                  <c:v>0.39018900000000001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0.39027200000000001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0.39018000000000003</c:v>
                </c:pt>
                <c:pt idx="10966">
                  <c:v>0</c:v>
                </c:pt>
                <c:pt idx="10967">
                  <c:v>0.39016299999999998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0.39021099999999997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0.38985199999999998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0.39026699999999998</c:v>
                </c:pt>
                <c:pt idx="10984">
                  <c:v>0</c:v>
                </c:pt>
                <c:pt idx="10985">
                  <c:v>0.39024599999999998</c:v>
                </c:pt>
                <c:pt idx="10986">
                  <c:v>0.38920300000000002</c:v>
                </c:pt>
                <c:pt idx="10987">
                  <c:v>0</c:v>
                </c:pt>
                <c:pt idx="10988">
                  <c:v>0</c:v>
                </c:pt>
                <c:pt idx="10989">
                  <c:v>0.390181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0.39015499999999997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0.39018000000000003</c:v>
                </c:pt>
                <c:pt idx="11008">
                  <c:v>0</c:v>
                </c:pt>
                <c:pt idx="11009">
                  <c:v>0</c:v>
                </c:pt>
                <c:pt idx="11010">
                  <c:v>0.389986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0.39025700000000002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0.38934999999999997</c:v>
                </c:pt>
                <c:pt idx="11025">
                  <c:v>0.78024199999999999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0.39011899999999999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0.39023000000000002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0.389791</c:v>
                </c:pt>
                <c:pt idx="11054">
                  <c:v>0</c:v>
                </c:pt>
                <c:pt idx="11055">
                  <c:v>0</c:v>
                </c:pt>
                <c:pt idx="11056">
                  <c:v>0.38930199999999998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0.39008100000000001</c:v>
                </c:pt>
                <c:pt idx="11062">
                  <c:v>0</c:v>
                </c:pt>
                <c:pt idx="11063">
                  <c:v>0.38998500000000003</c:v>
                </c:pt>
                <c:pt idx="11064">
                  <c:v>0.39018000000000003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0.39023099999999999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0.39008900000000002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0.389158</c:v>
                </c:pt>
                <c:pt idx="11090">
                  <c:v>1.1673800000000001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0.38217800000000002</c:v>
                </c:pt>
                <c:pt idx="11098">
                  <c:v>0.38823800000000003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1.1678299999999999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0.77793299999999999</c:v>
                </c:pt>
                <c:pt idx="11111">
                  <c:v>0</c:v>
                </c:pt>
                <c:pt idx="11112">
                  <c:v>0</c:v>
                </c:pt>
                <c:pt idx="11113">
                  <c:v>0.38958599999999999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0.38922899999999999</c:v>
                </c:pt>
                <c:pt idx="11118">
                  <c:v>0.77791600000000005</c:v>
                </c:pt>
                <c:pt idx="11119">
                  <c:v>0.38900699999999999</c:v>
                </c:pt>
                <c:pt idx="11120">
                  <c:v>0.38911400000000002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0.38908599999999999</c:v>
                </c:pt>
                <c:pt idx="11125">
                  <c:v>0.77844599999999997</c:v>
                </c:pt>
                <c:pt idx="11126">
                  <c:v>0</c:v>
                </c:pt>
                <c:pt idx="11127">
                  <c:v>0</c:v>
                </c:pt>
                <c:pt idx="11128">
                  <c:v>0.77801500000000001</c:v>
                </c:pt>
                <c:pt idx="11129">
                  <c:v>0.77746099999999996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1.16781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0.778559</c:v>
                </c:pt>
                <c:pt idx="11141">
                  <c:v>0</c:v>
                </c:pt>
                <c:pt idx="11142">
                  <c:v>0.38923799999999997</c:v>
                </c:pt>
                <c:pt idx="11143">
                  <c:v>0.38905800000000001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0.388955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0.77859900000000004</c:v>
                </c:pt>
                <c:pt idx="11153">
                  <c:v>0.77829000000000004</c:v>
                </c:pt>
                <c:pt idx="11154">
                  <c:v>0</c:v>
                </c:pt>
                <c:pt idx="11155">
                  <c:v>0</c:v>
                </c:pt>
                <c:pt idx="11156">
                  <c:v>0.38932299999999997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1.1678200000000001</c:v>
                </c:pt>
                <c:pt idx="11163">
                  <c:v>0.38923600000000003</c:v>
                </c:pt>
                <c:pt idx="11164">
                  <c:v>0</c:v>
                </c:pt>
                <c:pt idx="11165">
                  <c:v>0</c:v>
                </c:pt>
                <c:pt idx="11166">
                  <c:v>0.38925100000000001</c:v>
                </c:pt>
                <c:pt idx="11167">
                  <c:v>0.38847900000000002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1.1680600000000001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1.55697</c:v>
                </c:pt>
                <c:pt idx="11180">
                  <c:v>0</c:v>
                </c:pt>
                <c:pt idx="11181">
                  <c:v>0</c:v>
                </c:pt>
                <c:pt idx="11182">
                  <c:v>0.38912600000000003</c:v>
                </c:pt>
                <c:pt idx="11183">
                  <c:v>0.78036399999999995</c:v>
                </c:pt>
                <c:pt idx="11184">
                  <c:v>0</c:v>
                </c:pt>
                <c:pt idx="11185">
                  <c:v>0</c:v>
                </c:pt>
                <c:pt idx="11186">
                  <c:v>0.38911600000000002</c:v>
                </c:pt>
                <c:pt idx="11187">
                  <c:v>0.38900000000000001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0.77836799999999995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1.16795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1.1675500000000001</c:v>
                </c:pt>
                <c:pt idx="11203">
                  <c:v>0.38899499999999998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0.77756099999999995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0.77827800000000003</c:v>
                </c:pt>
                <c:pt idx="11212">
                  <c:v>0.77843799999999996</c:v>
                </c:pt>
                <c:pt idx="11213">
                  <c:v>0</c:v>
                </c:pt>
                <c:pt idx="11214">
                  <c:v>0</c:v>
                </c:pt>
                <c:pt idx="11215">
                  <c:v>0.389131</c:v>
                </c:pt>
                <c:pt idx="11216">
                  <c:v>0.38921600000000001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1.16818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0.38928800000000002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0.38920500000000002</c:v>
                </c:pt>
                <c:pt idx="11233">
                  <c:v>0.77786699999999998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1.1678999999999999</c:v>
                </c:pt>
                <c:pt idx="11240">
                  <c:v>0.39019399999999999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1.1675899999999999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0.77851099999999995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1.1674500000000001</c:v>
                </c:pt>
                <c:pt idx="11254">
                  <c:v>0.38914599999999999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1.55731</c:v>
                </c:pt>
                <c:pt idx="11260">
                  <c:v>0.38897599999999999</c:v>
                </c:pt>
                <c:pt idx="11261">
                  <c:v>0</c:v>
                </c:pt>
                <c:pt idx="11262">
                  <c:v>0</c:v>
                </c:pt>
                <c:pt idx="11263">
                  <c:v>1.55751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0.77817999999999998</c:v>
                </c:pt>
                <c:pt idx="11274">
                  <c:v>0.38888099999999998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0.77860200000000002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0.77815699999999999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1.1669799999999999</c:v>
                </c:pt>
                <c:pt idx="11288">
                  <c:v>0.77929499999999996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0.38915899999999998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0.77810400000000002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0.77848499999999998</c:v>
                </c:pt>
                <c:pt idx="11309">
                  <c:v>0</c:v>
                </c:pt>
                <c:pt idx="11310">
                  <c:v>0</c:v>
                </c:pt>
                <c:pt idx="11311">
                  <c:v>0.38909899999999997</c:v>
                </c:pt>
                <c:pt idx="11312">
                  <c:v>1.9452199999999999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0.77835600000000005</c:v>
                </c:pt>
                <c:pt idx="11318">
                  <c:v>0.38905000000000001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0.778644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0.778146</c:v>
                </c:pt>
                <c:pt idx="11335">
                  <c:v>0.38924700000000001</c:v>
                </c:pt>
                <c:pt idx="11336">
                  <c:v>0</c:v>
                </c:pt>
                <c:pt idx="11337">
                  <c:v>0</c:v>
                </c:pt>
                <c:pt idx="11338">
                  <c:v>0.38928000000000001</c:v>
                </c:pt>
                <c:pt idx="11339">
                  <c:v>0.38879399999999997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0.38908399999999999</c:v>
                </c:pt>
                <c:pt idx="11346">
                  <c:v>1.16693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0.38912600000000003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0.77854500000000004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0.38912999999999998</c:v>
                </c:pt>
                <c:pt idx="11359">
                  <c:v>1.1700999999999999</c:v>
                </c:pt>
                <c:pt idx="11360">
                  <c:v>1.1671199999999999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1.16788</c:v>
                </c:pt>
                <c:pt idx="11366">
                  <c:v>0.77803</c:v>
                </c:pt>
                <c:pt idx="11367">
                  <c:v>0</c:v>
                </c:pt>
                <c:pt idx="11368">
                  <c:v>0</c:v>
                </c:pt>
                <c:pt idx="11369">
                  <c:v>0.38958999999999999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0.38917299999999999</c:v>
                </c:pt>
                <c:pt idx="11374">
                  <c:v>1.9451700000000001</c:v>
                </c:pt>
                <c:pt idx="11375">
                  <c:v>0.38905000000000001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1.1670199999999999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1.1680600000000001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0.77850200000000003</c:v>
                </c:pt>
                <c:pt idx="11393">
                  <c:v>0</c:v>
                </c:pt>
                <c:pt idx="11394">
                  <c:v>0</c:v>
                </c:pt>
                <c:pt idx="11395">
                  <c:v>1.1675500000000001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0.38915499999999997</c:v>
                </c:pt>
                <c:pt idx="11401">
                  <c:v>0.77982200000000002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0.390121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1.5563800000000001</c:v>
                </c:pt>
                <c:pt idx="11410">
                  <c:v>0.77869299999999997</c:v>
                </c:pt>
                <c:pt idx="11411">
                  <c:v>0.38874500000000001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0.77838799999999997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0.77839499999999995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0.77838499999999999</c:v>
                </c:pt>
                <c:pt idx="11428">
                  <c:v>0.77794600000000003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0.38930100000000001</c:v>
                </c:pt>
                <c:pt idx="11433">
                  <c:v>0.38901799999999997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0.77841800000000005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1.55725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1.1680999999999999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0.77868800000000005</c:v>
                </c:pt>
                <c:pt idx="11452">
                  <c:v>1.5559499999999999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0.77941300000000002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1.1667400000000001</c:v>
                </c:pt>
                <c:pt idx="11467">
                  <c:v>0</c:v>
                </c:pt>
                <c:pt idx="11468">
                  <c:v>0</c:v>
                </c:pt>
                <c:pt idx="11469">
                  <c:v>0.38861400000000001</c:v>
                </c:pt>
                <c:pt idx="11470">
                  <c:v>0.77768199999999998</c:v>
                </c:pt>
                <c:pt idx="11471">
                  <c:v>0.77798400000000001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0.389322</c:v>
                </c:pt>
                <c:pt idx="11476">
                  <c:v>0.77873700000000001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0.77757200000000004</c:v>
                </c:pt>
                <c:pt idx="11481">
                  <c:v>1.5564899999999999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0.38979200000000003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0.38885500000000001</c:v>
                </c:pt>
                <c:pt idx="11490">
                  <c:v>0</c:v>
                </c:pt>
                <c:pt idx="11491">
                  <c:v>0</c:v>
                </c:pt>
                <c:pt idx="11492">
                  <c:v>0.38928299999999999</c:v>
                </c:pt>
                <c:pt idx="11493">
                  <c:v>1.5563499999999999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0.38931700000000002</c:v>
                </c:pt>
                <c:pt idx="11498">
                  <c:v>0.77814499999999998</c:v>
                </c:pt>
                <c:pt idx="11499">
                  <c:v>0</c:v>
                </c:pt>
                <c:pt idx="11500">
                  <c:v>0</c:v>
                </c:pt>
                <c:pt idx="11501">
                  <c:v>0.77870600000000001</c:v>
                </c:pt>
                <c:pt idx="11502">
                  <c:v>0.77811300000000005</c:v>
                </c:pt>
                <c:pt idx="11503">
                  <c:v>1.1678299999999999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1.16804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0.77838700000000005</c:v>
                </c:pt>
                <c:pt idx="11515">
                  <c:v>1.5597399999999999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1.55688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0.38910400000000001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0.38939600000000002</c:v>
                </c:pt>
                <c:pt idx="11528">
                  <c:v>0.77873999999999999</c:v>
                </c:pt>
                <c:pt idx="11529">
                  <c:v>0.77826200000000001</c:v>
                </c:pt>
                <c:pt idx="11530">
                  <c:v>0</c:v>
                </c:pt>
                <c:pt idx="11531">
                  <c:v>0</c:v>
                </c:pt>
                <c:pt idx="11532">
                  <c:v>0.77874900000000002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0.38933299999999998</c:v>
                </c:pt>
                <c:pt idx="11537">
                  <c:v>0.77795700000000001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0.77695999999999998</c:v>
                </c:pt>
                <c:pt idx="11547">
                  <c:v>0.38939699999999999</c:v>
                </c:pt>
                <c:pt idx="11548">
                  <c:v>1.16744</c:v>
                </c:pt>
                <c:pt idx="11549">
                  <c:v>1.1672400000000001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1.5568299999999999</c:v>
                </c:pt>
                <c:pt idx="11555">
                  <c:v>0</c:v>
                </c:pt>
                <c:pt idx="11556">
                  <c:v>0</c:v>
                </c:pt>
                <c:pt idx="11557">
                  <c:v>1.1655599999999999</c:v>
                </c:pt>
                <c:pt idx="11558">
                  <c:v>0.77854900000000005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0.38968700000000001</c:v>
                </c:pt>
                <c:pt idx="11563">
                  <c:v>0</c:v>
                </c:pt>
                <c:pt idx="11564">
                  <c:v>0</c:v>
                </c:pt>
                <c:pt idx="11565">
                  <c:v>0.38938899999999999</c:v>
                </c:pt>
                <c:pt idx="11566">
                  <c:v>0.777837</c:v>
                </c:pt>
                <c:pt idx="11567">
                  <c:v>0</c:v>
                </c:pt>
                <c:pt idx="11568">
                  <c:v>1.1680200000000001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0.77856300000000001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0.77876800000000002</c:v>
                </c:pt>
                <c:pt idx="11579">
                  <c:v>0</c:v>
                </c:pt>
                <c:pt idx="11580">
                  <c:v>0</c:v>
                </c:pt>
                <c:pt idx="11581">
                  <c:v>0.38938200000000001</c:v>
                </c:pt>
                <c:pt idx="11582">
                  <c:v>0.38897399999999999</c:v>
                </c:pt>
                <c:pt idx="11583">
                  <c:v>0</c:v>
                </c:pt>
                <c:pt idx="11584">
                  <c:v>0</c:v>
                </c:pt>
                <c:pt idx="11585">
                  <c:v>0.38906800000000002</c:v>
                </c:pt>
                <c:pt idx="11586">
                  <c:v>1.1675199999999999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0.38926899999999998</c:v>
                </c:pt>
                <c:pt idx="11594">
                  <c:v>0</c:v>
                </c:pt>
                <c:pt idx="11595">
                  <c:v>0</c:v>
                </c:pt>
                <c:pt idx="11596">
                  <c:v>0.38876500000000003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0.388957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0.77734199999999998</c:v>
                </c:pt>
                <c:pt idx="11607">
                  <c:v>0.38886799999999999</c:v>
                </c:pt>
                <c:pt idx="11608">
                  <c:v>0</c:v>
                </c:pt>
                <c:pt idx="11609">
                  <c:v>0</c:v>
                </c:pt>
                <c:pt idx="11610">
                  <c:v>0.778285</c:v>
                </c:pt>
                <c:pt idx="11611">
                  <c:v>0.778416</c:v>
                </c:pt>
                <c:pt idx="11612">
                  <c:v>0</c:v>
                </c:pt>
                <c:pt idx="11613">
                  <c:v>0</c:v>
                </c:pt>
                <c:pt idx="11614">
                  <c:v>0.38972000000000001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0.77825200000000005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1.1679999999999999</c:v>
                </c:pt>
                <c:pt idx="11624">
                  <c:v>0.389185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0.38941399999999998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1.16795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0.38923000000000002</c:v>
                </c:pt>
                <c:pt idx="11640">
                  <c:v>0.390017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0.77840200000000004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1.5567899999999999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1.1676500000000001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1.1669099999999999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0.38920100000000002</c:v>
                </c:pt>
                <c:pt idx="11669">
                  <c:v>0</c:v>
                </c:pt>
                <c:pt idx="11670">
                  <c:v>0</c:v>
                </c:pt>
                <c:pt idx="11671">
                  <c:v>0.38964700000000002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0.77836899999999998</c:v>
                </c:pt>
                <c:pt idx="11678">
                  <c:v>0</c:v>
                </c:pt>
                <c:pt idx="11679">
                  <c:v>0</c:v>
                </c:pt>
                <c:pt idx="11680">
                  <c:v>0.38937100000000002</c:v>
                </c:pt>
                <c:pt idx="11681">
                  <c:v>0.77825599999999995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0.38910499999999998</c:v>
                </c:pt>
                <c:pt idx="11686">
                  <c:v>0.38911800000000002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0.38936599999999999</c:v>
                </c:pt>
                <c:pt idx="11691">
                  <c:v>0</c:v>
                </c:pt>
                <c:pt idx="11692">
                  <c:v>0</c:v>
                </c:pt>
                <c:pt idx="11693">
                  <c:v>1.55585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0.38937100000000002</c:v>
                </c:pt>
                <c:pt idx="11698">
                  <c:v>0.38896599999999998</c:v>
                </c:pt>
                <c:pt idx="11699">
                  <c:v>0</c:v>
                </c:pt>
                <c:pt idx="11700">
                  <c:v>0.38932800000000001</c:v>
                </c:pt>
                <c:pt idx="11701">
                  <c:v>0.77823200000000003</c:v>
                </c:pt>
                <c:pt idx="11702">
                  <c:v>0.38888699999999998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0.38925399999999999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0.38933000000000001</c:v>
                </c:pt>
                <c:pt idx="11713">
                  <c:v>0</c:v>
                </c:pt>
                <c:pt idx="11714">
                  <c:v>0</c:v>
                </c:pt>
                <c:pt idx="11715">
                  <c:v>0.345856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0.38924500000000001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0.77881900000000004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0.38926699999999997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1.16649</c:v>
                </c:pt>
                <c:pt idx="11736">
                  <c:v>0.778281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0.77824400000000005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0.38912099999999999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0.77876599999999996</c:v>
                </c:pt>
                <c:pt idx="11749">
                  <c:v>0</c:v>
                </c:pt>
                <c:pt idx="11750">
                  <c:v>0</c:v>
                </c:pt>
                <c:pt idx="11751">
                  <c:v>0.38927400000000001</c:v>
                </c:pt>
                <c:pt idx="11752">
                  <c:v>0.38903799999999999</c:v>
                </c:pt>
                <c:pt idx="11753">
                  <c:v>0</c:v>
                </c:pt>
                <c:pt idx="11754">
                  <c:v>0</c:v>
                </c:pt>
                <c:pt idx="11755">
                  <c:v>0.38917499999999999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0.38921800000000001</c:v>
                </c:pt>
                <c:pt idx="11762">
                  <c:v>0</c:v>
                </c:pt>
                <c:pt idx="11763">
                  <c:v>0</c:v>
                </c:pt>
                <c:pt idx="11764">
                  <c:v>0.38928499999999999</c:v>
                </c:pt>
                <c:pt idx="11765">
                  <c:v>0.38858799999999999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0.77935100000000002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0.77872699999999995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1.9459</c:v>
                </c:pt>
                <c:pt idx="11780">
                  <c:v>0.38922099999999998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0.77764100000000003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0.38914900000000002</c:v>
                </c:pt>
                <c:pt idx="11789">
                  <c:v>1.94587</c:v>
                </c:pt>
                <c:pt idx="11790">
                  <c:v>1.16717</c:v>
                </c:pt>
                <c:pt idx="11791">
                  <c:v>0.77844500000000005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0.77821399999999996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0.38928299999999999</c:v>
                </c:pt>
                <c:pt idx="11801">
                  <c:v>0</c:v>
                </c:pt>
                <c:pt idx="11802">
                  <c:v>0</c:v>
                </c:pt>
                <c:pt idx="11803">
                  <c:v>0.38928400000000002</c:v>
                </c:pt>
                <c:pt idx="11804">
                  <c:v>0</c:v>
                </c:pt>
                <c:pt idx="11805">
                  <c:v>0</c:v>
                </c:pt>
                <c:pt idx="11806">
                  <c:v>0.38929799999999998</c:v>
                </c:pt>
                <c:pt idx="11807">
                  <c:v>0</c:v>
                </c:pt>
                <c:pt idx="11808">
                  <c:v>0</c:v>
                </c:pt>
                <c:pt idx="11809">
                  <c:v>1.16751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1.1679299999999999</c:v>
                </c:pt>
                <c:pt idx="11816">
                  <c:v>0.389152</c:v>
                </c:pt>
                <c:pt idx="11817">
                  <c:v>0</c:v>
                </c:pt>
                <c:pt idx="11818">
                  <c:v>0.38973200000000002</c:v>
                </c:pt>
                <c:pt idx="11819">
                  <c:v>0.38908999999999999</c:v>
                </c:pt>
                <c:pt idx="11820">
                  <c:v>0</c:v>
                </c:pt>
                <c:pt idx="11821">
                  <c:v>0.38915499999999997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0.77786900000000003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1.16791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0.779447</c:v>
                </c:pt>
                <c:pt idx="11834">
                  <c:v>0.77740200000000004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0.38915699999999998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1.1676899999999999</c:v>
                </c:pt>
                <c:pt idx="11843">
                  <c:v>1.1669700000000001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0.38925900000000002</c:v>
                </c:pt>
                <c:pt idx="11848">
                  <c:v>1.16899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0.38934600000000003</c:v>
                </c:pt>
                <c:pt idx="11853">
                  <c:v>0</c:v>
                </c:pt>
                <c:pt idx="11854">
                  <c:v>0</c:v>
                </c:pt>
                <c:pt idx="11855">
                  <c:v>0.77813699999999997</c:v>
                </c:pt>
                <c:pt idx="11856">
                  <c:v>0.389096</c:v>
                </c:pt>
                <c:pt idx="11857">
                  <c:v>0</c:v>
                </c:pt>
                <c:pt idx="11858">
                  <c:v>0.38931399999999999</c:v>
                </c:pt>
                <c:pt idx="11859">
                  <c:v>1.1668799999999999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1.1672499999999999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0.38919100000000001</c:v>
                </c:pt>
                <c:pt idx="11868">
                  <c:v>0.77796900000000002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0.38933800000000002</c:v>
                </c:pt>
                <c:pt idx="11876">
                  <c:v>1.16676</c:v>
                </c:pt>
                <c:pt idx="11877">
                  <c:v>0</c:v>
                </c:pt>
                <c:pt idx="11878">
                  <c:v>0</c:v>
                </c:pt>
                <c:pt idx="11879">
                  <c:v>1.16811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0.38916299999999998</c:v>
                </c:pt>
                <c:pt idx="11885">
                  <c:v>1.55586</c:v>
                </c:pt>
                <c:pt idx="11886">
                  <c:v>0.38928699999999999</c:v>
                </c:pt>
                <c:pt idx="11887">
                  <c:v>0</c:v>
                </c:pt>
                <c:pt idx="11888">
                  <c:v>0</c:v>
                </c:pt>
                <c:pt idx="11889">
                  <c:v>1.16771</c:v>
                </c:pt>
                <c:pt idx="11890">
                  <c:v>0.38918999999999998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0.38917000000000002</c:v>
                </c:pt>
                <c:pt idx="11895">
                  <c:v>0</c:v>
                </c:pt>
                <c:pt idx="11896">
                  <c:v>0</c:v>
                </c:pt>
                <c:pt idx="11897">
                  <c:v>0.38926300000000003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0.38916400000000001</c:v>
                </c:pt>
                <c:pt idx="11903">
                  <c:v>0</c:v>
                </c:pt>
                <c:pt idx="11904">
                  <c:v>0</c:v>
                </c:pt>
                <c:pt idx="11905">
                  <c:v>1.16191</c:v>
                </c:pt>
                <c:pt idx="11906">
                  <c:v>0</c:v>
                </c:pt>
                <c:pt idx="11907">
                  <c:v>0</c:v>
                </c:pt>
                <c:pt idx="11908">
                  <c:v>1.16791</c:v>
                </c:pt>
                <c:pt idx="11909">
                  <c:v>0.38915300000000003</c:v>
                </c:pt>
                <c:pt idx="11910">
                  <c:v>0</c:v>
                </c:pt>
                <c:pt idx="11911">
                  <c:v>0</c:v>
                </c:pt>
                <c:pt idx="11912">
                  <c:v>1.1679600000000001</c:v>
                </c:pt>
                <c:pt idx="11913">
                  <c:v>0.38903500000000002</c:v>
                </c:pt>
                <c:pt idx="11914">
                  <c:v>0</c:v>
                </c:pt>
                <c:pt idx="11915">
                  <c:v>0</c:v>
                </c:pt>
                <c:pt idx="11916">
                  <c:v>0.77862100000000001</c:v>
                </c:pt>
                <c:pt idx="11917">
                  <c:v>0</c:v>
                </c:pt>
                <c:pt idx="11918">
                  <c:v>0.38956200000000002</c:v>
                </c:pt>
                <c:pt idx="11919">
                  <c:v>0.77832299999999999</c:v>
                </c:pt>
                <c:pt idx="11920">
                  <c:v>0.38893899999999998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0.389237</c:v>
                </c:pt>
                <c:pt idx="11925">
                  <c:v>0</c:v>
                </c:pt>
                <c:pt idx="11926">
                  <c:v>0.38926300000000003</c:v>
                </c:pt>
                <c:pt idx="11927">
                  <c:v>0.77789699999999995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0.38949899999999998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0.38927299999999998</c:v>
                </c:pt>
                <c:pt idx="11936">
                  <c:v>1.1674899999999999</c:v>
                </c:pt>
                <c:pt idx="11937">
                  <c:v>0.77827100000000005</c:v>
                </c:pt>
                <c:pt idx="11938">
                  <c:v>0</c:v>
                </c:pt>
                <c:pt idx="11939">
                  <c:v>0</c:v>
                </c:pt>
                <c:pt idx="11940">
                  <c:v>0.778671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1.16822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0.38916499999999998</c:v>
                </c:pt>
                <c:pt idx="11949">
                  <c:v>0.38897500000000002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1.16815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0.38939499999999999</c:v>
                </c:pt>
                <c:pt idx="11958">
                  <c:v>0.38911600000000002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0.38935199999999998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1.16869</c:v>
                </c:pt>
                <c:pt idx="11968">
                  <c:v>1.169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1.55715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0.38927299999999998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1.16801</c:v>
                </c:pt>
                <c:pt idx="11983">
                  <c:v>0.38955600000000001</c:v>
                </c:pt>
                <c:pt idx="11984">
                  <c:v>0</c:v>
                </c:pt>
                <c:pt idx="11985">
                  <c:v>0</c:v>
                </c:pt>
                <c:pt idx="11986">
                  <c:v>0.38918199999999997</c:v>
                </c:pt>
                <c:pt idx="11987">
                  <c:v>0.77795199999999998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1.16801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0.389208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0.77916799999999997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0.38928800000000002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0.77869500000000003</c:v>
                </c:pt>
                <c:pt idx="12010">
                  <c:v>0.77812499999999996</c:v>
                </c:pt>
                <c:pt idx="12011">
                  <c:v>0.38905099999999998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0.39004699999999998</c:v>
                </c:pt>
                <c:pt idx="12016">
                  <c:v>0.38914100000000001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1.1681299999999999</c:v>
                </c:pt>
                <c:pt idx="12022">
                  <c:v>1.1677999999999999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0.77842999999999996</c:v>
                </c:pt>
                <c:pt idx="12027">
                  <c:v>0.388021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1.5569299999999999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0.77876299999999998</c:v>
                </c:pt>
                <c:pt idx="12037">
                  <c:v>0.38835399999999998</c:v>
                </c:pt>
                <c:pt idx="12038">
                  <c:v>0</c:v>
                </c:pt>
                <c:pt idx="12039">
                  <c:v>0</c:v>
                </c:pt>
                <c:pt idx="12040">
                  <c:v>0.77672399999999997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0.38939400000000002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0.38936700000000002</c:v>
                </c:pt>
                <c:pt idx="12051">
                  <c:v>1.5567800000000001</c:v>
                </c:pt>
                <c:pt idx="12052">
                  <c:v>0.38928499999999999</c:v>
                </c:pt>
                <c:pt idx="12053">
                  <c:v>0</c:v>
                </c:pt>
                <c:pt idx="12054">
                  <c:v>0.38936799999999999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1.1682699999999999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0.77940399999999999</c:v>
                </c:pt>
                <c:pt idx="12064">
                  <c:v>0</c:v>
                </c:pt>
                <c:pt idx="12065">
                  <c:v>0</c:v>
                </c:pt>
                <c:pt idx="12066">
                  <c:v>0.77856199999999998</c:v>
                </c:pt>
                <c:pt idx="12067">
                  <c:v>1.1653199999999999</c:v>
                </c:pt>
                <c:pt idx="12068">
                  <c:v>0.38924599999999998</c:v>
                </c:pt>
                <c:pt idx="12069">
                  <c:v>0</c:v>
                </c:pt>
                <c:pt idx="12070">
                  <c:v>0.38929999999999998</c:v>
                </c:pt>
                <c:pt idx="12071">
                  <c:v>0.389048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1.16795</c:v>
                </c:pt>
                <c:pt idx="12076">
                  <c:v>0.777563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1.94634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0.77838099999999999</c:v>
                </c:pt>
                <c:pt idx="12092">
                  <c:v>0.38906400000000002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1.1680600000000001</c:v>
                </c:pt>
                <c:pt idx="12098">
                  <c:v>0.38922600000000002</c:v>
                </c:pt>
                <c:pt idx="12099">
                  <c:v>0</c:v>
                </c:pt>
                <c:pt idx="12100">
                  <c:v>0</c:v>
                </c:pt>
                <c:pt idx="12101">
                  <c:v>0.38918999999999998</c:v>
                </c:pt>
                <c:pt idx="12102">
                  <c:v>0.77798800000000001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1.16706</c:v>
                </c:pt>
                <c:pt idx="12107">
                  <c:v>1.16788</c:v>
                </c:pt>
                <c:pt idx="12108">
                  <c:v>0.38917800000000002</c:v>
                </c:pt>
                <c:pt idx="12109">
                  <c:v>0</c:v>
                </c:pt>
                <c:pt idx="12110">
                  <c:v>0</c:v>
                </c:pt>
                <c:pt idx="12111">
                  <c:v>0.77860200000000002</c:v>
                </c:pt>
                <c:pt idx="12112">
                  <c:v>0.38906499999999999</c:v>
                </c:pt>
                <c:pt idx="12113">
                  <c:v>0</c:v>
                </c:pt>
                <c:pt idx="12114">
                  <c:v>0</c:v>
                </c:pt>
                <c:pt idx="12115">
                  <c:v>1.16727</c:v>
                </c:pt>
                <c:pt idx="12116">
                  <c:v>1.55718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1.55721</c:v>
                </c:pt>
                <c:pt idx="12122">
                  <c:v>0.38895999999999997</c:v>
                </c:pt>
                <c:pt idx="12123">
                  <c:v>0</c:v>
                </c:pt>
                <c:pt idx="12124">
                  <c:v>0</c:v>
                </c:pt>
                <c:pt idx="12125">
                  <c:v>0.77609700000000004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0.38927099999999998</c:v>
                </c:pt>
                <c:pt idx="12130">
                  <c:v>0</c:v>
                </c:pt>
                <c:pt idx="12131">
                  <c:v>0</c:v>
                </c:pt>
                <c:pt idx="12132">
                  <c:v>0.77849299999999999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1.1674899999999999</c:v>
                </c:pt>
                <c:pt idx="12138">
                  <c:v>0.77862399999999998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0.390096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0.38931700000000002</c:v>
                </c:pt>
                <c:pt idx="12147">
                  <c:v>1.1674199999999999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0.389268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0.77835799999999999</c:v>
                </c:pt>
                <c:pt idx="12159">
                  <c:v>0</c:v>
                </c:pt>
                <c:pt idx="12160">
                  <c:v>0</c:v>
                </c:pt>
                <c:pt idx="12161">
                  <c:v>0.38921899999999998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1.1684300000000001</c:v>
                </c:pt>
                <c:pt idx="12166">
                  <c:v>1.1677900000000001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1.1674100000000001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0.77843700000000005</c:v>
                </c:pt>
                <c:pt idx="12176">
                  <c:v>1.5566199999999999</c:v>
                </c:pt>
                <c:pt idx="12177">
                  <c:v>1.5561199999999999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1.1680200000000001</c:v>
                </c:pt>
                <c:pt idx="12182">
                  <c:v>0.77813399999999999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0.78022400000000003</c:v>
                </c:pt>
                <c:pt idx="12188">
                  <c:v>0.77799399999999996</c:v>
                </c:pt>
                <c:pt idx="12189">
                  <c:v>0</c:v>
                </c:pt>
                <c:pt idx="12190">
                  <c:v>0</c:v>
                </c:pt>
                <c:pt idx="12191">
                  <c:v>0.77867799999999998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0.38925799999999999</c:v>
                </c:pt>
                <c:pt idx="12199">
                  <c:v>1.9458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0.38968900000000001</c:v>
                </c:pt>
                <c:pt idx="12204">
                  <c:v>0</c:v>
                </c:pt>
                <c:pt idx="12205">
                  <c:v>0</c:v>
                </c:pt>
                <c:pt idx="12206">
                  <c:v>0.38925500000000002</c:v>
                </c:pt>
                <c:pt idx="12207">
                  <c:v>0.77847100000000002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1.5571900000000001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1.1679600000000001</c:v>
                </c:pt>
                <c:pt idx="12217">
                  <c:v>0.38934800000000003</c:v>
                </c:pt>
                <c:pt idx="12218">
                  <c:v>0</c:v>
                </c:pt>
                <c:pt idx="12219">
                  <c:v>0</c:v>
                </c:pt>
                <c:pt idx="12220">
                  <c:v>0.77709099999999998</c:v>
                </c:pt>
                <c:pt idx="12221">
                  <c:v>1.5586599999999999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1.1675800000000001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0.77873000000000003</c:v>
                </c:pt>
                <c:pt idx="12233">
                  <c:v>0.38903799999999999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1.5577700000000001</c:v>
                </c:pt>
                <c:pt idx="12238">
                  <c:v>1.1674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0.77871800000000002</c:v>
                </c:pt>
                <c:pt idx="12243">
                  <c:v>0</c:v>
                </c:pt>
                <c:pt idx="12244">
                  <c:v>0</c:v>
                </c:pt>
                <c:pt idx="12245">
                  <c:v>0.77841199999999999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0.38978699999999999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1.55688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0.38944800000000002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0.38920900000000003</c:v>
                </c:pt>
                <c:pt idx="12273">
                  <c:v>1.1675899999999999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1.1681600000000001</c:v>
                </c:pt>
                <c:pt idx="12280">
                  <c:v>0</c:v>
                </c:pt>
                <c:pt idx="12281">
                  <c:v>0</c:v>
                </c:pt>
                <c:pt idx="12282">
                  <c:v>0.38920199999999999</c:v>
                </c:pt>
                <c:pt idx="12283">
                  <c:v>0</c:v>
                </c:pt>
                <c:pt idx="12284">
                  <c:v>0</c:v>
                </c:pt>
                <c:pt idx="12285">
                  <c:v>0.77864500000000003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1.9466399999999999</c:v>
                </c:pt>
                <c:pt idx="12291">
                  <c:v>0.38907199999999997</c:v>
                </c:pt>
                <c:pt idx="12292">
                  <c:v>0</c:v>
                </c:pt>
                <c:pt idx="12293">
                  <c:v>0</c:v>
                </c:pt>
                <c:pt idx="12294">
                  <c:v>1.1675800000000001</c:v>
                </c:pt>
                <c:pt idx="12295">
                  <c:v>0.77842299999999998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1.5565800000000001</c:v>
                </c:pt>
                <c:pt idx="12302">
                  <c:v>0.38899499999999998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0.38916299999999998</c:v>
                </c:pt>
                <c:pt idx="12307">
                  <c:v>0.389347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1.16797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1.16778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0.77860499999999999</c:v>
                </c:pt>
                <c:pt idx="12322">
                  <c:v>0.38902599999999998</c:v>
                </c:pt>
                <c:pt idx="12323">
                  <c:v>0</c:v>
                </c:pt>
                <c:pt idx="12324">
                  <c:v>0</c:v>
                </c:pt>
                <c:pt idx="12325">
                  <c:v>0.38924500000000001</c:v>
                </c:pt>
                <c:pt idx="12326">
                  <c:v>1.5563100000000001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0.77825100000000003</c:v>
                </c:pt>
                <c:pt idx="12332">
                  <c:v>0.389179</c:v>
                </c:pt>
                <c:pt idx="12333">
                  <c:v>0</c:v>
                </c:pt>
                <c:pt idx="12334">
                  <c:v>0</c:v>
                </c:pt>
                <c:pt idx="12335">
                  <c:v>0.77847599999999995</c:v>
                </c:pt>
                <c:pt idx="12336">
                  <c:v>0.388928</c:v>
                </c:pt>
                <c:pt idx="12337">
                  <c:v>0</c:v>
                </c:pt>
                <c:pt idx="12338">
                  <c:v>0</c:v>
                </c:pt>
                <c:pt idx="12339">
                  <c:v>0.38874300000000001</c:v>
                </c:pt>
                <c:pt idx="12340">
                  <c:v>0</c:v>
                </c:pt>
                <c:pt idx="12341">
                  <c:v>0.38937500000000003</c:v>
                </c:pt>
                <c:pt idx="12342">
                  <c:v>0</c:v>
                </c:pt>
                <c:pt idx="12343">
                  <c:v>0</c:v>
                </c:pt>
                <c:pt idx="12344">
                  <c:v>0.38906499999999999</c:v>
                </c:pt>
                <c:pt idx="12345">
                  <c:v>0.38925300000000002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1.1695899999999999</c:v>
                </c:pt>
                <c:pt idx="12350">
                  <c:v>0.78010400000000002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0.77819000000000005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1.1659999999999999</c:v>
                </c:pt>
                <c:pt idx="12359">
                  <c:v>1.1677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0.38933200000000001</c:v>
                </c:pt>
                <c:pt idx="12365">
                  <c:v>0</c:v>
                </c:pt>
                <c:pt idx="12366">
                  <c:v>0</c:v>
                </c:pt>
                <c:pt idx="12367">
                  <c:v>0.78010800000000002</c:v>
                </c:pt>
                <c:pt idx="12368">
                  <c:v>1.16669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0.389067</c:v>
                </c:pt>
                <c:pt idx="12377">
                  <c:v>0</c:v>
                </c:pt>
                <c:pt idx="12378">
                  <c:v>0</c:v>
                </c:pt>
                <c:pt idx="12379">
                  <c:v>0.77822899999999995</c:v>
                </c:pt>
                <c:pt idx="12380">
                  <c:v>0</c:v>
                </c:pt>
                <c:pt idx="12381">
                  <c:v>0</c:v>
                </c:pt>
                <c:pt idx="12382">
                  <c:v>0.77805800000000003</c:v>
                </c:pt>
                <c:pt idx="12383">
                  <c:v>1.55643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0.389264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0.77854299999999999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1.55646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1.1679600000000001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0.389156</c:v>
                </c:pt>
                <c:pt idx="12408">
                  <c:v>0.77758799999999995</c:v>
                </c:pt>
                <c:pt idx="12409">
                  <c:v>0.38908100000000001</c:v>
                </c:pt>
                <c:pt idx="12410">
                  <c:v>0</c:v>
                </c:pt>
                <c:pt idx="12411">
                  <c:v>0</c:v>
                </c:pt>
                <c:pt idx="12412">
                  <c:v>1.55735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0.38930900000000002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0.38962599999999997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1.1680600000000001</c:v>
                </c:pt>
                <c:pt idx="12426">
                  <c:v>0</c:v>
                </c:pt>
                <c:pt idx="12427">
                  <c:v>0</c:v>
                </c:pt>
                <c:pt idx="12428">
                  <c:v>0.38911899999999999</c:v>
                </c:pt>
                <c:pt idx="12429">
                  <c:v>0</c:v>
                </c:pt>
                <c:pt idx="12430">
                  <c:v>0</c:v>
                </c:pt>
                <c:pt idx="12431">
                  <c:v>0.77856400000000003</c:v>
                </c:pt>
                <c:pt idx="12432">
                  <c:v>0.388955</c:v>
                </c:pt>
                <c:pt idx="12433">
                  <c:v>0</c:v>
                </c:pt>
                <c:pt idx="12434">
                  <c:v>0.38939200000000002</c:v>
                </c:pt>
                <c:pt idx="12435">
                  <c:v>0.77829099999999996</c:v>
                </c:pt>
                <c:pt idx="12436">
                  <c:v>0</c:v>
                </c:pt>
                <c:pt idx="12437">
                  <c:v>0</c:v>
                </c:pt>
                <c:pt idx="12438">
                  <c:v>0.77767500000000001</c:v>
                </c:pt>
                <c:pt idx="12439">
                  <c:v>0</c:v>
                </c:pt>
                <c:pt idx="12440">
                  <c:v>0</c:v>
                </c:pt>
                <c:pt idx="12441">
                  <c:v>0.77869699999999997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1.1673899999999999</c:v>
                </c:pt>
                <c:pt idx="12447">
                  <c:v>0</c:v>
                </c:pt>
                <c:pt idx="12448">
                  <c:v>0</c:v>
                </c:pt>
                <c:pt idx="12449">
                  <c:v>0.77869699999999997</c:v>
                </c:pt>
                <c:pt idx="12450">
                  <c:v>0.389123</c:v>
                </c:pt>
                <c:pt idx="12451">
                  <c:v>0</c:v>
                </c:pt>
                <c:pt idx="12452">
                  <c:v>0</c:v>
                </c:pt>
                <c:pt idx="12453">
                  <c:v>0.38936900000000002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0.77965300000000004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0.38928600000000002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0.77857200000000004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0.38936700000000002</c:v>
                </c:pt>
                <c:pt idx="12472">
                  <c:v>0</c:v>
                </c:pt>
                <c:pt idx="12473">
                  <c:v>0</c:v>
                </c:pt>
                <c:pt idx="12474">
                  <c:v>0.39016200000000001</c:v>
                </c:pt>
                <c:pt idx="12475">
                  <c:v>0.77842500000000003</c:v>
                </c:pt>
                <c:pt idx="12476">
                  <c:v>0</c:v>
                </c:pt>
                <c:pt idx="12477">
                  <c:v>0.77834199999999998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1.1675800000000001</c:v>
                </c:pt>
                <c:pt idx="12483">
                  <c:v>0</c:v>
                </c:pt>
                <c:pt idx="12484">
                  <c:v>0.38930500000000001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0.77881900000000004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0.77836499999999997</c:v>
                </c:pt>
                <c:pt idx="12494">
                  <c:v>0</c:v>
                </c:pt>
                <c:pt idx="12495">
                  <c:v>0</c:v>
                </c:pt>
                <c:pt idx="12496">
                  <c:v>0.38927600000000001</c:v>
                </c:pt>
                <c:pt idx="12497">
                  <c:v>0</c:v>
                </c:pt>
                <c:pt idx="12498">
                  <c:v>0</c:v>
                </c:pt>
                <c:pt idx="12499">
                  <c:v>0.77871599999999996</c:v>
                </c:pt>
                <c:pt idx="12500">
                  <c:v>0</c:v>
                </c:pt>
                <c:pt idx="12501">
                  <c:v>0</c:v>
                </c:pt>
                <c:pt idx="12502">
                  <c:v>0.38922499999999999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1.1682399999999999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0.77814700000000003</c:v>
                </c:pt>
                <c:pt idx="12513">
                  <c:v>0</c:v>
                </c:pt>
                <c:pt idx="12514">
                  <c:v>0</c:v>
                </c:pt>
                <c:pt idx="12515">
                  <c:v>0.387266</c:v>
                </c:pt>
                <c:pt idx="12516">
                  <c:v>0</c:v>
                </c:pt>
                <c:pt idx="12517">
                  <c:v>0</c:v>
                </c:pt>
                <c:pt idx="12518">
                  <c:v>0.77876100000000004</c:v>
                </c:pt>
                <c:pt idx="12519">
                  <c:v>0</c:v>
                </c:pt>
                <c:pt idx="12520">
                  <c:v>0</c:v>
                </c:pt>
                <c:pt idx="12521">
                  <c:v>0.77848200000000001</c:v>
                </c:pt>
                <c:pt idx="12522">
                  <c:v>0.38904300000000003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0.77857600000000005</c:v>
                </c:pt>
                <c:pt idx="12527">
                  <c:v>0</c:v>
                </c:pt>
                <c:pt idx="12528">
                  <c:v>0</c:v>
                </c:pt>
                <c:pt idx="12529">
                  <c:v>0.389789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0.38923200000000002</c:v>
                </c:pt>
                <c:pt idx="12535">
                  <c:v>0.388988</c:v>
                </c:pt>
                <c:pt idx="12536">
                  <c:v>0</c:v>
                </c:pt>
                <c:pt idx="12537">
                  <c:v>0</c:v>
                </c:pt>
                <c:pt idx="12538">
                  <c:v>0.389152</c:v>
                </c:pt>
                <c:pt idx="12539">
                  <c:v>0</c:v>
                </c:pt>
                <c:pt idx="12540">
                  <c:v>0</c:v>
                </c:pt>
                <c:pt idx="12541">
                  <c:v>0.38924900000000001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0.38934999999999997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0.778277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0.38897599999999999</c:v>
                </c:pt>
                <c:pt idx="12555">
                  <c:v>0</c:v>
                </c:pt>
                <c:pt idx="12556">
                  <c:v>0</c:v>
                </c:pt>
                <c:pt idx="12557">
                  <c:v>0.3891</c:v>
                </c:pt>
                <c:pt idx="12558">
                  <c:v>0.38920399999999999</c:v>
                </c:pt>
                <c:pt idx="12559">
                  <c:v>0</c:v>
                </c:pt>
                <c:pt idx="12560">
                  <c:v>0</c:v>
                </c:pt>
                <c:pt idx="12561">
                  <c:v>0.38930500000000001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0.78037299999999998</c:v>
                </c:pt>
                <c:pt idx="12567">
                  <c:v>0</c:v>
                </c:pt>
                <c:pt idx="12568">
                  <c:v>0</c:v>
                </c:pt>
                <c:pt idx="12569">
                  <c:v>0.77902499999999997</c:v>
                </c:pt>
                <c:pt idx="12570">
                  <c:v>0</c:v>
                </c:pt>
                <c:pt idx="12571">
                  <c:v>0</c:v>
                </c:pt>
                <c:pt idx="12572">
                  <c:v>0.77830100000000002</c:v>
                </c:pt>
                <c:pt idx="12573">
                  <c:v>0.389123</c:v>
                </c:pt>
                <c:pt idx="12574">
                  <c:v>0</c:v>
                </c:pt>
                <c:pt idx="12575">
                  <c:v>0</c:v>
                </c:pt>
                <c:pt idx="12576">
                  <c:v>1.55708</c:v>
                </c:pt>
                <c:pt idx="12577">
                  <c:v>0.38911699999999999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1.1672199999999999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0.77827400000000002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0.77834000000000003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0.77848300000000004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0.38914900000000002</c:v>
                </c:pt>
                <c:pt idx="12599">
                  <c:v>0.38935500000000001</c:v>
                </c:pt>
                <c:pt idx="12600">
                  <c:v>0</c:v>
                </c:pt>
                <c:pt idx="12601">
                  <c:v>0</c:v>
                </c:pt>
                <c:pt idx="12602">
                  <c:v>0.77870200000000001</c:v>
                </c:pt>
                <c:pt idx="12603">
                  <c:v>0</c:v>
                </c:pt>
                <c:pt idx="12604">
                  <c:v>0</c:v>
                </c:pt>
                <c:pt idx="12605">
                  <c:v>0.389212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0.77870200000000001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0.38910800000000001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0.77855799999999997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0.389094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0.38925999999999999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0.77866599999999997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0.77819799999999995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0.38937100000000002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0.38912400000000003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0.78046599999999999</c:v>
                </c:pt>
                <c:pt idx="12653">
                  <c:v>0</c:v>
                </c:pt>
                <c:pt idx="12654">
                  <c:v>0.38935900000000001</c:v>
                </c:pt>
                <c:pt idx="12655">
                  <c:v>0.77813399999999999</c:v>
                </c:pt>
                <c:pt idx="12656">
                  <c:v>0.389094</c:v>
                </c:pt>
                <c:pt idx="12657">
                  <c:v>0</c:v>
                </c:pt>
                <c:pt idx="12658">
                  <c:v>0</c:v>
                </c:pt>
                <c:pt idx="12659">
                  <c:v>1.5566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0.77836399999999994</c:v>
                </c:pt>
                <c:pt idx="12665">
                  <c:v>0</c:v>
                </c:pt>
                <c:pt idx="12666">
                  <c:v>0</c:v>
                </c:pt>
                <c:pt idx="12667">
                  <c:v>0.77875099999999997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0.38933099999999998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0.77863199999999999</c:v>
                </c:pt>
                <c:pt idx="12677">
                  <c:v>0</c:v>
                </c:pt>
                <c:pt idx="12678">
                  <c:v>0</c:v>
                </c:pt>
                <c:pt idx="12679">
                  <c:v>0.77861400000000003</c:v>
                </c:pt>
                <c:pt idx="12680">
                  <c:v>0.38917200000000002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0.38904499999999997</c:v>
                </c:pt>
                <c:pt idx="12685">
                  <c:v>0.38912000000000002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0.38921800000000001</c:v>
                </c:pt>
                <c:pt idx="12690">
                  <c:v>0</c:v>
                </c:pt>
                <c:pt idx="12691">
                  <c:v>0.77935100000000002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0.38931199999999999</c:v>
                </c:pt>
                <c:pt idx="12696">
                  <c:v>0.38920500000000002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0.77825</c:v>
                </c:pt>
                <c:pt idx="12701">
                  <c:v>0</c:v>
                </c:pt>
                <c:pt idx="12702">
                  <c:v>0.38926500000000003</c:v>
                </c:pt>
                <c:pt idx="12703">
                  <c:v>0.77796500000000002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0.38953500000000002</c:v>
                </c:pt>
                <c:pt idx="12710">
                  <c:v>0.38899400000000001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0.778281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0.38926899999999998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0.38933600000000002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0.77860600000000002</c:v>
                </c:pt>
                <c:pt idx="12732">
                  <c:v>0</c:v>
                </c:pt>
                <c:pt idx="12733">
                  <c:v>0</c:v>
                </c:pt>
                <c:pt idx="12734">
                  <c:v>0.77774399999999999</c:v>
                </c:pt>
                <c:pt idx="12735">
                  <c:v>1.5557700000000001</c:v>
                </c:pt>
                <c:pt idx="12736">
                  <c:v>1.5558399999999999</c:v>
                </c:pt>
                <c:pt idx="12737">
                  <c:v>0.778281</c:v>
                </c:pt>
                <c:pt idx="12738">
                  <c:v>0</c:v>
                </c:pt>
                <c:pt idx="12739">
                  <c:v>0</c:v>
                </c:pt>
                <c:pt idx="12740">
                  <c:v>0.389262</c:v>
                </c:pt>
                <c:pt idx="12741">
                  <c:v>0</c:v>
                </c:pt>
                <c:pt idx="12742">
                  <c:v>0</c:v>
                </c:pt>
                <c:pt idx="12743">
                  <c:v>0.390121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0.777806</c:v>
                </c:pt>
                <c:pt idx="12748">
                  <c:v>0</c:v>
                </c:pt>
                <c:pt idx="12749">
                  <c:v>0</c:v>
                </c:pt>
                <c:pt idx="12750">
                  <c:v>0.77849299999999999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0.38918199999999997</c:v>
                </c:pt>
                <c:pt idx="12755">
                  <c:v>0.389183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0.389764</c:v>
                </c:pt>
                <c:pt idx="12761">
                  <c:v>0</c:v>
                </c:pt>
                <c:pt idx="12762">
                  <c:v>0</c:v>
                </c:pt>
                <c:pt idx="12763">
                  <c:v>0.77849599999999997</c:v>
                </c:pt>
                <c:pt idx="12764">
                  <c:v>0.38916299999999998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1.1675</c:v>
                </c:pt>
                <c:pt idx="12769">
                  <c:v>0.38916699999999999</c:v>
                </c:pt>
                <c:pt idx="12770">
                  <c:v>0</c:v>
                </c:pt>
                <c:pt idx="12771">
                  <c:v>0.389096</c:v>
                </c:pt>
                <c:pt idx="12772">
                  <c:v>0.38913999999999999</c:v>
                </c:pt>
                <c:pt idx="12773">
                  <c:v>0</c:v>
                </c:pt>
                <c:pt idx="12774">
                  <c:v>0</c:v>
                </c:pt>
                <c:pt idx="12775">
                  <c:v>0.775949</c:v>
                </c:pt>
                <c:pt idx="12776">
                  <c:v>0.38944800000000002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0.38903500000000002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1.5562400000000001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0.778447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1.16801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1.16761</c:v>
                </c:pt>
                <c:pt idx="12800">
                  <c:v>1.16744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0.38925799999999999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0.77837500000000004</c:v>
                </c:pt>
                <c:pt idx="12810">
                  <c:v>0</c:v>
                </c:pt>
                <c:pt idx="12811">
                  <c:v>0</c:v>
                </c:pt>
                <c:pt idx="12812">
                  <c:v>0.38913500000000001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0.38927200000000001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0.77783100000000005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0.77917000000000003</c:v>
                </c:pt>
                <c:pt idx="12826">
                  <c:v>0.38879900000000001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1.94943</c:v>
                </c:pt>
                <c:pt idx="12831">
                  <c:v>0.38913700000000001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0.77856400000000003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0.38941300000000001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0.77857900000000002</c:v>
                </c:pt>
                <c:pt idx="12847">
                  <c:v>0.77808900000000003</c:v>
                </c:pt>
                <c:pt idx="12848">
                  <c:v>0</c:v>
                </c:pt>
                <c:pt idx="12849">
                  <c:v>0</c:v>
                </c:pt>
                <c:pt idx="12850">
                  <c:v>0.77841899999999997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0.38924300000000001</c:v>
                </c:pt>
                <c:pt idx="12855">
                  <c:v>0.38866699999999998</c:v>
                </c:pt>
                <c:pt idx="12856">
                  <c:v>0.389046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0.38925900000000002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0.77850200000000003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0.38920300000000002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0.77830999999999995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0.77810500000000005</c:v>
                </c:pt>
                <c:pt idx="12878">
                  <c:v>0.38918599999999998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0.38955699999999999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1.1675</c:v>
                </c:pt>
                <c:pt idx="12888">
                  <c:v>0.38906400000000002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0.39017099999999999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0.78040900000000002</c:v>
                </c:pt>
                <c:pt idx="12899">
                  <c:v>0.38908599999999999</c:v>
                </c:pt>
                <c:pt idx="12900">
                  <c:v>0</c:v>
                </c:pt>
                <c:pt idx="12901">
                  <c:v>0.38933200000000001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1.1679200000000001</c:v>
                </c:pt>
                <c:pt idx="12914">
                  <c:v>0.77778400000000003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1.94598</c:v>
                </c:pt>
                <c:pt idx="12919">
                  <c:v>0.77803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1.5571699999999999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1.1674899999999999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0.77872799999999998</c:v>
                </c:pt>
                <c:pt idx="12935">
                  <c:v>0.38894600000000001</c:v>
                </c:pt>
                <c:pt idx="12936">
                  <c:v>0.38910800000000001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0.388459</c:v>
                </c:pt>
                <c:pt idx="12941">
                  <c:v>0</c:v>
                </c:pt>
                <c:pt idx="12942">
                  <c:v>0</c:v>
                </c:pt>
                <c:pt idx="12943">
                  <c:v>0.38917400000000002</c:v>
                </c:pt>
                <c:pt idx="12944">
                  <c:v>1.9460500000000001</c:v>
                </c:pt>
                <c:pt idx="12945">
                  <c:v>1.55599</c:v>
                </c:pt>
                <c:pt idx="12946">
                  <c:v>0.38894000000000001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1.16777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1.16754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0.38944099999999998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0.38914300000000002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0.38938499999999998</c:v>
                </c:pt>
                <c:pt idx="12971">
                  <c:v>0</c:v>
                </c:pt>
                <c:pt idx="12972">
                  <c:v>0</c:v>
                </c:pt>
                <c:pt idx="12973">
                  <c:v>0.77849000000000002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0.77846099999999996</c:v>
                </c:pt>
                <c:pt idx="12978">
                  <c:v>0</c:v>
                </c:pt>
                <c:pt idx="12979">
                  <c:v>0</c:v>
                </c:pt>
                <c:pt idx="12980">
                  <c:v>0.38936300000000001</c:v>
                </c:pt>
                <c:pt idx="12981">
                  <c:v>0.77842999999999996</c:v>
                </c:pt>
                <c:pt idx="12982">
                  <c:v>0</c:v>
                </c:pt>
                <c:pt idx="12983">
                  <c:v>0.38919799999999999</c:v>
                </c:pt>
                <c:pt idx="12984">
                  <c:v>0.38909300000000002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0.77850399999999997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1.1680900000000001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0.77875499999999998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0.77837800000000001</c:v>
                </c:pt>
                <c:pt idx="13006">
                  <c:v>0.77793500000000004</c:v>
                </c:pt>
                <c:pt idx="13007">
                  <c:v>1.1672400000000001</c:v>
                </c:pt>
                <c:pt idx="13008">
                  <c:v>0.388185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0.77843399999999996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0.77852299999999997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0.77843499999999999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0.77935200000000004</c:v>
                </c:pt>
                <c:pt idx="13026">
                  <c:v>1.55646</c:v>
                </c:pt>
                <c:pt idx="13027">
                  <c:v>0.38888200000000001</c:v>
                </c:pt>
                <c:pt idx="13028">
                  <c:v>0.77995099999999995</c:v>
                </c:pt>
                <c:pt idx="13029">
                  <c:v>0.38912400000000003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1.55647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0.77861100000000005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0.77875700000000003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0.77863400000000005</c:v>
                </c:pt>
                <c:pt idx="13056">
                  <c:v>0</c:v>
                </c:pt>
                <c:pt idx="13057">
                  <c:v>0</c:v>
                </c:pt>
                <c:pt idx="13058">
                  <c:v>1.1693800000000001</c:v>
                </c:pt>
                <c:pt idx="13059">
                  <c:v>0.38905800000000001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1.94617</c:v>
                </c:pt>
                <c:pt idx="13064">
                  <c:v>0.38822499999999999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0.77857399999999999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0.77863199999999999</c:v>
                </c:pt>
                <c:pt idx="13073">
                  <c:v>0.38901599999999997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0.38919300000000001</c:v>
                </c:pt>
                <c:pt idx="13078">
                  <c:v>0</c:v>
                </c:pt>
                <c:pt idx="13079">
                  <c:v>0</c:v>
                </c:pt>
                <c:pt idx="13080">
                  <c:v>0.38927499999999998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0.77828799999999998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1.94645</c:v>
                </c:pt>
                <c:pt idx="13090">
                  <c:v>0.38915699999999998</c:v>
                </c:pt>
                <c:pt idx="13091">
                  <c:v>0</c:v>
                </c:pt>
                <c:pt idx="13092">
                  <c:v>0</c:v>
                </c:pt>
                <c:pt idx="13093">
                  <c:v>1.16543</c:v>
                </c:pt>
                <c:pt idx="13094">
                  <c:v>0.38970100000000002</c:v>
                </c:pt>
                <c:pt idx="13095">
                  <c:v>0.38907700000000001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0.38931500000000002</c:v>
                </c:pt>
                <c:pt idx="13100">
                  <c:v>0.77812800000000004</c:v>
                </c:pt>
                <c:pt idx="13101">
                  <c:v>0</c:v>
                </c:pt>
                <c:pt idx="13102">
                  <c:v>0</c:v>
                </c:pt>
                <c:pt idx="13103">
                  <c:v>0.77841700000000003</c:v>
                </c:pt>
                <c:pt idx="13104">
                  <c:v>0.77768999999999999</c:v>
                </c:pt>
                <c:pt idx="13105">
                  <c:v>0</c:v>
                </c:pt>
                <c:pt idx="13106">
                  <c:v>0</c:v>
                </c:pt>
                <c:pt idx="13107">
                  <c:v>0.38936399999999999</c:v>
                </c:pt>
                <c:pt idx="13108">
                  <c:v>1.16778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1.55752</c:v>
                </c:pt>
                <c:pt idx="13113">
                  <c:v>0.388988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0.38936999999999999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0.77861100000000005</c:v>
                </c:pt>
                <c:pt idx="13122">
                  <c:v>0</c:v>
                </c:pt>
                <c:pt idx="13123">
                  <c:v>0</c:v>
                </c:pt>
                <c:pt idx="13124">
                  <c:v>0.38908900000000002</c:v>
                </c:pt>
                <c:pt idx="13125">
                  <c:v>0</c:v>
                </c:pt>
                <c:pt idx="13126">
                  <c:v>0</c:v>
                </c:pt>
                <c:pt idx="13127">
                  <c:v>0.38924799999999998</c:v>
                </c:pt>
                <c:pt idx="13128">
                  <c:v>0</c:v>
                </c:pt>
                <c:pt idx="13129">
                  <c:v>0</c:v>
                </c:pt>
                <c:pt idx="13130">
                  <c:v>0.38912999999999998</c:v>
                </c:pt>
                <c:pt idx="13131">
                  <c:v>0.77790099999999995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0.38934099999999999</c:v>
                </c:pt>
                <c:pt idx="13141">
                  <c:v>0.389185</c:v>
                </c:pt>
                <c:pt idx="13142">
                  <c:v>0</c:v>
                </c:pt>
                <c:pt idx="13143">
                  <c:v>0</c:v>
                </c:pt>
                <c:pt idx="13144">
                  <c:v>0.38918000000000003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0.77812199999999998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0.38907000000000003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0.38912200000000002</c:v>
                </c:pt>
                <c:pt idx="13158">
                  <c:v>0</c:v>
                </c:pt>
                <c:pt idx="13159">
                  <c:v>0</c:v>
                </c:pt>
                <c:pt idx="13160">
                  <c:v>0.77837000000000001</c:v>
                </c:pt>
                <c:pt idx="13161">
                  <c:v>0</c:v>
                </c:pt>
                <c:pt idx="13162">
                  <c:v>0.38914700000000002</c:v>
                </c:pt>
                <c:pt idx="13163">
                  <c:v>0.38896199999999997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0.778416</c:v>
                </c:pt>
                <c:pt idx="13170">
                  <c:v>0.77827299999999999</c:v>
                </c:pt>
                <c:pt idx="13171">
                  <c:v>0</c:v>
                </c:pt>
                <c:pt idx="13172">
                  <c:v>0</c:v>
                </c:pt>
                <c:pt idx="13173">
                  <c:v>0.77834700000000001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1.16767</c:v>
                </c:pt>
                <c:pt idx="13178">
                  <c:v>0</c:v>
                </c:pt>
                <c:pt idx="13179">
                  <c:v>0</c:v>
                </c:pt>
                <c:pt idx="13180">
                  <c:v>0.389353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0.38962400000000003</c:v>
                </c:pt>
                <c:pt idx="13185">
                  <c:v>1.5568200000000001</c:v>
                </c:pt>
                <c:pt idx="13186">
                  <c:v>0</c:v>
                </c:pt>
                <c:pt idx="13187">
                  <c:v>0</c:v>
                </c:pt>
                <c:pt idx="13188">
                  <c:v>0.38927499999999998</c:v>
                </c:pt>
                <c:pt idx="13189">
                  <c:v>0</c:v>
                </c:pt>
                <c:pt idx="13190">
                  <c:v>0</c:v>
                </c:pt>
                <c:pt idx="13191">
                  <c:v>0.77853499999999998</c:v>
                </c:pt>
                <c:pt idx="13192">
                  <c:v>0</c:v>
                </c:pt>
                <c:pt idx="13193">
                  <c:v>0.38927200000000001</c:v>
                </c:pt>
                <c:pt idx="13194">
                  <c:v>0.77818100000000001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1.1677200000000001</c:v>
                </c:pt>
                <c:pt idx="13199">
                  <c:v>0</c:v>
                </c:pt>
                <c:pt idx="13200">
                  <c:v>0</c:v>
                </c:pt>
                <c:pt idx="13201">
                  <c:v>0.38909300000000002</c:v>
                </c:pt>
                <c:pt idx="13202">
                  <c:v>0.77999300000000005</c:v>
                </c:pt>
                <c:pt idx="13203">
                  <c:v>0</c:v>
                </c:pt>
                <c:pt idx="13204">
                  <c:v>0</c:v>
                </c:pt>
                <c:pt idx="13205">
                  <c:v>0.77743600000000002</c:v>
                </c:pt>
                <c:pt idx="13206">
                  <c:v>0.38922600000000002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0.38932600000000001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0.38938600000000001</c:v>
                </c:pt>
                <c:pt idx="13219">
                  <c:v>0</c:v>
                </c:pt>
                <c:pt idx="13220">
                  <c:v>0</c:v>
                </c:pt>
                <c:pt idx="13221">
                  <c:v>0.77918200000000004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1.16526</c:v>
                </c:pt>
                <c:pt idx="13226">
                  <c:v>0.77834800000000004</c:v>
                </c:pt>
                <c:pt idx="13227">
                  <c:v>0.77801699999999996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1.1680900000000001</c:v>
                </c:pt>
                <c:pt idx="13233">
                  <c:v>0.38905600000000001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0.77869699999999997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1.1680999999999999</c:v>
                </c:pt>
                <c:pt idx="13242">
                  <c:v>0.778389</c:v>
                </c:pt>
                <c:pt idx="13243">
                  <c:v>0.38903500000000002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0.77809200000000001</c:v>
                </c:pt>
                <c:pt idx="13248">
                  <c:v>0</c:v>
                </c:pt>
                <c:pt idx="13249">
                  <c:v>0.38926300000000003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0.77846800000000005</c:v>
                </c:pt>
                <c:pt idx="13254">
                  <c:v>0.77821899999999999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0.38906499999999999</c:v>
                </c:pt>
                <c:pt idx="13260">
                  <c:v>0</c:v>
                </c:pt>
                <c:pt idx="13261">
                  <c:v>0</c:v>
                </c:pt>
                <c:pt idx="13262">
                  <c:v>0.38927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0.778173</c:v>
                </c:pt>
                <c:pt idx="13267">
                  <c:v>0.389071</c:v>
                </c:pt>
                <c:pt idx="13268">
                  <c:v>0</c:v>
                </c:pt>
                <c:pt idx="13269">
                  <c:v>0</c:v>
                </c:pt>
                <c:pt idx="13270">
                  <c:v>0.38905099999999998</c:v>
                </c:pt>
                <c:pt idx="13271">
                  <c:v>0</c:v>
                </c:pt>
                <c:pt idx="13272">
                  <c:v>0</c:v>
                </c:pt>
                <c:pt idx="13273">
                  <c:v>1.16936</c:v>
                </c:pt>
                <c:pt idx="13274">
                  <c:v>0.38997799999999999</c:v>
                </c:pt>
                <c:pt idx="13275">
                  <c:v>0</c:v>
                </c:pt>
                <c:pt idx="13276">
                  <c:v>0</c:v>
                </c:pt>
                <c:pt idx="13277">
                  <c:v>0.77868899999999996</c:v>
                </c:pt>
                <c:pt idx="13278">
                  <c:v>0.389098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1.1676899999999999</c:v>
                </c:pt>
                <c:pt idx="13283">
                  <c:v>0</c:v>
                </c:pt>
                <c:pt idx="13284">
                  <c:v>0.389206</c:v>
                </c:pt>
                <c:pt idx="13285">
                  <c:v>0.38881199999999999</c:v>
                </c:pt>
                <c:pt idx="13286">
                  <c:v>0</c:v>
                </c:pt>
                <c:pt idx="13287">
                  <c:v>0.389291</c:v>
                </c:pt>
                <c:pt idx="13288">
                  <c:v>0.77819000000000005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0.77846899999999997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0.77856899999999996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0.38924500000000001</c:v>
                </c:pt>
                <c:pt idx="13303">
                  <c:v>0.38898500000000003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0.389789</c:v>
                </c:pt>
                <c:pt idx="13309">
                  <c:v>0.77860200000000002</c:v>
                </c:pt>
                <c:pt idx="13310">
                  <c:v>0</c:v>
                </c:pt>
                <c:pt idx="13311">
                  <c:v>0.77850699999999995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0.38850800000000002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0.77835799999999999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0.38928200000000002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1.1677599999999999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0.38924199999999998</c:v>
                </c:pt>
                <c:pt idx="13333">
                  <c:v>1.1673899999999999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0.38927299999999998</c:v>
                </c:pt>
                <c:pt idx="13339">
                  <c:v>0.38917499999999999</c:v>
                </c:pt>
                <c:pt idx="13340">
                  <c:v>0</c:v>
                </c:pt>
                <c:pt idx="13341">
                  <c:v>0.77863800000000005</c:v>
                </c:pt>
                <c:pt idx="13342">
                  <c:v>1.17022</c:v>
                </c:pt>
                <c:pt idx="13343">
                  <c:v>0</c:v>
                </c:pt>
                <c:pt idx="13344">
                  <c:v>0</c:v>
                </c:pt>
                <c:pt idx="13345">
                  <c:v>0.38963100000000001</c:v>
                </c:pt>
                <c:pt idx="13346">
                  <c:v>0.77804099999999998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0.77853899999999998</c:v>
                </c:pt>
                <c:pt idx="13351">
                  <c:v>0</c:v>
                </c:pt>
                <c:pt idx="13352">
                  <c:v>0.38933699999999999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0.77869500000000003</c:v>
                </c:pt>
                <c:pt idx="13357">
                  <c:v>0</c:v>
                </c:pt>
                <c:pt idx="13358">
                  <c:v>0</c:v>
                </c:pt>
                <c:pt idx="13359">
                  <c:v>0.38913999999999999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0.38929799999999998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0.38931500000000002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0.38911400000000002</c:v>
                </c:pt>
                <c:pt idx="13375">
                  <c:v>0.38924999999999998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0.38966000000000001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1.1684000000000001</c:v>
                </c:pt>
                <c:pt idx="13385">
                  <c:v>0</c:v>
                </c:pt>
                <c:pt idx="13386">
                  <c:v>0</c:v>
                </c:pt>
                <c:pt idx="13387">
                  <c:v>0.38924199999999998</c:v>
                </c:pt>
                <c:pt idx="13388">
                  <c:v>0.38911400000000002</c:v>
                </c:pt>
                <c:pt idx="13389">
                  <c:v>0</c:v>
                </c:pt>
                <c:pt idx="13390">
                  <c:v>0</c:v>
                </c:pt>
                <c:pt idx="13391">
                  <c:v>0.77861599999999997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0.77888299999999999</c:v>
                </c:pt>
                <c:pt idx="13399">
                  <c:v>0.38909700000000003</c:v>
                </c:pt>
                <c:pt idx="13400">
                  <c:v>0</c:v>
                </c:pt>
                <c:pt idx="13401">
                  <c:v>0</c:v>
                </c:pt>
                <c:pt idx="13402">
                  <c:v>0.38927899999999999</c:v>
                </c:pt>
                <c:pt idx="13403">
                  <c:v>0.38899899999999998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1.1677900000000001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1.1676899999999999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0.77855600000000003</c:v>
                </c:pt>
                <c:pt idx="13417">
                  <c:v>0.38905699999999999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0.77870799999999996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1.1680600000000001</c:v>
                </c:pt>
                <c:pt idx="13427">
                  <c:v>1.1671400000000001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0.77883000000000002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0.38927899999999999</c:v>
                </c:pt>
                <c:pt idx="13440">
                  <c:v>0.77851400000000004</c:v>
                </c:pt>
                <c:pt idx="13441">
                  <c:v>0.389102</c:v>
                </c:pt>
                <c:pt idx="13442">
                  <c:v>0</c:v>
                </c:pt>
                <c:pt idx="13443">
                  <c:v>0</c:v>
                </c:pt>
                <c:pt idx="13444">
                  <c:v>1.55707</c:v>
                </c:pt>
                <c:pt idx="13445">
                  <c:v>0.38880199999999998</c:v>
                </c:pt>
                <c:pt idx="13446">
                  <c:v>0</c:v>
                </c:pt>
                <c:pt idx="13447">
                  <c:v>0</c:v>
                </c:pt>
                <c:pt idx="13448">
                  <c:v>0.77859299999999998</c:v>
                </c:pt>
                <c:pt idx="13449">
                  <c:v>0.38903199999999999</c:v>
                </c:pt>
                <c:pt idx="13450">
                  <c:v>0</c:v>
                </c:pt>
                <c:pt idx="13451">
                  <c:v>0</c:v>
                </c:pt>
                <c:pt idx="13452">
                  <c:v>0.77961100000000005</c:v>
                </c:pt>
                <c:pt idx="13453">
                  <c:v>1.1671899999999999</c:v>
                </c:pt>
                <c:pt idx="13454">
                  <c:v>0.38862999999999998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1.16777</c:v>
                </c:pt>
                <c:pt idx="13459">
                  <c:v>0.38902799999999998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0.77824400000000005</c:v>
                </c:pt>
                <c:pt idx="13464">
                  <c:v>0.38857700000000001</c:v>
                </c:pt>
                <c:pt idx="13465">
                  <c:v>0</c:v>
                </c:pt>
                <c:pt idx="13466">
                  <c:v>0</c:v>
                </c:pt>
                <c:pt idx="13467">
                  <c:v>0.389293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0.38922200000000001</c:v>
                </c:pt>
                <c:pt idx="13473">
                  <c:v>0.38905099999999998</c:v>
                </c:pt>
                <c:pt idx="13474">
                  <c:v>0</c:v>
                </c:pt>
                <c:pt idx="13475">
                  <c:v>0.38932600000000001</c:v>
                </c:pt>
                <c:pt idx="13476">
                  <c:v>0.38911899999999999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0.77871299999999999</c:v>
                </c:pt>
                <c:pt idx="13481">
                  <c:v>0</c:v>
                </c:pt>
                <c:pt idx="13482">
                  <c:v>0</c:v>
                </c:pt>
                <c:pt idx="13483">
                  <c:v>0.38913599999999998</c:v>
                </c:pt>
                <c:pt idx="13484">
                  <c:v>0.38913900000000001</c:v>
                </c:pt>
                <c:pt idx="13485">
                  <c:v>0.38882699999999998</c:v>
                </c:pt>
                <c:pt idx="13486">
                  <c:v>0</c:v>
                </c:pt>
                <c:pt idx="13487">
                  <c:v>0.38978800000000002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0.77869200000000005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0.77852900000000003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0.38924199999999998</c:v>
                </c:pt>
                <c:pt idx="13501">
                  <c:v>1.5568299999999999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0.77842800000000001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0.77859900000000004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1.1678299999999999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0.38908199999999998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0.38860699999999998</c:v>
                </c:pt>
                <c:pt idx="13524">
                  <c:v>1.16723</c:v>
                </c:pt>
                <c:pt idx="13525">
                  <c:v>0.38924500000000001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0.77844800000000003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0.77706500000000001</c:v>
                </c:pt>
                <c:pt idx="13534">
                  <c:v>1.55687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0.38979900000000001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0.38919399999999998</c:v>
                </c:pt>
                <c:pt idx="13543">
                  <c:v>1.16648</c:v>
                </c:pt>
                <c:pt idx="13544">
                  <c:v>0.38924700000000001</c:v>
                </c:pt>
                <c:pt idx="13545">
                  <c:v>0</c:v>
                </c:pt>
                <c:pt idx="13546">
                  <c:v>0</c:v>
                </c:pt>
                <c:pt idx="13547">
                  <c:v>0.77845600000000004</c:v>
                </c:pt>
                <c:pt idx="13548">
                  <c:v>0.38923000000000002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1.1676200000000001</c:v>
                </c:pt>
                <c:pt idx="13554">
                  <c:v>0.77834000000000003</c:v>
                </c:pt>
                <c:pt idx="13555">
                  <c:v>0</c:v>
                </c:pt>
                <c:pt idx="13556">
                  <c:v>0.38920500000000002</c:v>
                </c:pt>
                <c:pt idx="13557">
                  <c:v>0.38962599999999997</c:v>
                </c:pt>
                <c:pt idx="13558">
                  <c:v>0</c:v>
                </c:pt>
                <c:pt idx="13559">
                  <c:v>0</c:v>
                </c:pt>
                <c:pt idx="13560">
                  <c:v>0.389486</c:v>
                </c:pt>
                <c:pt idx="13561">
                  <c:v>1.1668099999999999</c:v>
                </c:pt>
                <c:pt idx="13562">
                  <c:v>0.38811299999999999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0.77856199999999998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1.1672199999999999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0.38955899999999999</c:v>
                </c:pt>
                <c:pt idx="13576">
                  <c:v>0.77930600000000005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0.77902499999999997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0.77859800000000001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0.77896399999999999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0.77848099999999998</c:v>
                </c:pt>
                <c:pt idx="13597">
                  <c:v>0.77828699999999995</c:v>
                </c:pt>
                <c:pt idx="13598">
                  <c:v>0</c:v>
                </c:pt>
                <c:pt idx="13599">
                  <c:v>0</c:v>
                </c:pt>
                <c:pt idx="13600">
                  <c:v>0.77820400000000001</c:v>
                </c:pt>
                <c:pt idx="13601">
                  <c:v>0.77807000000000004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1.1675899999999999</c:v>
                </c:pt>
                <c:pt idx="13606">
                  <c:v>0</c:v>
                </c:pt>
                <c:pt idx="13607">
                  <c:v>0</c:v>
                </c:pt>
                <c:pt idx="13608">
                  <c:v>1.94635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0.38924799999999998</c:v>
                </c:pt>
                <c:pt idx="13615">
                  <c:v>1.5561700000000001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0.38924599999999998</c:v>
                </c:pt>
                <c:pt idx="13620">
                  <c:v>0.389073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1.94689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0.77966599999999997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1.1675199999999999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0.77833799999999997</c:v>
                </c:pt>
                <c:pt idx="13637">
                  <c:v>0.38908500000000001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0.38992700000000002</c:v>
                </c:pt>
                <c:pt idx="13646">
                  <c:v>0.38988299999999998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0.38925999999999999</c:v>
                </c:pt>
                <c:pt idx="13654">
                  <c:v>0.38915</c:v>
                </c:pt>
                <c:pt idx="13655">
                  <c:v>0</c:v>
                </c:pt>
                <c:pt idx="13656">
                  <c:v>0.77872399999999997</c:v>
                </c:pt>
                <c:pt idx="13657">
                  <c:v>0</c:v>
                </c:pt>
                <c:pt idx="13658">
                  <c:v>0</c:v>
                </c:pt>
                <c:pt idx="13659">
                  <c:v>1.1682900000000001</c:v>
                </c:pt>
                <c:pt idx="13660">
                  <c:v>0.77892799999999995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0.389262</c:v>
                </c:pt>
                <c:pt idx="13665">
                  <c:v>0</c:v>
                </c:pt>
                <c:pt idx="13666">
                  <c:v>0</c:v>
                </c:pt>
                <c:pt idx="13667">
                  <c:v>0.77842100000000003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0.38940000000000002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0.38924199999999998</c:v>
                </c:pt>
                <c:pt idx="13678">
                  <c:v>1.1673</c:v>
                </c:pt>
                <c:pt idx="13679">
                  <c:v>0</c:v>
                </c:pt>
                <c:pt idx="13680">
                  <c:v>0</c:v>
                </c:pt>
                <c:pt idx="13681">
                  <c:v>0.77951499999999996</c:v>
                </c:pt>
                <c:pt idx="13682">
                  <c:v>0.77929400000000004</c:v>
                </c:pt>
                <c:pt idx="13683">
                  <c:v>0</c:v>
                </c:pt>
                <c:pt idx="13684">
                  <c:v>0</c:v>
                </c:pt>
                <c:pt idx="13685">
                  <c:v>0.77855600000000003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0.77832900000000005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0.38929599999999998</c:v>
                </c:pt>
                <c:pt idx="13694">
                  <c:v>0</c:v>
                </c:pt>
                <c:pt idx="13695">
                  <c:v>0</c:v>
                </c:pt>
                <c:pt idx="13696">
                  <c:v>1.16774</c:v>
                </c:pt>
                <c:pt idx="13697">
                  <c:v>0.38911400000000002</c:v>
                </c:pt>
                <c:pt idx="13698">
                  <c:v>0</c:v>
                </c:pt>
                <c:pt idx="13699">
                  <c:v>0</c:v>
                </c:pt>
                <c:pt idx="13700">
                  <c:v>0.38929000000000002</c:v>
                </c:pt>
                <c:pt idx="13701">
                  <c:v>0</c:v>
                </c:pt>
                <c:pt idx="13702">
                  <c:v>0</c:v>
                </c:pt>
                <c:pt idx="13703">
                  <c:v>0.389264</c:v>
                </c:pt>
                <c:pt idx="13704">
                  <c:v>0.77819199999999999</c:v>
                </c:pt>
                <c:pt idx="13705">
                  <c:v>0</c:v>
                </c:pt>
                <c:pt idx="13706">
                  <c:v>0</c:v>
                </c:pt>
                <c:pt idx="13707">
                  <c:v>0.38920500000000002</c:v>
                </c:pt>
                <c:pt idx="13708">
                  <c:v>0</c:v>
                </c:pt>
                <c:pt idx="13709">
                  <c:v>0</c:v>
                </c:pt>
                <c:pt idx="13710">
                  <c:v>0.388961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0.77855600000000003</c:v>
                </c:pt>
                <c:pt idx="13715">
                  <c:v>0.38906800000000002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0.38921499999999998</c:v>
                </c:pt>
                <c:pt idx="13720">
                  <c:v>0</c:v>
                </c:pt>
                <c:pt idx="13721">
                  <c:v>0</c:v>
                </c:pt>
                <c:pt idx="13722">
                  <c:v>1.16767</c:v>
                </c:pt>
                <c:pt idx="13723">
                  <c:v>0.77848600000000001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0.77876599999999996</c:v>
                </c:pt>
                <c:pt idx="13728">
                  <c:v>0.38913599999999998</c:v>
                </c:pt>
                <c:pt idx="13729">
                  <c:v>0</c:v>
                </c:pt>
                <c:pt idx="13730">
                  <c:v>0</c:v>
                </c:pt>
                <c:pt idx="13731">
                  <c:v>0.77837999999999996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0.38973999999999998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1.16754</c:v>
                </c:pt>
                <c:pt idx="13740">
                  <c:v>0.389206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0.38926100000000002</c:v>
                </c:pt>
                <c:pt idx="13745">
                  <c:v>0.38902599999999998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0.77873700000000001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1.1688799999999999</c:v>
                </c:pt>
                <c:pt idx="13754">
                  <c:v>0.38922899999999999</c:v>
                </c:pt>
                <c:pt idx="13755">
                  <c:v>0</c:v>
                </c:pt>
                <c:pt idx="13756">
                  <c:v>0</c:v>
                </c:pt>
                <c:pt idx="13757">
                  <c:v>0.77840900000000002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1.1681600000000001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0.38931300000000002</c:v>
                </c:pt>
                <c:pt idx="13769">
                  <c:v>0.38887899999999997</c:v>
                </c:pt>
                <c:pt idx="13770">
                  <c:v>0</c:v>
                </c:pt>
                <c:pt idx="13771">
                  <c:v>0</c:v>
                </c:pt>
                <c:pt idx="13772">
                  <c:v>0.389345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</c:v>
                </c:pt>
                <c:pt idx="13777">
                  <c:v>0.77837500000000004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0.38927600000000001</c:v>
                </c:pt>
                <c:pt idx="13782">
                  <c:v>0.389235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0.77965099999999998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1.55738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1.5571999999999999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0.38991599999999998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0.38923400000000002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0.77829400000000004</c:v>
                </c:pt>
                <c:pt idx="13812">
                  <c:v>0</c:v>
                </c:pt>
                <c:pt idx="13813">
                  <c:v>0</c:v>
                </c:pt>
                <c:pt idx="13814">
                  <c:v>0.77809499999999998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0.77707400000000004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0.778528</c:v>
                </c:pt>
                <c:pt idx="13823">
                  <c:v>0.38949699999999998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0.77847100000000002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0.389208</c:v>
                </c:pt>
                <c:pt idx="13841">
                  <c:v>0</c:v>
                </c:pt>
                <c:pt idx="13842">
                  <c:v>0</c:v>
                </c:pt>
                <c:pt idx="13843">
                  <c:v>0.78056300000000001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1.1673100000000001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0.38914100000000001</c:v>
                </c:pt>
                <c:pt idx="13853">
                  <c:v>1.16734</c:v>
                </c:pt>
                <c:pt idx="13854">
                  <c:v>0.77829400000000004</c:v>
                </c:pt>
                <c:pt idx="13855">
                  <c:v>0</c:v>
                </c:pt>
                <c:pt idx="13856">
                  <c:v>0</c:v>
                </c:pt>
                <c:pt idx="13857">
                  <c:v>0.38890799999999998</c:v>
                </c:pt>
                <c:pt idx="13858">
                  <c:v>0.38897599999999999</c:v>
                </c:pt>
                <c:pt idx="13859">
                  <c:v>0</c:v>
                </c:pt>
                <c:pt idx="13860">
                  <c:v>0</c:v>
                </c:pt>
                <c:pt idx="13861">
                  <c:v>0.77871000000000001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0.77878899999999995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0.389291</c:v>
                </c:pt>
                <c:pt idx="13871">
                  <c:v>0.77843200000000001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0.77826799999999996</c:v>
                </c:pt>
                <c:pt idx="13876">
                  <c:v>0</c:v>
                </c:pt>
                <c:pt idx="13877">
                  <c:v>0</c:v>
                </c:pt>
                <c:pt idx="13878">
                  <c:v>0.77840799999999999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0.77868000000000004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0.38868999999999998</c:v>
                </c:pt>
                <c:pt idx="13888">
                  <c:v>1.16716</c:v>
                </c:pt>
                <c:pt idx="13889">
                  <c:v>0</c:v>
                </c:pt>
                <c:pt idx="13890">
                  <c:v>0</c:v>
                </c:pt>
                <c:pt idx="13891">
                  <c:v>0.38924399999999998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1.16818</c:v>
                </c:pt>
                <c:pt idx="13896">
                  <c:v>0</c:v>
                </c:pt>
                <c:pt idx="13897">
                  <c:v>0</c:v>
                </c:pt>
                <c:pt idx="13898">
                  <c:v>0.77881599999999995</c:v>
                </c:pt>
                <c:pt idx="13899">
                  <c:v>1.5564800000000001</c:v>
                </c:pt>
                <c:pt idx="13900">
                  <c:v>0</c:v>
                </c:pt>
                <c:pt idx="13901">
                  <c:v>0</c:v>
                </c:pt>
                <c:pt idx="13902">
                  <c:v>1.1678999999999999</c:v>
                </c:pt>
                <c:pt idx="13903">
                  <c:v>0</c:v>
                </c:pt>
                <c:pt idx="13904">
                  <c:v>0</c:v>
                </c:pt>
                <c:pt idx="13905">
                  <c:v>1.16774</c:v>
                </c:pt>
                <c:pt idx="13906">
                  <c:v>0</c:v>
                </c:pt>
                <c:pt idx="13907">
                  <c:v>0</c:v>
                </c:pt>
                <c:pt idx="13908">
                  <c:v>0.38859399999999999</c:v>
                </c:pt>
                <c:pt idx="13909">
                  <c:v>0</c:v>
                </c:pt>
                <c:pt idx="13910">
                  <c:v>0</c:v>
                </c:pt>
                <c:pt idx="13911">
                  <c:v>0.77857299999999996</c:v>
                </c:pt>
                <c:pt idx="13912">
                  <c:v>0.77853399999999995</c:v>
                </c:pt>
                <c:pt idx="13913">
                  <c:v>0</c:v>
                </c:pt>
                <c:pt idx="13914">
                  <c:v>0</c:v>
                </c:pt>
                <c:pt idx="13915">
                  <c:v>0.32277499999999998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0</c:v>
                </c:pt>
                <c:pt idx="13920">
                  <c:v>0.77995499999999995</c:v>
                </c:pt>
                <c:pt idx="13921">
                  <c:v>0</c:v>
                </c:pt>
                <c:pt idx="13922">
                  <c:v>0</c:v>
                </c:pt>
                <c:pt idx="13923">
                  <c:v>0.38950299999999999</c:v>
                </c:pt>
                <c:pt idx="13924">
                  <c:v>0.38889400000000002</c:v>
                </c:pt>
                <c:pt idx="13925">
                  <c:v>0</c:v>
                </c:pt>
                <c:pt idx="13926">
                  <c:v>0</c:v>
                </c:pt>
                <c:pt idx="13927">
                  <c:v>0.77802700000000002</c:v>
                </c:pt>
                <c:pt idx="13928">
                  <c:v>0.38889699999999999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1.5572600000000001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1.1676800000000001</c:v>
                </c:pt>
                <c:pt idx="13938">
                  <c:v>0</c:v>
                </c:pt>
                <c:pt idx="13939">
                  <c:v>0</c:v>
                </c:pt>
                <c:pt idx="13940">
                  <c:v>0.38915899999999998</c:v>
                </c:pt>
                <c:pt idx="13941">
                  <c:v>0.77822000000000002</c:v>
                </c:pt>
                <c:pt idx="13942">
                  <c:v>0</c:v>
                </c:pt>
                <c:pt idx="13943">
                  <c:v>0</c:v>
                </c:pt>
                <c:pt idx="13944">
                  <c:v>0.77819099999999997</c:v>
                </c:pt>
                <c:pt idx="13945">
                  <c:v>0.38927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0.38938600000000001</c:v>
                </c:pt>
                <c:pt idx="13954">
                  <c:v>0</c:v>
                </c:pt>
                <c:pt idx="13955">
                  <c:v>0</c:v>
                </c:pt>
                <c:pt idx="13956">
                  <c:v>0.77910100000000004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0.389401</c:v>
                </c:pt>
                <c:pt idx="13962">
                  <c:v>1.1674500000000001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0.77638799999999997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0.389484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0.77877600000000002</c:v>
                </c:pt>
                <c:pt idx="13977">
                  <c:v>0</c:v>
                </c:pt>
                <c:pt idx="13978">
                  <c:v>0</c:v>
                </c:pt>
                <c:pt idx="13979">
                  <c:v>0.38940799999999998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0.77884299999999995</c:v>
                </c:pt>
                <c:pt idx="13984">
                  <c:v>0</c:v>
                </c:pt>
                <c:pt idx="13985">
                  <c:v>0.389206</c:v>
                </c:pt>
                <c:pt idx="13986">
                  <c:v>0.38877600000000001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1.1676800000000001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0.38924999999999998</c:v>
                </c:pt>
                <c:pt idx="13995">
                  <c:v>0.38928200000000002</c:v>
                </c:pt>
                <c:pt idx="13996">
                  <c:v>0</c:v>
                </c:pt>
                <c:pt idx="13997">
                  <c:v>0</c:v>
                </c:pt>
                <c:pt idx="13998">
                  <c:v>0.38942199999999999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0.38941199999999998</c:v>
                </c:pt>
                <c:pt idx="14003">
                  <c:v>0.77822100000000005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0.77847500000000003</c:v>
                </c:pt>
                <c:pt idx="14008">
                  <c:v>0.77860700000000005</c:v>
                </c:pt>
                <c:pt idx="14009">
                  <c:v>0</c:v>
                </c:pt>
                <c:pt idx="14010">
                  <c:v>0</c:v>
                </c:pt>
                <c:pt idx="14011">
                  <c:v>0.38935399999999998</c:v>
                </c:pt>
                <c:pt idx="14012">
                  <c:v>0</c:v>
                </c:pt>
                <c:pt idx="14013">
                  <c:v>0</c:v>
                </c:pt>
                <c:pt idx="14014">
                  <c:v>0.38911299999999999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0.38938800000000001</c:v>
                </c:pt>
                <c:pt idx="14019">
                  <c:v>0</c:v>
                </c:pt>
                <c:pt idx="14020">
                  <c:v>0</c:v>
                </c:pt>
                <c:pt idx="14021">
                  <c:v>0.77880799999999994</c:v>
                </c:pt>
                <c:pt idx="14022">
                  <c:v>0.77803299999999997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0.77882600000000002</c:v>
                </c:pt>
                <c:pt idx="14030">
                  <c:v>1.5568200000000001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0.38937500000000003</c:v>
                </c:pt>
                <c:pt idx="14035">
                  <c:v>0</c:v>
                </c:pt>
                <c:pt idx="14036">
                  <c:v>0</c:v>
                </c:pt>
                <c:pt idx="14037">
                  <c:v>0.38803599999999999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1.1677500000000001</c:v>
                </c:pt>
                <c:pt idx="14043">
                  <c:v>0</c:v>
                </c:pt>
                <c:pt idx="14044">
                  <c:v>0</c:v>
                </c:pt>
                <c:pt idx="14045">
                  <c:v>0.778389</c:v>
                </c:pt>
                <c:pt idx="14046">
                  <c:v>1.16744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0.38925700000000002</c:v>
                </c:pt>
                <c:pt idx="14055">
                  <c:v>0.38923200000000002</c:v>
                </c:pt>
                <c:pt idx="14056">
                  <c:v>0</c:v>
                </c:pt>
                <c:pt idx="14057">
                  <c:v>0</c:v>
                </c:pt>
                <c:pt idx="14058">
                  <c:v>0.38924399999999998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0.38966499999999998</c:v>
                </c:pt>
                <c:pt idx="14064">
                  <c:v>1.5564899999999999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0.38821099999999997</c:v>
                </c:pt>
                <c:pt idx="14069">
                  <c:v>0</c:v>
                </c:pt>
                <c:pt idx="14070">
                  <c:v>0</c:v>
                </c:pt>
                <c:pt idx="14071">
                  <c:v>0.38935700000000001</c:v>
                </c:pt>
                <c:pt idx="14072">
                  <c:v>0.77816099999999999</c:v>
                </c:pt>
                <c:pt idx="14073">
                  <c:v>0.38924500000000001</c:v>
                </c:pt>
                <c:pt idx="14074">
                  <c:v>0</c:v>
                </c:pt>
                <c:pt idx="14075">
                  <c:v>0.389378</c:v>
                </c:pt>
                <c:pt idx="14076">
                  <c:v>0.38913399999999998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1.17089</c:v>
                </c:pt>
                <c:pt idx="14082">
                  <c:v>0.38911299999999999</c:v>
                </c:pt>
                <c:pt idx="14083">
                  <c:v>0</c:v>
                </c:pt>
                <c:pt idx="14084">
                  <c:v>0</c:v>
                </c:pt>
                <c:pt idx="14085">
                  <c:v>0.77867500000000001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0.389069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0.39018799999999998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0.38955600000000001</c:v>
                </c:pt>
                <c:pt idx="14099">
                  <c:v>1.1688700000000001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1.5572900000000001</c:v>
                </c:pt>
                <c:pt idx="14104">
                  <c:v>0.38952500000000001</c:v>
                </c:pt>
                <c:pt idx="14105">
                  <c:v>0</c:v>
                </c:pt>
                <c:pt idx="14106">
                  <c:v>0.388679</c:v>
                </c:pt>
                <c:pt idx="14107">
                  <c:v>0.77864</c:v>
                </c:pt>
                <c:pt idx="14108">
                  <c:v>0.389544</c:v>
                </c:pt>
                <c:pt idx="14109">
                  <c:v>0</c:v>
                </c:pt>
                <c:pt idx="14110">
                  <c:v>0</c:v>
                </c:pt>
                <c:pt idx="14111">
                  <c:v>0.38924799999999998</c:v>
                </c:pt>
                <c:pt idx="14112">
                  <c:v>0</c:v>
                </c:pt>
                <c:pt idx="14113">
                  <c:v>1.16771</c:v>
                </c:pt>
                <c:pt idx="14114">
                  <c:v>0</c:v>
                </c:pt>
                <c:pt idx="14115">
                  <c:v>0</c:v>
                </c:pt>
                <c:pt idx="14116">
                  <c:v>1.1695199999999999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0.77949800000000002</c:v>
                </c:pt>
                <c:pt idx="14121">
                  <c:v>0</c:v>
                </c:pt>
                <c:pt idx="14122">
                  <c:v>0</c:v>
                </c:pt>
                <c:pt idx="14123">
                  <c:v>0.38919999999999999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0.38775700000000002</c:v>
                </c:pt>
                <c:pt idx="14128">
                  <c:v>0</c:v>
                </c:pt>
                <c:pt idx="14129">
                  <c:v>0.38905000000000001</c:v>
                </c:pt>
                <c:pt idx="14130">
                  <c:v>0.38946199999999997</c:v>
                </c:pt>
                <c:pt idx="14131">
                  <c:v>0.38934800000000003</c:v>
                </c:pt>
                <c:pt idx="14132">
                  <c:v>0</c:v>
                </c:pt>
                <c:pt idx="14133">
                  <c:v>0</c:v>
                </c:pt>
                <c:pt idx="14134">
                  <c:v>0.77867500000000001</c:v>
                </c:pt>
                <c:pt idx="14135">
                  <c:v>0</c:v>
                </c:pt>
                <c:pt idx="14136">
                  <c:v>0</c:v>
                </c:pt>
                <c:pt idx="14137">
                  <c:v>0.77862600000000004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0.389351</c:v>
                </c:pt>
                <c:pt idx="14142">
                  <c:v>1.1687799999999999</c:v>
                </c:pt>
                <c:pt idx="14143">
                  <c:v>0</c:v>
                </c:pt>
                <c:pt idx="14144">
                  <c:v>0</c:v>
                </c:pt>
                <c:pt idx="14145">
                  <c:v>0.38930100000000001</c:v>
                </c:pt>
                <c:pt idx="14146">
                  <c:v>0</c:v>
                </c:pt>
                <c:pt idx="14147">
                  <c:v>0</c:v>
                </c:pt>
                <c:pt idx="14148">
                  <c:v>0.38920300000000002</c:v>
                </c:pt>
                <c:pt idx="14149">
                  <c:v>0.778447</c:v>
                </c:pt>
                <c:pt idx="14150">
                  <c:v>0.38940999999999998</c:v>
                </c:pt>
                <c:pt idx="14151">
                  <c:v>0</c:v>
                </c:pt>
                <c:pt idx="14152">
                  <c:v>0</c:v>
                </c:pt>
                <c:pt idx="14153">
                  <c:v>0.38216099999999997</c:v>
                </c:pt>
                <c:pt idx="14154">
                  <c:v>0</c:v>
                </c:pt>
                <c:pt idx="14155">
                  <c:v>0</c:v>
                </c:pt>
                <c:pt idx="14156">
                  <c:v>0.38935199999999998</c:v>
                </c:pt>
                <c:pt idx="14157">
                  <c:v>0.38925399999999999</c:v>
                </c:pt>
                <c:pt idx="14158">
                  <c:v>0</c:v>
                </c:pt>
                <c:pt idx="14159">
                  <c:v>0</c:v>
                </c:pt>
                <c:pt idx="14160">
                  <c:v>0.77685700000000002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0.38933200000000001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0.38941599999999998</c:v>
                </c:pt>
                <c:pt idx="14168">
                  <c:v>0</c:v>
                </c:pt>
                <c:pt idx="14169">
                  <c:v>0</c:v>
                </c:pt>
                <c:pt idx="14170">
                  <c:v>0.38856400000000002</c:v>
                </c:pt>
                <c:pt idx="14171">
                  <c:v>0.38925900000000002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0.38931199999999999</c:v>
                </c:pt>
                <c:pt idx="14176">
                  <c:v>0</c:v>
                </c:pt>
                <c:pt idx="14177">
                  <c:v>0</c:v>
                </c:pt>
                <c:pt idx="14178">
                  <c:v>0.38224999999999998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0.38956499999999999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0.77861000000000002</c:v>
                </c:pt>
                <c:pt idx="14188">
                  <c:v>0</c:v>
                </c:pt>
                <c:pt idx="14189">
                  <c:v>0</c:v>
                </c:pt>
                <c:pt idx="14190">
                  <c:v>0.39014700000000002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0.77868499999999996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0.76393100000000003</c:v>
                </c:pt>
                <c:pt idx="14204">
                  <c:v>0.77877399999999997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0.39013700000000001</c:v>
                </c:pt>
                <c:pt idx="14209">
                  <c:v>0</c:v>
                </c:pt>
                <c:pt idx="14210">
                  <c:v>0</c:v>
                </c:pt>
                <c:pt idx="14211">
                  <c:v>0.77804799999999996</c:v>
                </c:pt>
                <c:pt idx="14212">
                  <c:v>0.77829000000000004</c:v>
                </c:pt>
                <c:pt idx="14213">
                  <c:v>0</c:v>
                </c:pt>
                <c:pt idx="14214">
                  <c:v>0</c:v>
                </c:pt>
                <c:pt idx="14215">
                  <c:v>0.38934200000000002</c:v>
                </c:pt>
                <c:pt idx="14216">
                  <c:v>0.38917600000000002</c:v>
                </c:pt>
                <c:pt idx="14217">
                  <c:v>0</c:v>
                </c:pt>
                <c:pt idx="14218">
                  <c:v>0</c:v>
                </c:pt>
                <c:pt idx="14219">
                  <c:v>1.1677500000000001</c:v>
                </c:pt>
                <c:pt idx="14220">
                  <c:v>0</c:v>
                </c:pt>
                <c:pt idx="14221">
                  <c:v>0</c:v>
                </c:pt>
                <c:pt idx="14222">
                  <c:v>0.77897000000000005</c:v>
                </c:pt>
                <c:pt idx="14223">
                  <c:v>0.38933299999999998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0.77910999999999997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0.77925100000000003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0.38958599999999999</c:v>
                </c:pt>
                <c:pt idx="14237">
                  <c:v>0</c:v>
                </c:pt>
                <c:pt idx="14238">
                  <c:v>0</c:v>
                </c:pt>
                <c:pt idx="14239">
                  <c:v>1.1680699999999999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0.39023400000000003</c:v>
                </c:pt>
                <c:pt idx="14244">
                  <c:v>0.77835100000000002</c:v>
                </c:pt>
                <c:pt idx="14245">
                  <c:v>0</c:v>
                </c:pt>
                <c:pt idx="14246">
                  <c:v>0</c:v>
                </c:pt>
                <c:pt idx="14247">
                  <c:v>0.38949400000000001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0.77883500000000006</c:v>
                </c:pt>
                <c:pt idx="14252">
                  <c:v>0</c:v>
                </c:pt>
                <c:pt idx="14253">
                  <c:v>0</c:v>
                </c:pt>
                <c:pt idx="14254">
                  <c:v>0.38909899999999997</c:v>
                </c:pt>
                <c:pt idx="14255">
                  <c:v>0.77883000000000002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0.77919099999999997</c:v>
                </c:pt>
                <c:pt idx="14260">
                  <c:v>0</c:v>
                </c:pt>
                <c:pt idx="14261">
                  <c:v>0.389486</c:v>
                </c:pt>
                <c:pt idx="14262">
                  <c:v>1.1677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0.77893199999999996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1.1678500000000001</c:v>
                </c:pt>
                <c:pt idx="14272">
                  <c:v>0</c:v>
                </c:pt>
                <c:pt idx="14273">
                  <c:v>0</c:v>
                </c:pt>
                <c:pt idx="14274">
                  <c:v>0.77866599999999997</c:v>
                </c:pt>
                <c:pt idx="14275">
                  <c:v>1.1677599999999999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0.77869200000000005</c:v>
                </c:pt>
                <c:pt idx="14281">
                  <c:v>0</c:v>
                </c:pt>
                <c:pt idx="14282">
                  <c:v>0</c:v>
                </c:pt>
                <c:pt idx="14283">
                  <c:v>0.389459</c:v>
                </c:pt>
                <c:pt idx="14284">
                  <c:v>1.1677500000000001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0.38939699999999999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1.16812</c:v>
                </c:pt>
                <c:pt idx="14294">
                  <c:v>0</c:v>
                </c:pt>
                <c:pt idx="14295">
                  <c:v>0</c:v>
                </c:pt>
                <c:pt idx="14296">
                  <c:v>0.38926100000000002</c:v>
                </c:pt>
                <c:pt idx="14297">
                  <c:v>0.38924900000000001</c:v>
                </c:pt>
                <c:pt idx="14298">
                  <c:v>0</c:v>
                </c:pt>
                <c:pt idx="14299">
                  <c:v>0.38927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0.38195800000000002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0.38960099999999998</c:v>
                </c:pt>
                <c:pt idx="14308">
                  <c:v>0.38921600000000001</c:v>
                </c:pt>
                <c:pt idx="14309">
                  <c:v>1.1676899999999999</c:v>
                </c:pt>
                <c:pt idx="14310">
                  <c:v>0</c:v>
                </c:pt>
                <c:pt idx="14311">
                  <c:v>0</c:v>
                </c:pt>
                <c:pt idx="14312">
                  <c:v>0.77913900000000003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1.1678599999999999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1.5578099999999999</c:v>
                </c:pt>
                <c:pt idx="14321">
                  <c:v>0</c:v>
                </c:pt>
                <c:pt idx="14322">
                  <c:v>0</c:v>
                </c:pt>
                <c:pt idx="14323">
                  <c:v>0.77857299999999996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0.76466000000000001</c:v>
                </c:pt>
                <c:pt idx="14329">
                  <c:v>0.77998999999999996</c:v>
                </c:pt>
                <c:pt idx="14330">
                  <c:v>0</c:v>
                </c:pt>
                <c:pt idx="14331">
                  <c:v>0</c:v>
                </c:pt>
                <c:pt idx="14332">
                  <c:v>0.77919499999999997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0.77852399999999999</c:v>
                </c:pt>
                <c:pt idx="14338">
                  <c:v>0</c:v>
                </c:pt>
                <c:pt idx="14339">
                  <c:v>0</c:v>
                </c:pt>
                <c:pt idx="14340">
                  <c:v>0.38921</c:v>
                </c:pt>
                <c:pt idx="14341">
                  <c:v>0</c:v>
                </c:pt>
                <c:pt idx="14342">
                  <c:v>0</c:v>
                </c:pt>
                <c:pt idx="14343">
                  <c:v>0.38962400000000003</c:v>
                </c:pt>
                <c:pt idx="14344">
                  <c:v>0</c:v>
                </c:pt>
                <c:pt idx="14345">
                  <c:v>0</c:v>
                </c:pt>
                <c:pt idx="14346">
                  <c:v>1.1683600000000001</c:v>
                </c:pt>
                <c:pt idx="14347">
                  <c:v>0.77773899999999996</c:v>
                </c:pt>
                <c:pt idx="14348">
                  <c:v>0.38902999999999999</c:v>
                </c:pt>
                <c:pt idx="14349">
                  <c:v>0</c:v>
                </c:pt>
                <c:pt idx="14350">
                  <c:v>0.77871999999999997</c:v>
                </c:pt>
                <c:pt idx="14351">
                  <c:v>0</c:v>
                </c:pt>
                <c:pt idx="14352">
                  <c:v>0</c:v>
                </c:pt>
                <c:pt idx="14353">
                  <c:v>0.76398900000000003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0.389268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1.1681999999999999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0.77880700000000003</c:v>
                </c:pt>
                <c:pt idx="14372">
                  <c:v>0</c:v>
                </c:pt>
                <c:pt idx="14373">
                  <c:v>0</c:v>
                </c:pt>
                <c:pt idx="14374">
                  <c:v>0.38934000000000002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0.38971699999999998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0.38944899999999999</c:v>
                </c:pt>
                <c:pt idx="14386">
                  <c:v>0</c:v>
                </c:pt>
                <c:pt idx="14387">
                  <c:v>0</c:v>
                </c:pt>
                <c:pt idx="14388">
                  <c:v>0.77876999999999996</c:v>
                </c:pt>
                <c:pt idx="14389">
                  <c:v>0</c:v>
                </c:pt>
                <c:pt idx="14390">
                  <c:v>0</c:v>
                </c:pt>
                <c:pt idx="14391">
                  <c:v>0.38936500000000002</c:v>
                </c:pt>
                <c:pt idx="14392">
                  <c:v>0.77839100000000006</c:v>
                </c:pt>
                <c:pt idx="14393">
                  <c:v>0</c:v>
                </c:pt>
                <c:pt idx="14394">
                  <c:v>0</c:v>
                </c:pt>
                <c:pt idx="14395">
                  <c:v>0.77863300000000002</c:v>
                </c:pt>
                <c:pt idx="14396">
                  <c:v>0</c:v>
                </c:pt>
                <c:pt idx="14397">
                  <c:v>0</c:v>
                </c:pt>
                <c:pt idx="14398">
                  <c:v>0.389316</c:v>
                </c:pt>
                <c:pt idx="143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830352"/>
        <c:axId val="331962784"/>
      </c:lineChart>
      <c:catAx>
        <c:axId val="303830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62784"/>
        <c:crosses val="autoZero"/>
        <c:auto val="1"/>
        <c:lblAlgn val="ctr"/>
        <c:lblOffset val="100"/>
        <c:noMultiLvlLbl val="0"/>
      </c:catAx>
      <c:valAx>
        <c:axId val="33196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38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Tabelle1!$C$8:$C$14407</c:f>
              <c:numCache>
                <c:formatCode>General</c:formatCode>
                <c:ptCount val="14400"/>
                <c:pt idx="0">
                  <c:v>1708032</c:v>
                </c:pt>
                <c:pt idx="1">
                  <c:v>1708032</c:v>
                </c:pt>
                <c:pt idx="2">
                  <c:v>1708032</c:v>
                </c:pt>
                <c:pt idx="3">
                  <c:v>1708032</c:v>
                </c:pt>
                <c:pt idx="4">
                  <c:v>1708032</c:v>
                </c:pt>
                <c:pt idx="5">
                  <c:v>1708032</c:v>
                </c:pt>
                <c:pt idx="6">
                  <c:v>1708032</c:v>
                </c:pt>
                <c:pt idx="7">
                  <c:v>1708032</c:v>
                </c:pt>
                <c:pt idx="8">
                  <c:v>1708032</c:v>
                </c:pt>
                <c:pt idx="9">
                  <c:v>1708032</c:v>
                </c:pt>
                <c:pt idx="10">
                  <c:v>1708032</c:v>
                </c:pt>
                <c:pt idx="11">
                  <c:v>1708032</c:v>
                </c:pt>
                <c:pt idx="12">
                  <c:v>1708032</c:v>
                </c:pt>
                <c:pt idx="13">
                  <c:v>1708032</c:v>
                </c:pt>
                <c:pt idx="14">
                  <c:v>1708032</c:v>
                </c:pt>
                <c:pt idx="15">
                  <c:v>1708032</c:v>
                </c:pt>
                <c:pt idx="16">
                  <c:v>1708032</c:v>
                </c:pt>
                <c:pt idx="17">
                  <c:v>1708032</c:v>
                </c:pt>
                <c:pt idx="18">
                  <c:v>1708032</c:v>
                </c:pt>
                <c:pt idx="19">
                  <c:v>1708032</c:v>
                </c:pt>
                <c:pt idx="20">
                  <c:v>1708032</c:v>
                </c:pt>
                <c:pt idx="21">
                  <c:v>1708032</c:v>
                </c:pt>
                <c:pt idx="22">
                  <c:v>1708032</c:v>
                </c:pt>
                <c:pt idx="23">
                  <c:v>1708032</c:v>
                </c:pt>
                <c:pt idx="24">
                  <c:v>1708032</c:v>
                </c:pt>
                <c:pt idx="25">
                  <c:v>1708032</c:v>
                </c:pt>
                <c:pt idx="26">
                  <c:v>1708032</c:v>
                </c:pt>
                <c:pt idx="27">
                  <c:v>1708032</c:v>
                </c:pt>
                <c:pt idx="28">
                  <c:v>1708032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1699840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1699840</c:v>
                </c:pt>
                <c:pt idx="88">
                  <c:v>1699840</c:v>
                </c:pt>
                <c:pt idx="89">
                  <c:v>1699840</c:v>
                </c:pt>
                <c:pt idx="90">
                  <c:v>1699840</c:v>
                </c:pt>
                <c:pt idx="91">
                  <c:v>1699840</c:v>
                </c:pt>
                <c:pt idx="92">
                  <c:v>1699840</c:v>
                </c:pt>
                <c:pt idx="93">
                  <c:v>1699840</c:v>
                </c:pt>
                <c:pt idx="94">
                  <c:v>1699840</c:v>
                </c:pt>
                <c:pt idx="95">
                  <c:v>1699840</c:v>
                </c:pt>
                <c:pt idx="96">
                  <c:v>1699840</c:v>
                </c:pt>
                <c:pt idx="97">
                  <c:v>1699840</c:v>
                </c:pt>
                <c:pt idx="98">
                  <c:v>1699840</c:v>
                </c:pt>
                <c:pt idx="99">
                  <c:v>1699840</c:v>
                </c:pt>
                <c:pt idx="100">
                  <c:v>1699840</c:v>
                </c:pt>
                <c:pt idx="101">
                  <c:v>1699840</c:v>
                </c:pt>
                <c:pt idx="102">
                  <c:v>1699840</c:v>
                </c:pt>
                <c:pt idx="103">
                  <c:v>1699840</c:v>
                </c:pt>
                <c:pt idx="104">
                  <c:v>1699840</c:v>
                </c:pt>
                <c:pt idx="105">
                  <c:v>1699840</c:v>
                </c:pt>
                <c:pt idx="106">
                  <c:v>1699840</c:v>
                </c:pt>
                <c:pt idx="107">
                  <c:v>1699840</c:v>
                </c:pt>
                <c:pt idx="108">
                  <c:v>1699840</c:v>
                </c:pt>
                <c:pt idx="109">
                  <c:v>1699840</c:v>
                </c:pt>
                <c:pt idx="110">
                  <c:v>1699840</c:v>
                </c:pt>
                <c:pt idx="111">
                  <c:v>1699840</c:v>
                </c:pt>
                <c:pt idx="112">
                  <c:v>1699840</c:v>
                </c:pt>
                <c:pt idx="113">
                  <c:v>1699840</c:v>
                </c:pt>
                <c:pt idx="114">
                  <c:v>1699840</c:v>
                </c:pt>
                <c:pt idx="115">
                  <c:v>1699840</c:v>
                </c:pt>
                <c:pt idx="116">
                  <c:v>1699840</c:v>
                </c:pt>
                <c:pt idx="117">
                  <c:v>1699840</c:v>
                </c:pt>
                <c:pt idx="118">
                  <c:v>1699840</c:v>
                </c:pt>
                <c:pt idx="119">
                  <c:v>1699840</c:v>
                </c:pt>
                <c:pt idx="120">
                  <c:v>1699840</c:v>
                </c:pt>
                <c:pt idx="121">
                  <c:v>1699840</c:v>
                </c:pt>
                <c:pt idx="122">
                  <c:v>1699840</c:v>
                </c:pt>
                <c:pt idx="123">
                  <c:v>1699840</c:v>
                </c:pt>
                <c:pt idx="124">
                  <c:v>1699840</c:v>
                </c:pt>
                <c:pt idx="125">
                  <c:v>1699840</c:v>
                </c:pt>
                <c:pt idx="126">
                  <c:v>1699840</c:v>
                </c:pt>
                <c:pt idx="127">
                  <c:v>1699840</c:v>
                </c:pt>
                <c:pt idx="128">
                  <c:v>1699840</c:v>
                </c:pt>
                <c:pt idx="129">
                  <c:v>1699840</c:v>
                </c:pt>
                <c:pt idx="130">
                  <c:v>1699840</c:v>
                </c:pt>
                <c:pt idx="131">
                  <c:v>1699840</c:v>
                </c:pt>
                <c:pt idx="132">
                  <c:v>1699840</c:v>
                </c:pt>
                <c:pt idx="133">
                  <c:v>1699840</c:v>
                </c:pt>
                <c:pt idx="134">
                  <c:v>1699840</c:v>
                </c:pt>
                <c:pt idx="135">
                  <c:v>1699840</c:v>
                </c:pt>
                <c:pt idx="136">
                  <c:v>1699840</c:v>
                </c:pt>
                <c:pt idx="137">
                  <c:v>1699840</c:v>
                </c:pt>
                <c:pt idx="138">
                  <c:v>1699840</c:v>
                </c:pt>
                <c:pt idx="139">
                  <c:v>1699840</c:v>
                </c:pt>
                <c:pt idx="140">
                  <c:v>1699840</c:v>
                </c:pt>
                <c:pt idx="141">
                  <c:v>1699840</c:v>
                </c:pt>
                <c:pt idx="142">
                  <c:v>1699840</c:v>
                </c:pt>
                <c:pt idx="143">
                  <c:v>1699840</c:v>
                </c:pt>
                <c:pt idx="144">
                  <c:v>1699840</c:v>
                </c:pt>
                <c:pt idx="145">
                  <c:v>1699840</c:v>
                </c:pt>
                <c:pt idx="146">
                  <c:v>1699840</c:v>
                </c:pt>
                <c:pt idx="147">
                  <c:v>1699840</c:v>
                </c:pt>
                <c:pt idx="148">
                  <c:v>1699840</c:v>
                </c:pt>
                <c:pt idx="149">
                  <c:v>1699840</c:v>
                </c:pt>
                <c:pt idx="150">
                  <c:v>1699840</c:v>
                </c:pt>
                <c:pt idx="151">
                  <c:v>1699840</c:v>
                </c:pt>
                <c:pt idx="152">
                  <c:v>1699840</c:v>
                </c:pt>
                <c:pt idx="153">
                  <c:v>1699840</c:v>
                </c:pt>
                <c:pt idx="154">
                  <c:v>1699840</c:v>
                </c:pt>
                <c:pt idx="155">
                  <c:v>1699840</c:v>
                </c:pt>
                <c:pt idx="156">
                  <c:v>1699840</c:v>
                </c:pt>
                <c:pt idx="157">
                  <c:v>1699840</c:v>
                </c:pt>
                <c:pt idx="158">
                  <c:v>1699840</c:v>
                </c:pt>
                <c:pt idx="159">
                  <c:v>1699840</c:v>
                </c:pt>
                <c:pt idx="160">
                  <c:v>1699840</c:v>
                </c:pt>
                <c:pt idx="161">
                  <c:v>1699840</c:v>
                </c:pt>
                <c:pt idx="162">
                  <c:v>1699840</c:v>
                </c:pt>
                <c:pt idx="163">
                  <c:v>1699840</c:v>
                </c:pt>
                <c:pt idx="164">
                  <c:v>1699840</c:v>
                </c:pt>
                <c:pt idx="165">
                  <c:v>1699840</c:v>
                </c:pt>
                <c:pt idx="166">
                  <c:v>1699840</c:v>
                </c:pt>
                <c:pt idx="167">
                  <c:v>1699840</c:v>
                </c:pt>
                <c:pt idx="168">
                  <c:v>1699840</c:v>
                </c:pt>
                <c:pt idx="169">
                  <c:v>1699840</c:v>
                </c:pt>
                <c:pt idx="170">
                  <c:v>1699840</c:v>
                </c:pt>
                <c:pt idx="171">
                  <c:v>1699840</c:v>
                </c:pt>
                <c:pt idx="172">
                  <c:v>1699840</c:v>
                </c:pt>
                <c:pt idx="173">
                  <c:v>1699840</c:v>
                </c:pt>
                <c:pt idx="174">
                  <c:v>1699840</c:v>
                </c:pt>
                <c:pt idx="175">
                  <c:v>1699840</c:v>
                </c:pt>
                <c:pt idx="176">
                  <c:v>1699840</c:v>
                </c:pt>
                <c:pt idx="177">
                  <c:v>1699840</c:v>
                </c:pt>
                <c:pt idx="178">
                  <c:v>1699840</c:v>
                </c:pt>
                <c:pt idx="179">
                  <c:v>1699840</c:v>
                </c:pt>
                <c:pt idx="180">
                  <c:v>1699840</c:v>
                </c:pt>
                <c:pt idx="181">
                  <c:v>1699840</c:v>
                </c:pt>
                <c:pt idx="182">
                  <c:v>1699840</c:v>
                </c:pt>
                <c:pt idx="183">
                  <c:v>1699840</c:v>
                </c:pt>
                <c:pt idx="184">
                  <c:v>1699840</c:v>
                </c:pt>
                <c:pt idx="185">
                  <c:v>1699840</c:v>
                </c:pt>
                <c:pt idx="186">
                  <c:v>1699840</c:v>
                </c:pt>
                <c:pt idx="187">
                  <c:v>1699840</c:v>
                </c:pt>
                <c:pt idx="188">
                  <c:v>1699840</c:v>
                </c:pt>
                <c:pt idx="189">
                  <c:v>1699840</c:v>
                </c:pt>
                <c:pt idx="190">
                  <c:v>1699840</c:v>
                </c:pt>
                <c:pt idx="191">
                  <c:v>1699840</c:v>
                </c:pt>
                <c:pt idx="192">
                  <c:v>1699840</c:v>
                </c:pt>
                <c:pt idx="193">
                  <c:v>1699840</c:v>
                </c:pt>
                <c:pt idx="194">
                  <c:v>1699840</c:v>
                </c:pt>
                <c:pt idx="195">
                  <c:v>1699840</c:v>
                </c:pt>
                <c:pt idx="196">
                  <c:v>1699840</c:v>
                </c:pt>
                <c:pt idx="197">
                  <c:v>1699840</c:v>
                </c:pt>
                <c:pt idx="198">
                  <c:v>1699840</c:v>
                </c:pt>
                <c:pt idx="199">
                  <c:v>1699840</c:v>
                </c:pt>
                <c:pt idx="200">
                  <c:v>1699840</c:v>
                </c:pt>
                <c:pt idx="201">
                  <c:v>1699840</c:v>
                </c:pt>
                <c:pt idx="202">
                  <c:v>1699840</c:v>
                </c:pt>
                <c:pt idx="203">
                  <c:v>1699840</c:v>
                </c:pt>
                <c:pt idx="204">
                  <c:v>1699840</c:v>
                </c:pt>
                <c:pt idx="205">
                  <c:v>1699840</c:v>
                </c:pt>
                <c:pt idx="206">
                  <c:v>1699840</c:v>
                </c:pt>
                <c:pt idx="207">
                  <c:v>1699840</c:v>
                </c:pt>
                <c:pt idx="208">
                  <c:v>1699840</c:v>
                </c:pt>
                <c:pt idx="209">
                  <c:v>1699840</c:v>
                </c:pt>
                <c:pt idx="210">
                  <c:v>1699840</c:v>
                </c:pt>
                <c:pt idx="211">
                  <c:v>1699840</c:v>
                </c:pt>
                <c:pt idx="212">
                  <c:v>1699840</c:v>
                </c:pt>
                <c:pt idx="213">
                  <c:v>1699840</c:v>
                </c:pt>
                <c:pt idx="214">
                  <c:v>1699840</c:v>
                </c:pt>
                <c:pt idx="215">
                  <c:v>1699840</c:v>
                </c:pt>
                <c:pt idx="216">
                  <c:v>1699840</c:v>
                </c:pt>
                <c:pt idx="217">
                  <c:v>1699840</c:v>
                </c:pt>
                <c:pt idx="218">
                  <c:v>1699840</c:v>
                </c:pt>
                <c:pt idx="219">
                  <c:v>1699840</c:v>
                </c:pt>
                <c:pt idx="220">
                  <c:v>1699840</c:v>
                </c:pt>
                <c:pt idx="221">
                  <c:v>1699840</c:v>
                </c:pt>
                <c:pt idx="222">
                  <c:v>1699840</c:v>
                </c:pt>
                <c:pt idx="223">
                  <c:v>1699840</c:v>
                </c:pt>
                <c:pt idx="224">
                  <c:v>1699840</c:v>
                </c:pt>
                <c:pt idx="225">
                  <c:v>1699840</c:v>
                </c:pt>
                <c:pt idx="226">
                  <c:v>1699840</c:v>
                </c:pt>
                <c:pt idx="227">
                  <c:v>1699840</c:v>
                </c:pt>
                <c:pt idx="228">
                  <c:v>1699840</c:v>
                </c:pt>
                <c:pt idx="229">
                  <c:v>1699840</c:v>
                </c:pt>
                <c:pt idx="230">
                  <c:v>1699840</c:v>
                </c:pt>
                <c:pt idx="231">
                  <c:v>1699840</c:v>
                </c:pt>
                <c:pt idx="232">
                  <c:v>1699840</c:v>
                </c:pt>
                <c:pt idx="233">
                  <c:v>1699840</c:v>
                </c:pt>
                <c:pt idx="234">
                  <c:v>1699840</c:v>
                </c:pt>
                <c:pt idx="235">
                  <c:v>1699840</c:v>
                </c:pt>
                <c:pt idx="236">
                  <c:v>1699840</c:v>
                </c:pt>
                <c:pt idx="237">
                  <c:v>1699840</c:v>
                </c:pt>
                <c:pt idx="238">
                  <c:v>1699840</c:v>
                </c:pt>
                <c:pt idx="239">
                  <c:v>1699840</c:v>
                </c:pt>
                <c:pt idx="240">
                  <c:v>1699840</c:v>
                </c:pt>
                <c:pt idx="241">
                  <c:v>1699840</c:v>
                </c:pt>
                <c:pt idx="242">
                  <c:v>1699840</c:v>
                </c:pt>
                <c:pt idx="243">
                  <c:v>1699840</c:v>
                </c:pt>
                <c:pt idx="244">
                  <c:v>1699840</c:v>
                </c:pt>
                <c:pt idx="245">
                  <c:v>1699840</c:v>
                </c:pt>
                <c:pt idx="246">
                  <c:v>1699840</c:v>
                </c:pt>
                <c:pt idx="247">
                  <c:v>1699840</c:v>
                </c:pt>
                <c:pt idx="248">
                  <c:v>1699840</c:v>
                </c:pt>
                <c:pt idx="249">
                  <c:v>1699840</c:v>
                </c:pt>
                <c:pt idx="250">
                  <c:v>1699840</c:v>
                </c:pt>
                <c:pt idx="251">
                  <c:v>1699840</c:v>
                </c:pt>
                <c:pt idx="252">
                  <c:v>1699840</c:v>
                </c:pt>
                <c:pt idx="253">
                  <c:v>1699840</c:v>
                </c:pt>
                <c:pt idx="254">
                  <c:v>1699840</c:v>
                </c:pt>
                <c:pt idx="255">
                  <c:v>1699840</c:v>
                </c:pt>
                <c:pt idx="256">
                  <c:v>1699840</c:v>
                </c:pt>
                <c:pt idx="257">
                  <c:v>1699840</c:v>
                </c:pt>
                <c:pt idx="258">
                  <c:v>1699840</c:v>
                </c:pt>
                <c:pt idx="259">
                  <c:v>1699840</c:v>
                </c:pt>
                <c:pt idx="260">
                  <c:v>1699840</c:v>
                </c:pt>
                <c:pt idx="261">
                  <c:v>1699840</c:v>
                </c:pt>
                <c:pt idx="262">
                  <c:v>1699840</c:v>
                </c:pt>
                <c:pt idx="263">
                  <c:v>1699840</c:v>
                </c:pt>
                <c:pt idx="264">
                  <c:v>1699840</c:v>
                </c:pt>
                <c:pt idx="265">
                  <c:v>1699840</c:v>
                </c:pt>
                <c:pt idx="266">
                  <c:v>1699840</c:v>
                </c:pt>
                <c:pt idx="267">
                  <c:v>1699840</c:v>
                </c:pt>
                <c:pt idx="268">
                  <c:v>1699840</c:v>
                </c:pt>
                <c:pt idx="269">
                  <c:v>1699840</c:v>
                </c:pt>
                <c:pt idx="270">
                  <c:v>1699840</c:v>
                </c:pt>
                <c:pt idx="271">
                  <c:v>1699840</c:v>
                </c:pt>
                <c:pt idx="272">
                  <c:v>1699840</c:v>
                </c:pt>
                <c:pt idx="273">
                  <c:v>1699840</c:v>
                </c:pt>
                <c:pt idx="274">
                  <c:v>1699840</c:v>
                </c:pt>
                <c:pt idx="275">
                  <c:v>1699840</c:v>
                </c:pt>
                <c:pt idx="276">
                  <c:v>1699840</c:v>
                </c:pt>
                <c:pt idx="277">
                  <c:v>1699840</c:v>
                </c:pt>
                <c:pt idx="278">
                  <c:v>1699840</c:v>
                </c:pt>
                <c:pt idx="279">
                  <c:v>1699840</c:v>
                </c:pt>
                <c:pt idx="280">
                  <c:v>1699840</c:v>
                </c:pt>
                <c:pt idx="281">
                  <c:v>1699840</c:v>
                </c:pt>
                <c:pt idx="282">
                  <c:v>1699840</c:v>
                </c:pt>
                <c:pt idx="283">
                  <c:v>1699840</c:v>
                </c:pt>
                <c:pt idx="284">
                  <c:v>1699840</c:v>
                </c:pt>
                <c:pt idx="285">
                  <c:v>1699840</c:v>
                </c:pt>
                <c:pt idx="286">
                  <c:v>1699840</c:v>
                </c:pt>
                <c:pt idx="287">
                  <c:v>1699840</c:v>
                </c:pt>
                <c:pt idx="288">
                  <c:v>1699840</c:v>
                </c:pt>
                <c:pt idx="289">
                  <c:v>1699840</c:v>
                </c:pt>
                <c:pt idx="290">
                  <c:v>1699840</c:v>
                </c:pt>
                <c:pt idx="291">
                  <c:v>1699840</c:v>
                </c:pt>
                <c:pt idx="292">
                  <c:v>1699840</c:v>
                </c:pt>
                <c:pt idx="293">
                  <c:v>1699840</c:v>
                </c:pt>
                <c:pt idx="294">
                  <c:v>1699840</c:v>
                </c:pt>
                <c:pt idx="295">
                  <c:v>1699840</c:v>
                </c:pt>
                <c:pt idx="296">
                  <c:v>1699840</c:v>
                </c:pt>
                <c:pt idx="297">
                  <c:v>1699840</c:v>
                </c:pt>
                <c:pt idx="298">
                  <c:v>1671168</c:v>
                </c:pt>
                <c:pt idx="299">
                  <c:v>1671168</c:v>
                </c:pt>
                <c:pt idx="300">
                  <c:v>1671168</c:v>
                </c:pt>
                <c:pt idx="301">
                  <c:v>1671168</c:v>
                </c:pt>
                <c:pt idx="302">
                  <c:v>1671168</c:v>
                </c:pt>
                <c:pt idx="303">
                  <c:v>1671168</c:v>
                </c:pt>
                <c:pt idx="304">
                  <c:v>1671168</c:v>
                </c:pt>
                <c:pt idx="305">
                  <c:v>1671168</c:v>
                </c:pt>
                <c:pt idx="306">
                  <c:v>1671168</c:v>
                </c:pt>
                <c:pt idx="307">
                  <c:v>1671168</c:v>
                </c:pt>
                <c:pt idx="308">
                  <c:v>1671168</c:v>
                </c:pt>
                <c:pt idx="309">
                  <c:v>1671168</c:v>
                </c:pt>
                <c:pt idx="310">
                  <c:v>1671168</c:v>
                </c:pt>
                <c:pt idx="311">
                  <c:v>1671168</c:v>
                </c:pt>
                <c:pt idx="312">
                  <c:v>1671168</c:v>
                </c:pt>
                <c:pt idx="313">
                  <c:v>1671168</c:v>
                </c:pt>
                <c:pt idx="314">
                  <c:v>1671168</c:v>
                </c:pt>
                <c:pt idx="315">
                  <c:v>1671168</c:v>
                </c:pt>
                <c:pt idx="316">
                  <c:v>1671168</c:v>
                </c:pt>
                <c:pt idx="317">
                  <c:v>1671168</c:v>
                </c:pt>
                <c:pt idx="318">
                  <c:v>1671168</c:v>
                </c:pt>
                <c:pt idx="319">
                  <c:v>1671168</c:v>
                </c:pt>
                <c:pt idx="320">
                  <c:v>1671168</c:v>
                </c:pt>
                <c:pt idx="321">
                  <c:v>1671168</c:v>
                </c:pt>
                <c:pt idx="322">
                  <c:v>1671168</c:v>
                </c:pt>
                <c:pt idx="323">
                  <c:v>1671168</c:v>
                </c:pt>
                <c:pt idx="324">
                  <c:v>1671168</c:v>
                </c:pt>
                <c:pt idx="325">
                  <c:v>1671168</c:v>
                </c:pt>
                <c:pt idx="326">
                  <c:v>1671168</c:v>
                </c:pt>
                <c:pt idx="327">
                  <c:v>1671168</c:v>
                </c:pt>
                <c:pt idx="328">
                  <c:v>1671168</c:v>
                </c:pt>
                <c:pt idx="329">
                  <c:v>1671168</c:v>
                </c:pt>
                <c:pt idx="330">
                  <c:v>1671168</c:v>
                </c:pt>
                <c:pt idx="331">
                  <c:v>1671168</c:v>
                </c:pt>
                <c:pt idx="332">
                  <c:v>1671168</c:v>
                </c:pt>
                <c:pt idx="333">
                  <c:v>1671168</c:v>
                </c:pt>
                <c:pt idx="334">
                  <c:v>1671168</c:v>
                </c:pt>
                <c:pt idx="335">
                  <c:v>1671168</c:v>
                </c:pt>
                <c:pt idx="336">
                  <c:v>1671168</c:v>
                </c:pt>
                <c:pt idx="337">
                  <c:v>1671168</c:v>
                </c:pt>
                <c:pt idx="338">
                  <c:v>1671168</c:v>
                </c:pt>
                <c:pt idx="339">
                  <c:v>1671168</c:v>
                </c:pt>
                <c:pt idx="340">
                  <c:v>1671168</c:v>
                </c:pt>
                <c:pt idx="341">
                  <c:v>1671168</c:v>
                </c:pt>
                <c:pt idx="342">
                  <c:v>1671168</c:v>
                </c:pt>
                <c:pt idx="343">
                  <c:v>1671168</c:v>
                </c:pt>
                <c:pt idx="344">
                  <c:v>1671168</c:v>
                </c:pt>
                <c:pt idx="345">
                  <c:v>1671168</c:v>
                </c:pt>
                <c:pt idx="346">
                  <c:v>1671168</c:v>
                </c:pt>
                <c:pt idx="347">
                  <c:v>1671168</c:v>
                </c:pt>
                <c:pt idx="348">
                  <c:v>1671168</c:v>
                </c:pt>
                <c:pt idx="349">
                  <c:v>1671168</c:v>
                </c:pt>
                <c:pt idx="350">
                  <c:v>1671168</c:v>
                </c:pt>
                <c:pt idx="351">
                  <c:v>1671168</c:v>
                </c:pt>
                <c:pt idx="352">
                  <c:v>1671168</c:v>
                </c:pt>
                <c:pt idx="353">
                  <c:v>1671168</c:v>
                </c:pt>
                <c:pt idx="354">
                  <c:v>1671168</c:v>
                </c:pt>
                <c:pt idx="355">
                  <c:v>1671168</c:v>
                </c:pt>
                <c:pt idx="356">
                  <c:v>1671168</c:v>
                </c:pt>
                <c:pt idx="357">
                  <c:v>1671168</c:v>
                </c:pt>
                <c:pt idx="358">
                  <c:v>1671168</c:v>
                </c:pt>
                <c:pt idx="359">
                  <c:v>1671168</c:v>
                </c:pt>
                <c:pt idx="360">
                  <c:v>1671168</c:v>
                </c:pt>
                <c:pt idx="361">
                  <c:v>1671168</c:v>
                </c:pt>
                <c:pt idx="362">
                  <c:v>1671168</c:v>
                </c:pt>
                <c:pt idx="363">
                  <c:v>1671168</c:v>
                </c:pt>
                <c:pt idx="364">
                  <c:v>1671168</c:v>
                </c:pt>
                <c:pt idx="365">
                  <c:v>1671168</c:v>
                </c:pt>
                <c:pt idx="366">
                  <c:v>1671168</c:v>
                </c:pt>
                <c:pt idx="367">
                  <c:v>1671168</c:v>
                </c:pt>
                <c:pt idx="368">
                  <c:v>1671168</c:v>
                </c:pt>
                <c:pt idx="369">
                  <c:v>1671168</c:v>
                </c:pt>
                <c:pt idx="370">
                  <c:v>1671168</c:v>
                </c:pt>
                <c:pt idx="371">
                  <c:v>1671168</c:v>
                </c:pt>
                <c:pt idx="372">
                  <c:v>1671168</c:v>
                </c:pt>
                <c:pt idx="373">
                  <c:v>1671168</c:v>
                </c:pt>
                <c:pt idx="374">
                  <c:v>1671168</c:v>
                </c:pt>
                <c:pt idx="375">
                  <c:v>1671168</c:v>
                </c:pt>
                <c:pt idx="376">
                  <c:v>1671168</c:v>
                </c:pt>
                <c:pt idx="377">
                  <c:v>1671168</c:v>
                </c:pt>
                <c:pt idx="378">
                  <c:v>1671168</c:v>
                </c:pt>
                <c:pt idx="379">
                  <c:v>1671168</c:v>
                </c:pt>
                <c:pt idx="380">
                  <c:v>1671168</c:v>
                </c:pt>
                <c:pt idx="381">
                  <c:v>1671168</c:v>
                </c:pt>
                <c:pt idx="382">
                  <c:v>1671168</c:v>
                </c:pt>
                <c:pt idx="383">
                  <c:v>1671168</c:v>
                </c:pt>
                <c:pt idx="384">
                  <c:v>1671168</c:v>
                </c:pt>
                <c:pt idx="385">
                  <c:v>1671168</c:v>
                </c:pt>
                <c:pt idx="386">
                  <c:v>1671168</c:v>
                </c:pt>
                <c:pt idx="387">
                  <c:v>1671168</c:v>
                </c:pt>
                <c:pt idx="388">
                  <c:v>1671168</c:v>
                </c:pt>
                <c:pt idx="389">
                  <c:v>1671168</c:v>
                </c:pt>
                <c:pt idx="390">
                  <c:v>1671168</c:v>
                </c:pt>
                <c:pt idx="391">
                  <c:v>1671168</c:v>
                </c:pt>
                <c:pt idx="392">
                  <c:v>1671168</c:v>
                </c:pt>
                <c:pt idx="393">
                  <c:v>1671168</c:v>
                </c:pt>
                <c:pt idx="394">
                  <c:v>1671168</c:v>
                </c:pt>
                <c:pt idx="395">
                  <c:v>1671168</c:v>
                </c:pt>
                <c:pt idx="396">
                  <c:v>1671168</c:v>
                </c:pt>
                <c:pt idx="397">
                  <c:v>1671168</c:v>
                </c:pt>
                <c:pt idx="398">
                  <c:v>1671168</c:v>
                </c:pt>
                <c:pt idx="399">
                  <c:v>1671168</c:v>
                </c:pt>
                <c:pt idx="400">
                  <c:v>1671168</c:v>
                </c:pt>
                <c:pt idx="401">
                  <c:v>1671168</c:v>
                </c:pt>
                <c:pt idx="402">
                  <c:v>1671168</c:v>
                </c:pt>
                <c:pt idx="403">
                  <c:v>1671168</c:v>
                </c:pt>
                <c:pt idx="404">
                  <c:v>1671168</c:v>
                </c:pt>
                <c:pt idx="405">
                  <c:v>1671168</c:v>
                </c:pt>
                <c:pt idx="406">
                  <c:v>1671168</c:v>
                </c:pt>
                <c:pt idx="407">
                  <c:v>1671168</c:v>
                </c:pt>
                <c:pt idx="408">
                  <c:v>1671168</c:v>
                </c:pt>
                <c:pt idx="409">
                  <c:v>1671168</c:v>
                </c:pt>
                <c:pt idx="410">
                  <c:v>1671168</c:v>
                </c:pt>
                <c:pt idx="411">
                  <c:v>1671168</c:v>
                </c:pt>
                <c:pt idx="412">
                  <c:v>1671168</c:v>
                </c:pt>
                <c:pt idx="413">
                  <c:v>1671168</c:v>
                </c:pt>
                <c:pt idx="414">
                  <c:v>1671168</c:v>
                </c:pt>
                <c:pt idx="415">
                  <c:v>1671168</c:v>
                </c:pt>
                <c:pt idx="416">
                  <c:v>1671168</c:v>
                </c:pt>
                <c:pt idx="417">
                  <c:v>1671168</c:v>
                </c:pt>
                <c:pt idx="418">
                  <c:v>1671168</c:v>
                </c:pt>
                <c:pt idx="419">
                  <c:v>1671168</c:v>
                </c:pt>
                <c:pt idx="420">
                  <c:v>1671168</c:v>
                </c:pt>
                <c:pt idx="421">
                  <c:v>1671168</c:v>
                </c:pt>
                <c:pt idx="422">
                  <c:v>1671168</c:v>
                </c:pt>
                <c:pt idx="423">
                  <c:v>1671168</c:v>
                </c:pt>
                <c:pt idx="424">
                  <c:v>1671168</c:v>
                </c:pt>
                <c:pt idx="425">
                  <c:v>1671168</c:v>
                </c:pt>
                <c:pt idx="426">
                  <c:v>1671168</c:v>
                </c:pt>
                <c:pt idx="427">
                  <c:v>1671168</c:v>
                </c:pt>
                <c:pt idx="428">
                  <c:v>1671168</c:v>
                </c:pt>
                <c:pt idx="429">
                  <c:v>1671168</c:v>
                </c:pt>
                <c:pt idx="430">
                  <c:v>1671168</c:v>
                </c:pt>
                <c:pt idx="431">
                  <c:v>1671168</c:v>
                </c:pt>
                <c:pt idx="432">
                  <c:v>1671168</c:v>
                </c:pt>
                <c:pt idx="433">
                  <c:v>1671168</c:v>
                </c:pt>
                <c:pt idx="434">
                  <c:v>1671168</c:v>
                </c:pt>
                <c:pt idx="435">
                  <c:v>1671168</c:v>
                </c:pt>
                <c:pt idx="436">
                  <c:v>1671168</c:v>
                </c:pt>
                <c:pt idx="437">
                  <c:v>1671168</c:v>
                </c:pt>
                <c:pt idx="438">
                  <c:v>1671168</c:v>
                </c:pt>
                <c:pt idx="439">
                  <c:v>1671168</c:v>
                </c:pt>
                <c:pt idx="440">
                  <c:v>1671168</c:v>
                </c:pt>
                <c:pt idx="441">
                  <c:v>1671168</c:v>
                </c:pt>
                <c:pt idx="442">
                  <c:v>1671168</c:v>
                </c:pt>
                <c:pt idx="443">
                  <c:v>1671168</c:v>
                </c:pt>
                <c:pt idx="444">
                  <c:v>1671168</c:v>
                </c:pt>
                <c:pt idx="445">
                  <c:v>1671168</c:v>
                </c:pt>
                <c:pt idx="446">
                  <c:v>1671168</c:v>
                </c:pt>
                <c:pt idx="447">
                  <c:v>1671168</c:v>
                </c:pt>
                <c:pt idx="448">
                  <c:v>1671168</c:v>
                </c:pt>
                <c:pt idx="449">
                  <c:v>1671168</c:v>
                </c:pt>
                <c:pt idx="450">
                  <c:v>1671168</c:v>
                </c:pt>
                <c:pt idx="451">
                  <c:v>1671168</c:v>
                </c:pt>
                <c:pt idx="452">
                  <c:v>1671168</c:v>
                </c:pt>
                <c:pt idx="453">
                  <c:v>1671168</c:v>
                </c:pt>
                <c:pt idx="454">
                  <c:v>1671168</c:v>
                </c:pt>
                <c:pt idx="455">
                  <c:v>1671168</c:v>
                </c:pt>
                <c:pt idx="456">
                  <c:v>1671168</c:v>
                </c:pt>
                <c:pt idx="457">
                  <c:v>1671168</c:v>
                </c:pt>
                <c:pt idx="458">
                  <c:v>1671168</c:v>
                </c:pt>
                <c:pt idx="459">
                  <c:v>1671168</c:v>
                </c:pt>
                <c:pt idx="460">
                  <c:v>1671168</c:v>
                </c:pt>
                <c:pt idx="461">
                  <c:v>1671168</c:v>
                </c:pt>
                <c:pt idx="462">
                  <c:v>1671168</c:v>
                </c:pt>
                <c:pt idx="463">
                  <c:v>1671168</c:v>
                </c:pt>
                <c:pt idx="464">
                  <c:v>1671168</c:v>
                </c:pt>
                <c:pt idx="465">
                  <c:v>1671168</c:v>
                </c:pt>
                <c:pt idx="466">
                  <c:v>1671168</c:v>
                </c:pt>
                <c:pt idx="467">
                  <c:v>1671168</c:v>
                </c:pt>
                <c:pt idx="468">
                  <c:v>1671168</c:v>
                </c:pt>
                <c:pt idx="469">
                  <c:v>1671168</c:v>
                </c:pt>
                <c:pt idx="470">
                  <c:v>1671168</c:v>
                </c:pt>
                <c:pt idx="471">
                  <c:v>1671168</c:v>
                </c:pt>
                <c:pt idx="472">
                  <c:v>1671168</c:v>
                </c:pt>
                <c:pt idx="473">
                  <c:v>1671168</c:v>
                </c:pt>
                <c:pt idx="474">
                  <c:v>1671168</c:v>
                </c:pt>
                <c:pt idx="475">
                  <c:v>1671168</c:v>
                </c:pt>
                <c:pt idx="476">
                  <c:v>1671168</c:v>
                </c:pt>
                <c:pt idx="477">
                  <c:v>1671168</c:v>
                </c:pt>
                <c:pt idx="478">
                  <c:v>1671168</c:v>
                </c:pt>
                <c:pt idx="479">
                  <c:v>1671168</c:v>
                </c:pt>
                <c:pt idx="480">
                  <c:v>1671168</c:v>
                </c:pt>
                <c:pt idx="481">
                  <c:v>1671168</c:v>
                </c:pt>
                <c:pt idx="482">
                  <c:v>1671168</c:v>
                </c:pt>
                <c:pt idx="483">
                  <c:v>1671168</c:v>
                </c:pt>
                <c:pt idx="484">
                  <c:v>1671168</c:v>
                </c:pt>
                <c:pt idx="485">
                  <c:v>1671168</c:v>
                </c:pt>
                <c:pt idx="486">
                  <c:v>1671168</c:v>
                </c:pt>
                <c:pt idx="487">
                  <c:v>1671168</c:v>
                </c:pt>
                <c:pt idx="488">
                  <c:v>1671168</c:v>
                </c:pt>
                <c:pt idx="489">
                  <c:v>1671168</c:v>
                </c:pt>
                <c:pt idx="490">
                  <c:v>1671168</c:v>
                </c:pt>
                <c:pt idx="491">
                  <c:v>1671168</c:v>
                </c:pt>
                <c:pt idx="492">
                  <c:v>1671168</c:v>
                </c:pt>
                <c:pt idx="493">
                  <c:v>1671168</c:v>
                </c:pt>
                <c:pt idx="494">
                  <c:v>1671168</c:v>
                </c:pt>
                <c:pt idx="495">
                  <c:v>1671168</c:v>
                </c:pt>
                <c:pt idx="496">
                  <c:v>1671168</c:v>
                </c:pt>
                <c:pt idx="497">
                  <c:v>1671168</c:v>
                </c:pt>
                <c:pt idx="498">
                  <c:v>1671168</c:v>
                </c:pt>
                <c:pt idx="499">
                  <c:v>1671168</c:v>
                </c:pt>
                <c:pt idx="500">
                  <c:v>1671168</c:v>
                </c:pt>
                <c:pt idx="501">
                  <c:v>1671168</c:v>
                </c:pt>
                <c:pt idx="502">
                  <c:v>1671168</c:v>
                </c:pt>
                <c:pt idx="503">
                  <c:v>1671168</c:v>
                </c:pt>
                <c:pt idx="504">
                  <c:v>1671168</c:v>
                </c:pt>
                <c:pt idx="505">
                  <c:v>1671168</c:v>
                </c:pt>
                <c:pt idx="506">
                  <c:v>1671168</c:v>
                </c:pt>
                <c:pt idx="507">
                  <c:v>1671168</c:v>
                </c:pt>
                <c:pt idx="508">
                  <c:v>1671168</c:v>
                </c:pt>
                <c:pt idx="509">
                  <c:v>1671168</c:v>
                </c:pt>
                <c:pt idx="510">
                  <c:v>1671168</c:v>
                </c:pt>
                <c:pt idx="511">
                  <c:v>1671168</c:v>
                </c:pt>
                <c:pt idx="512">
                  <c:v>1671168</c:v>
                </c:pt>
                <c:pt idx="513">
                  <c:v>1671168</c:v>
                </c:pt>
                <c:pt idx="514">
                  <c:v>1671168</c:v>
                </c:pt>
                <c:pt idx="515">
                  <c:v>1671168</c:v>
                </c:pt>
                <c:pt idx="516">
                  <c:v>1671168</c:v>
                </c:pt>
                <c:pt idx="517">
                  <c:v>1671168</c:v>
                </c:pt>
                <c:pt idx="518">
                  <c:v>1671168</c:v>
                </c:pt>
                <c:pt idx="519">
                  <c:v>1671168</c:v>
                </c:pt>
                <c:pt idx="520">
                  <c:v>1671168</c:v>
                </c:pt>
                <c:pt idx="521">
                  <c:v>1671168</c:v>
                </c:pt>
                <c:pt idx="522">
                  <c:v>1671168</c:v>
                </c:pt>
                <c:pt idx="523">
                  <c:v>1671168</c:v>
                </c:pt>
                <c:pt idx="524">
                  <c:v>1671168</c:v>
                </c:pt>
                <c:pt idx="525">
                  <c:v>1671168</c:v>
                </c:pt>
                <c:pt idx="526">
                  <c:v>1671168</c:v>
                </c:pt>
                <c:pt idx="527">
                  <c:v>1671168</c:v>
                </c:pt>
                <c:pt idx="528">
                  <c:v>1671168</c:v>
                </c:pt>
                <c:pt idx="529">
                  <c:v>1671168</c:v>
                </c:pt>
                <c:pt idx="530">
                  <c:v>1671168</c:v>
                </c:pt>
                <c:pt idx="531">
                  <c:v>1671168</c:v>
                </c:pt>
                <c:pt idx="532">
                  <c:v>1671168</c:v>
                </c:pt>
                <c:pt idx="533">
                  <c:v>1671168</c:v>
                </c:pt>
                <c:pt idx="534">
                  <c:v>1671168</c:v>
                </c:pt>
                <c:pt idx="535">
                  <c:v>1671168</c:v>
                </c:pt>
                <c:pt idx="536">
                  <c:v>1671168</c:v>
                </c:pt>
                <c:pt idx="537">
                  <c:v>1671168</c:v>
                </c:pt>
                <c:pt idx="538">
                  <c:v>1671168</c:v>
                </c:pt>
                <c:pt idx="539">
                  <c:v>1671168</c:v>
                </c:pt>
                <c:pt idx="540">
                  <c:v>1671168</c:v>
                </c:pt>
                <c:pt idx="541">
                  <c:v>1671168</c:v>
                </c:pt>
                <c:pt idx="542">
                  <c:v>1671168</c:v>
                </c:pt>
                <c:pt idx="543">
                  <c:v>1671168</c:v>
                </c:pt>
                <c:pt idx="544">
                  <c:v>1671168</c:v>
                </c:pt>
                <c:pt idx="545">
                  <c:v>1671168</c:v>
                </c:pt>
                <c:pt idx="546">
                  <c:v>1671168</c:v>
                </c:pt>
                <c:pt idx="547">
                  <c:v>1671168</c:v>
                </c:pt>
                <c:pt idx="548">
                  <c:v>1671168</c:v>
                </c:pt>
                <c:pt idx="549">
                  <c:v>1671168</c:v>
                </c:pt>
                <c:pt idx="550">
                  <c:v>1671168</c:v>
                </c:pt>
                <c:pt idx="551">
                  <c:v>1671168</c:v>
                </c:pt>
                <c:pt idx="552">
                  <c:v>1671168</c:v>
                </c:pt>
                <c:pt idx="553">
                  <c:v>1671168</c:v>
                </c:pt>
                <c:pt idx="554">
                  <c:v>1671168</c:v>
                </c:pt>
                <c:pt idx="555">
                  <c:v>1671168</c:v>
                </c:pt>
                <c:pt idx="556">
                  <c:v>1671168</c:v>
                </c:pt>
                <c:pt idx="557">
                  <c:v>1671168</c:v>
                </c:pt>
                <c:pt idx="558">
                  <c:v>1671168</c:v>
                </c:pt>
                <c:pt idx="559">
                  <c:v>1671168</c:v>
                </c:pt>
                <c:pt idx="560">
                  <c:v>1671168</c:v>
                </c:pt>
                <c:pt idx="561">
                  <c:v>1671168</c:v>
                </c:pt>
                <c:pt idx="562">
                  <c:v>1671168</c:v>
                </c:pt>
                <c:pt idx="563">
                  <c:v>1671168</c:v>
                </c:pt>
                <c:pt idx="564">
                  <c:v>1671168</c:v>
                </c:pt>
                <c:pt idx="565">
                  <c:v>1671168</c:v>
                </c:pt>
                <c:pt idx="566">
                  <c:v>1671168</c:v>
                </c:pt>
                <c:pt idx="567">
                  <c:v>1671168</c:v>
                </c:pt>
                <c:pt idx="568">
                  <c:v>1671168</c:v>
                </c:pt>
                <c:pt idx="569">
                  <c:v>1671168</c:v>
                </c:pt>
                <c:pt idx="570">
                  <c:v>1671168</c:v>
                </c:pt>
                <c:pt idx="571">
                  <c:v>1671168</c:v>
                </c:pt>
                <c:pt idx="572">
                  <c:v>1671168</c:v>
                </c:pt>
                <c:pt idx="573">
                  <c:v>1671168</c:v>
                </c:pt>
                <c:pt idx="574">
                  <c:v>1671168</c:v>
                </c:pt>
                <c:pt idx="575">
                  <c:v>1671168</c:v>
                </c:pt>
                <c:pt idx="576">
                  <c:v>1671168</c:v>
                </c:pt>
                <c:pt idx="577">
                  <c:v>1671168</c:v>
                </c:pt>
                <c:pt idx="578">
                  <c:v>1671168</c:v>
                </c:pt>
                <c:pt idx="579">
                  <c:v>1671168</c:v>
                </c:pt>
                <c:pt idx="580">
                  <c:v>1671168</c:v>
                </c:pt>
                <c:pt idx="581">
                  <c:v>1671168</c:v>
                </c:pt>
                <c:pt idx="582">
                  <c:v>1671168</c:v>
                </c:pt>
                <c:pt idx="583">
                  <c:v>1671168</c:v>
                </c:pt>
                <c:pt idx="584">
                  <c:v>1671168</c:v>
                </c:pt>
                <c:pt idx="585">
                  <c:v>1671168</c:v>
                </c:pt>
                <c:pt idx="586">
                  <c:v>1671168</c:v>
                </c:pt>
                <c:pt idx="587">
                  <c:v>1671168</c:v>
                </c:pt>
                <c:pt idx="588">
                  <c:v>1671168</c:v>
                </c:pt>
                <c:pt idx="589">
                  <c:v>1671168</c:v>
                </c:pt>
                <c:pt idx="590">
                  <c:v>1671168</c:v>
                </c:pt>
                <c:pt idx="591">
                  <c:v>1671168</c:v>
                </c:pt>
                <c:pt idx="592">
                  <c:v>1671168</c:v>
                </c:pt>
                <c:pt idx="593">
                  <c:v>1671168</c:v>
                </c:pt>
                <c:pt idx="594">
                  <c:v>1671168</c:v>
                </c:pt>
                <c:pt idx="595">
                  <c:v>1671168</c:v>
                </c:pt>
                <c:pt idx="596">
                  <c:v>1671168</c:v>
                </c:pt>
                <c:pt idx="597">
                  <c:v>1671168</c:v>
                </c:pt>
                <c:pt idx="598">
                  <c:v>1671168</c:v>
                </c:pt>
                <c:pt idx="599">
                  <c:v>1671168</c:v>
                </c:pt>
                <c:pt idx="600">
                  <c:v>1671168</c:v>
                </c:pt>
                <c:pt idx="601">
                  <c:v>1671168</c:v>
                </c:pt>
                <c:pt idx="602">
                  <c:v>1671168</c:v>
                </c:pt>
                <c:pt idx="603">
                  <c:v>1671168</c:v>
                </c:pt>
                <c:pt idx="604">
                  <c:v>1671168</c:v>
                </c:pt>
                <c:pt idx="605">
                  <c:v>1671168</c:v>
                </c:pt>
                <c:pt idx="606">
                  <c:v>1671168</c:v>
                </c:pt>
                <c:pt idx="607">
                  <c:v>1671168</c:v>
                </c:pt>
                <c:pt idx="608">
                  <c:v>1671168</c:v>
                </c:pt>
                <c:pt idx="609">
                  <c:v>1671168</c:v>
                </c:pt>
                <c:pt idx="610">
                  <c:v>1671168</c:v>
                </c:pt>
                <c:pt idx="611">
                  <c:v>1671168</c:v>
                </c:pt>
                <c:pt idx="612">
                  <c:v>1671168</c:v>
                </c:pt>
                <c:pt idx="613">
                  <c:v>1671168</c:v>
                </c:pt>
                <c:pt idx="614">
                  <c:v>1671168</c:v>
                </c:pt>
                <c:pt idx="615">
                  <c:v>1671168</c:v>
                </c:pt>
                <c:pt idx="616">
                  <c:v>1671168</c:v>
                </c:pt>
                <c:pt idx="617">
                  <c:v>1671168</c:v>
                </c:pt>
                <c:pt idx="618">
                  <c:v>1671168</c:v>
                </c:pt>
                <c:pt idx="619">
                  <c:v>1671168</c:v>
                </c:pt>
                <c:pt idx="620">
                  <c:v>1671168</c:v>
                </c:pt>
                <c:pt idx="621">
                  <c:v>1671168</c:v>
                </c:pt>
                <c:pt idx="622">
                  <c:v>1671168</c:v>
                </c:pt>
                <c:pt idx="623">
                  <c:v>1671168</c:v>
                </c:pt>
                <c:pt idx="624">
                  <c:v>1671168</c:v>
                </c:pt>
                <c:pt idx="625">
                  <c:v>1671168</c:v>
                </c:pt>
                <c:pt idx="626">
                  <c:v>1671168</c:v>
                </c:pt>
                <c:pt idx="627">
                  <c:v>1671168</c:v>
                </c:pt>
                <c:pt idx="628">
                  <c:v>1671168</c:v>
                </c:pt>
                <c:pt idx="629">
                  <c:v>1671168</c:v>
                </c:pt>
                <c:pt idx="630">
                  <c:v>1671168</c:v>
                </c:pt>
                <c:pt idx="631">
                  <c:v>1671168</c:v>
                </c:pt>
                <c:pt idx="632">
                  <c:v>1671168</c:v>
                </c:pt>
                <c:pt idx="633">
                  <c:v>1671168</c:v>
                </c:pt>
                <c:pt idx="634">
                  <c:v>1671168</c:v>
                </c:pt>
                <c:pt idx="635">
                  <c:v>1671168</c:v>
                </c:pt>
                <c:pt idx="636">
                  <c:v>1671168</c:v>
                </c:pt>
                <c:pt idx="637">
                  <c:v>1671168</c:v>
                </c:pt>
                <c:pt idx="638">
                  <c:v>1671168</c:v>
                </c:pt>
                <c:pt idx="639">
                  <c:v>1671168</c:v>
                </c:pt>
                <c:pt idx="640">
                  <c:v>1671168</c:v>
                </c:pt>
                <c:pt idx="641">
                  <c:v>1671168</c:v>
                </c:pt>
                <c:pt idx="642">
                  <c:v>1671168</c:v>
                </c:pt>
                <c:pt idx="643">
                  <c:v>1671168</c:v>
                </c:pt>
                <c:pt idx="644">
                  <c:v>1671168</c:v>
                </c:pt>
                <c:pt idx="645">
                  <c:v>1671168</c:v>
                </c:pt>
                <c:pt idx="646">
                  <c:v>1671168</c:v>
                </c:pt>
                <c:pt idx="647">
                  <c:v>1671168</c:v>
                </c:pt>
                <c:pt idx="648">
                  <c:v>1671168</c:v>
                </c:pt>
                <c:pt idx="649">
                  <c:v>1671168</c:v>
                </c:pt>
                <c:pt idx="650">
                  <c:v>1671168</c:v>
                </c:pt>
                <c:pt idx="651">
                  <c:v>1671168</c:v>
                </c:pt>
                <c:pt idx="652">
                  <c:v>1671168</c:v>
                </c:pt>
                <c:pt idx="653">
                  <c:v>1671168</c:v>
                </c:pt>
                <c:pt idx="654">
                  <c:v>1671168</c:v>
                </c:pt>
                <c:pt idx="655">
                  <c:v>1671168</c:v>
                </c:pt>
                <c:pt idx="656">
                  <c:v>1671168</c:v>
                </c:pt>
                <c:pt idx="657">
                  <c:v>1671168</c:v>
                </c:pt>
                <c:pt idx="658">
                  <c:v>1671168</c:v>
                </c:pt>
                <c:pt idx="659">
                  <c:v>1671168</c:v>
                </c:pt>
                <c:pt idx="660">
                  <c:v>1671168</c:v>
                </c:pt>
                <c:pt idx="661">
                  <c:v>1671168</c:v>
                </c:pt>
                <c:pt idx="662">
                  <c:v>1671168</c:v>
                </c:pt>
                <c:pt idx="663">
                  <c:v>1671168</c:v>
                </c:pt>
                <c:pt idx="664">
                  <c:v>1671168</c:v>
                </c:pt>
                <c:pt idx="665">
                  <c:v>1671168</c:v>
                </c:pt>
                <c:pt idx="666">
                  <c:v>1671168</c:v>
                </c:pt>
                <c:pt idx="667">
                  <c:v>1671168</c:v>
                </c:pt>
                <c:pt idx="668">
                  <c:v>1671168</c:v>
                </c:pt>
                <c:pt idx="669">
                  <c:v>1671168</c:v>
                </c:pt>
                <c:pt idx="670">
                  <c:v>1671168</c:v>
                </c:pt>
                <c:pt idx="671">
                  <c:v>1671168</c:v>
                </c:pt>
                <c:pt idx="672">
                  <c:v>1671168</c:v>
                </c:pt>
                <c:pt idx="673">
                  <c:v>1671168</c:v>
                </c:pt>
                <c:pt idx="674">
                  <c:v>1671168</c:v>
                </c:pt>
                <c:pt idx="675">
                  <c:v>1671168</c:v>
                </c:pt>
                <c:pt idx="676">
                  <c:v>1671168</c:v>
                </c:pt>
                <c:pt idx="677">
                  <c:v>1671168</c:v>
                </c:pt>
                <c:pt idx="678">
                  <c:v>1671168</c:v>
                </c:pt>
                <c:pt idx="679">
                  <c:v>1671168</c:v>
                </c:pt>
                <c:pt idx="680">
                  <c:v>1671168</c:v>
                </c:pt>
                <c:pt idx="681">
                  <c:v>1671168</c:v>
                </c:pt>
                <c:pt idx="682">
                  <c:v>1671168</c:v>
                </c:pt>
                <c:pt idx="683">
                  <c:v>1671168</c:v>
                </c:pt>
                <c:pt idx="684">
                  <c:v>1671168</c:v>
                </c:pt>
                <c:pt idx="685">
                  <c:v>1671168</c:v>
                </c:pt>
                <c:pt idx="686">
                  <c:v>1671168</c:v>
                </c:pt>
                <c:pt idx="687">
                  <c:v>1671168</c:v>
                </c:pt>
                <c:pt idx="688">
                  <c:v>1671168</c:v>
                </c:pt>
                <c:pt idx="689">
                  <c:v>1671168</c:v>
                </c:pt>
                <c:pt idx="690">
                  <c:v>1671168</c:v>
                </c:pt>
                <c:pt idx="691">
                  <c:v>1671168</c:v>
                </c:pt>
                <c:pt idx="692">
                  <c:v>1671168</c:v>
                </c:pt>
                <c:pt idx="693">
                  <c:v>1671168</c:v>
                </c:pt>
                <c:pt idx="694">
                  <c:v>1671168</c:v>
                </c:pt>
                <c:pt idx="695">
                  <c:v>1671168</c:v>
                </c:pt>
                <c:pt idx="696">
                  <c:v>1671168</c:v>
                </c:pt>
                <c:pt idx="697">
                  <c:v>1671168</c:v>
                </c:pt>
                <c:pt idx="698">
                  <c:v>1671168</c:v>
                </c:pt>
                <c:pt idx="699">
                  <c:v>1671168</c:v>
                </c:pt>
                <c:pt idx="700">
                  <c:v>1671168</c:v>
                </c:pt>
                <c:pt idx="701">
                  <c:v>1671168</c:v>
                </c:pt>
                <c:pt idx="702">
                  <c:v>1671168</c:v>
                </c:pt>
                <c:pt idx="703">
                  <c:v>1671168</c:v>
                </c:pt>
                <c:pt idx="704">
                  <c:v>1671168</c:v>
                </c:pt>
                <c:pt idx="705">
                  <c:v>1671168</c:v>
                </c:pt>
                <c:pt idx="706">
                  <c:v>1671168</c:v>
                </c:pt>
                <c:pt idx="707">
                  <c:v>1671168</c:v>
                </c:pt>
                <c:pt idx="708">
                  <c:v>1671168</c:v>
                </c:pt>
                <c:pt idx="709">
                  <c:v>1671168</c:v>
                </c:pt>
                <c:pt idx="710">
                  <c:v>1671168</c:v>
                </c:pt>
                <c:pt idx="711">
                  <c:v>1671168</c:v>
                </c:pt>
                <c:pt idx="712">
                  <c:v>1671168</c:v>
                </c:pt>
                <c:pt idx="713">
                  <c:v>1671168</c:v>
                </c:pt>
                <c:pt idx="714">
                  <c:v>1671168</c:v>
                </c:pt>
                <c:pt idx="715">
                  <c:v>1671168</c:v>
                </c:pt>
                <c:pt idx="716">
                  <c:v>1671168</c:v>
                </c:pt>
                <c:pt idx="717">
                  <c:v>1671168</c:v>
                </c:pt>
                <c:pt idx="718">
                  <c:v>1671168</c:v>
                </c:pt>
                <c:pt idx="719">
                  <c:v>1671168</c:v>
                </c:pt>
                <c:pt idx="720">
                  <c:v>1671168</c:v>
                </c:pt>
                <c:pt idx="721">
                  <c:v>1671168</c:v>
                </c:pt>
                <c:pt idx="722">
                  <c:v>1671168</c:v>
                </c:pt>
                <c:pt idx="723">
                  <c:v>1671168</c:v>
                </c:pt>
                <c:pt idx="724">
                  <c:v>1671168</c:v>
                </c:pt>
                <c:pt idx="725">
                  <c:v>1671168</c:v>
                </c:pt>
                <c:pt idx="726">
                  <c:v>1671168</c:v>
                </c:pt>
                <c:pt idx="727">
                  <c:v>1671168</c:v>
                </c:pt>
                <c:pt idx="728">
                  <c:v>1671168</c:v>
                </c:pt>
                <c:pt idx="729">
                  <c:v>1671168</c:v>
                </c:pt>
                <c:pt idx="730">
                  <c:v>1671168</c:v>
                </c:pt>
                <c:pt idx="731">
                  <c:v>1671168</c:v>
                </c:pt>
                <c:pt idx="732">
                  <c:v>1671168</c:v>
                </c:pt>
                <c:pt idx="733">
                  <c:v>1671168</c:v>
                </c:pt>
                <c:pt idx="734">
                  <c:v>1671168</c:v>
                </c:pt>
                <c:pt idx="735">
                  <c:v>1671168</c:v>
                </c:pt>
                <c:pt idx="736">
                  <c:v>1671168</c:v>
                </c:pt>
                <c:pt idx="737">
                  <c:v>1671168</c:v>
                </c:pt>
                <c:pt idx="738">
                  <c:v>1671168</c:v>
                </c:pt>
                <c:pt idx="739">
                  <c:v>1671168</c:v>
                </c:pt>
                <c:pt idx="740">
                  <c:v>1671168</c:v>
                </c:pt>
                <c:pt idx="741">
                  <c:v>1671168</c:v>
                </c:pt>
                <c:pt idx="742">
                  <c:v>1671168</c:v>
                </c:pt>
                <c:pt idx="743">
                  <c:v>1671168</c:v>
                </c:pt>
                <c:pt idx="744">
                  <c:v>1671168</c:v>
                </c:pt>
                <c:pt idx="745">
                  <c:v>1671168</c:v>
                </c:pt>
                <c:pt idx="746">
                  <c:v>1671168</c:v>
                </c:pt>
                <c:pt idx="747">
                  <c:v>1671168</c:v>
                </c:pt>
                <c:pt idx="748">
                  <c:v>1671168</c:v>
                </c:pt>
                <c:pt idx="749">
                  <c:v>1671168</c:v>
                </c:pt>
                <c:pt idx="750">
                  <c:v>1671168</c:v>
                </c:pt>
                <c:pt idx="751">
                  <c:v>1671168</c:v>
                </c:pt>
                <c:pt idx="752">
                  <c:v>1671168</c:v>
                </c:pt>
                <c:pt idx="753">
                  <c:v>1671168</c:v>
                </c:pt>
                <c:pt idx="754">
                  <c:v>1671168</c:v>
                </c:pt>
                <c:pt idx="755">
                  <c:v>1671168</c:v>
                </c:pt>
                <c:pt idx="756">
                  <c:v>1671168</c:v>
                </c:pt>
                <c:pt idx="757">
                  <c:v>1671168</c:v>
                </c:pt>
                <c:pt idx="758">
                  <c:v>1671168</c:v>
                </c:pt>
                <c:pt idx="759">
                  <c:v>1671168</c:v>
                </c:pt>
                <c:pt idx="760">
                  <c:v>1671168</c:v>
                </c:pt>
                <c:pt idx="761">
                  <c:v>1671168</c:v>
                </c:pt>
                <c:pt idx="762">
                  <c:v>1671168</c:v>
                </c:pt>
                <c:pt idx="763">
                  <c:v>1671168</c:v>
                </c:pt>
                <c:pt idx="764">
                  <c:v>1671168</c:v>
                </c:pt>
                <c:pt idx="765">
                  <c:v>1671168</c:v>
                </c:pt>
                <c:pt idx="766">
                  <c:v>1671168</c:v>
                </c:pt>
                <c:pt idx="767">
                  <c:v>1671168</c:v>
                </c:pt>
                <c:pt idx="768">
                  <c:v>1671168</c:v>
                </c:pt>
                <c:pt idx="769">
                  <c:v>1671168</c:v>
                </c:pt>
                <c:pt idx="770">
                  <c:v>1671168</c:v>
                </c:pt>
                <c:pt idx="771">
                  <c:v>1671168</c:v>
                </c:pt>
                <c:pt idx="772">
                  <c:v>1671168</c:v>
                </c:pt>
                <c:pt idx="773">
                  <c:v>1671168</c:v>
                </c:pt>
                <c:pt idx="774">
                  <c:v>1671168</c:v>
                </c:pt>
                <c:pt idx="775">
                  <c:v>1671168</c:v>
                </c:pt>
                <c:pt idx="776">
                  <c:v>1671168</c:v>
                </c:pt>
                <c:pt idx="777">
                  <c:v>1671168</c:v>
                </c:pt>
                <c:pt idx="778">
                  <c:v>1671168</c:v>
                </c:pt>
                <c:pt idx="779">
                  <c:v>1671168</c:v>
                </c:pt>
                <c:pt idx="780">
                  <c:v>1671168</c:v>
                </c:pt>
                <c:pt idx="781">
                  <c:v>1671168</c:v>
                </c:pt>
                <c:pt idx="782">
                  <c:v>1671168</c:v>
                </c:pt>
                <c:pt idx="783">
                  <c:v>1671168</c:v>
                </c:pt>
                <c:pt idx="784">
                  <c:v>1671168</c:v>
                </c:pt>
                <c:pt idx="785">
                  <c:v>1671168</c:v>
                </c:pt>
                <c:pt idx="786">
                  <c:v>1671168</c:v>
                </c:pt>
                <c:pt idx="787">
                  <c:v>1671168</c:v>
                </c:pt>
                <c:pt idx="788">
                  <c:v>1671168</c:v>
                </c:pt>
                <c:pt idx="789">
                  <c:v>1671168</c:v>
                </c:pt>
                <c:pt idx="790">
                  <c:v>1671168</c:v>
                </c:pt>
                <c:pt idx="791">
                  <c:v>1671168</c:v>
                </c:pt>
                <c:pt idx="792">
                  <c:v>1671168</c:v>
                </c:pt>
                <c:pt idx="793">
                  <c:v>1671168</c:v>
                </c:pt>
                <c:pt idx="794">
                  <c:v>1671168</c:v>
                </c:pt>
                <c:pt idx="795">
                  <c:v>1671168</c:v>
                </c:pt>
                <c:pt idx="796">
                  <c:v>1671168</c:v>
                </c:pt>
                <c:pt idx="797">
                  <c:v>1671168</c:v>
                </c:pt>
                <c:pt idx="798">
                  <c:v>1671168</c:v>
                </c:pt>
                <c:pt idx="799">
                  <c:v>1671168</c:v>
                </c:pt>
                <c:pt idx="800">
                  <c:v>1671168</c:v>
                </c:pt>
                <c:pt idx="801">
                  <c:v>1671168</c:v>
                </c:pt>
                <c:pt idx="802">
                  <c:v>1671168</c:v>
                </c:pt>
                <c:pt idx="803">
                  <c:v>1671168</c:v>
                </c:pt>
                <c:pt idx="804">
                  <c:v>1671168</c:v>
                </c:pt>
                <c:pt idx="805">
                  <c:v>1671168</c:v>
                </c:pt>
                <c:pt idx="806">
                  <c:v>1671168</c:v>
                </c:pt>
                <c:pt idx="807">
                  <c:v>1671168</c:v>
                </c:pt>
                <c:pt idx="808">
                  <c:v>1671168</c:v>
                </c:pt>
                <c:pt idx="809">
                  <c:v>1671168</c:v>
                </c:pt>
                <c:pt idx="810">
                  <c:v>1671168</c:v>
                </c:pt>
                <c:pt idx="811">
                  <c:v>1671168</c:v>
                </c:pt>
                <c:pt idx="812">
                  <c:v>1671168</c:v>
                </c:pt>
                <c:pt idx="813">
                  <c:v>1671168</c:v>
                </c:pt>
                <c:pt idx="814">
                  <c:v>1671168</c:v>
                </c:pt>
                <c:pt idx="815">
                  <c:v>1671168</c:v>
                </c:pt>
                <c:pt idx="816">
                  <c:v>1671168</c:v>
                </c:pt>
                <c:pt idx="817">
                  <c:v>1671168</c:v>
                </c:pt>
                <c:pt idx="818">
                  <c:v>1671168</c:v>
                </c:pt>
                <c:pt idx="819">
                  <c:v>1671168</c:v>
                </c:pt>
                <c:pt idx="820">
                  <c:v>1671168</c:v>
                </c:pt>
                <c:pt idx="821">
                  <c:v>1671168</c:v>
                </c:pt>
                <c:pt idx="822">
                  <c:v>1671168</c:v>
                </c:pt>
                <c:pt idx="823">
                  <c:v>1671168</c:v>
                </c:pt>
                <c:pt idx="824">
                  <c:v>1671168</c:v>
                </c:pt>
                <c:pt idx="825">
                  <c:v>1671168</c:v>
                </c:pt>
                <c:pt idx="826">
                  <c:v>1671168</c:v>
                </c:pt>
                <c:pt idx="827">
                  <c:v>1671168</c:v>
                </c:pt>
                <c:pt idx="828">
                  <c:v>1671168</c:v>
                </c:pt>
                <c:pt idx="829">
                  <c:v>1671168</c:v>
                </c:pt>
                <c:pt idx="830">
                  <c:v>1671168</c:v>
                </c:pt>
                <c:pt idx="831">
                  <c:v>1671168</c:v>
                </c:pt>
                <c:pt idx="832">
                  <c:v>1671168</c:v>
                </c:pt>
                <c:pt idx="833">
                  <c:v>1671168</c:v>
                </c:pt>
                <c:pt idx="834">
                  <c:v>1671168</c:v>
                </c:pt>
                <c:pt idx="835">
                  <c:v>1671168</c:v>
                </c:pt>
                <c:pt idx="836">
                  <c:v>1671168</c:v>
                </c:pt>
                <c:pt idx="837">
                  <c:v>1671168</c:v>
                </c:pt>
                <c:pt idx="838">
                  <c:v>1671168</c:v>
                </c:pt>
                <c:pt idx="839">
                  <c:v>1671168</c:v>
                </c:pt>
                <c:pt idx="840">
                  <c:v>1671168</c:v>
                </c:pt>
                <c:pt idx="841">
                  <c:v>1671168</c:v>
                </c:pt>
                <c:pt idx="842">
                  <c:v>1671168</c:v>
                </c:pt>
                <c:pt idx="843">
                  <c:v>1671168</c:v>
                </c:pt>
                <c:pt idx="844">
                  <c:v>1671168</c:v>
                </c:pt>
                <c:pt idx="845">
                  <c:v>1671168</c:v>
                </c:pt>
                <c:pt idx="846">
                  <c:v>1671168</c:v>
                </c:pt>
                <c:pt idx="847">
                  <c:v>1671168</c:v>
                </c:pt>
                <c:pt idx="848">
                  <c:v>1671168</c:v>
                </c:pt>
                <c:pt idx="849">
                  <c:v>1671168</c:v>
                </c:pt>
                <c:pt idx="850">
                  <c:v>1671168</c:v>
                </c:pt>
                <c:pt idx="851">
                  <c:v>1671168</c:v>
                </c:pt>
                <c:pt idx="852">
                  <c:v>1671168</c:v>
                </c:pt>
                <c:pt idx="853">
                  <c:v>1671168</c:v>
                </c:pt>
                <c:pt idx="854">
                  <c:v>1671168</c:v>
                </c:pt>
                <c:pt idx="855">
                  <c:v>1671168</c:v>
                </c:pt>
                <c:pt idx="856">
                  <c:v>1671168</c:v>
                </c:pt>
                <c:pt idx="857">
                  <c:v>1671168</c:v>
                </c:pt>
                <c:pt idx="858">
                  <c:v>1671168</c:v>
                </c:pt>
                <c:pt idx="859">
                  <c:v>1671168</c:v>
                </c:pt>
                <c:pt idx="860">
                  <c:v>1671168</c:v>
                </c:pt>
                <c:pt idx="861">
                  <c:v>1671168</c:v>
                </c:pt>
                <c:pt idx="862">
                  <c:v>1671168</c:v>
                </c:pt>
                <c:pt idx="863">
                  <c:v>1671168</c:v>
                </c:pt>
                <c:pt idx="864">
                  <c:v>1671168</c:v>
                </c:pt>
                <c:pt idx="865">
                  <c:v>1671168</c:v>
                </c:pt>
                <c:pt idx="866">
                  <c:v>1671168</c:v>
                </c:pt>
                <c:pt idx="867">
                  <c:v>1671168</c:v>
                </c:pt>
                <c:pt idx="868">
                  <c:v>1671168</c:v>
                </c:pt>
                <c:pt idx="869">
                  <c:v>1671168</c:v>
                </c:pt>
                <c:pt idx="870">
                  <c:v>1671168</c:v>
                </c:pt>
                <c:pt idx="871">
                  <c:v>1671168</c:v>
                </c:pt>
                <c:pt idx="872">
                  <c:v>1671168</c:v>
                </c:pt>
                <c:pt idx="873">
                  <c:v>1671168</c:v>
                </c:pt>
                <c:pt idx="874">
                  <c:v>1671168</c:v>
                </c:pt>
                <c:pt idx="875">
                  <c:v>1671168</c:v>
                </c:pt>
                <c:pt idx="876">
                  <c:v>1671168</c:v>
                </c:pt>
                <c:pt idx="877">
                  <c:v>1671168</c:v>
                </c:pt>
                <c:pt idx="878">
                  <c:v>1671168</c:v>
                </c:pt>
                <c:pt idx="879">
                  <c:v>1671168</c:v>
                </c:pt>
                <c:pt idx="880">
                  <c:v>1671168</c:v>
                </c:pt>
                <c:pt idx="881">
                  <c:v>1671168</c:v>
                </c:pt>
                <c:pt idx="882">
                  <c:v>1671168</c:v>
                </c:pt>
                <c:pt idx="883">
                  <c:v>1671168</c:v>
                </c:pt>
                <c:pt idx="884">
                  <c:v>1671168</c:v>
                </c:pt>
                <c:pt idx="885">
                  <c:v>1671168</c:v>
                </c:pt>
                <c:pt idx="886">
                  <c:v>1671168</c:v>
                </c:pt>
                <c:pt idx="887">
                  <c:v>1671168</c:v>
                </c:pt>
                <c:pt idx="888">
                  <c:v>1671168</c:v>
                </c:pt>
                <c:pt idx="889">
                  <c:v>1671168</c:v>
                </c:pt>
                <c:pt idx="890">
                  <c:v>1671168</c:v>
                </c:pt>
                <c:pt idx="891">
                  <c:v>1671168</c:v>
                </c:pt>
                <c:pt idx="892">
                  <c:v>1671168</c:v>
                </c:pt>
                <c:pt idx="893">
                  <c:v>1671168</c:v>
                </c:pt>
                <c:pt idx="894">
                  <c:v>1671168</c:v>
                </c:pt>
                <c:pt idx="895">
                  <c:v>1671168</c:v>
                </c:pt>
                <c:pt idx="896">
                  <c:v>1671168</c:v>
                </c:pt>
                <c:pt idx="897">
                  <c:v>1671168</c:v>
                </c:pt>
                <c:pt idx="898">
                  <c:v>1671168</c:v>
                </c:pt>
                <c:pt idx="899">
                  <c:v>1671168</c:v>
                </c:pt>
                <c:pt idx="900">
                  <c:v>1671168</c:v>
                </c:pt>
                <c:pt idx="901">
                  <c:v>1671168</c:v>
                </c:pt>
                <c:pt idx="902">
                  <c:v>1671168</c:v>
                </c:pt>
                <c:pt idx="903">
                  <c:v>1671168</c:v>
                </c:pt>
                <c:pt idx="904">
                  <c:v>1671168</c:v>
                </c:pt>
                <c:pt idx="905">
                  <c:v>1671168</c:v>
                </c:pt>
                <c:pt idx="906">
                  <c:v>1671168</c:v>
                </c:pt>
                <c:pt idx="907">
                  <c:v>1671168</c:v>
                </c:pt>
                <c:pt idx="908">
                  <c:v>1671168</c:v>
                </c:pt>
                <c:pt idx="909">
                  <c:v>1671168</c:v>
                </c:pt>
                <c:pt idx="910">
                  <c:v>1671168</c:v>
                </c:pt>
                <c:pt idx="911">
                  <c:v>1671168</c:v>
                </c:pt>
                <c:pt idx="912">
                  <c:v>1671168</c:v>
                </c:pt>
                <c:pt idx="913">
                  <c:v>1671168</c:v>
                </c:pt>
                <c:pt idx="914">
                  <c:v>1671168</c:v>
                </c:pt>
                <c:pt idx="915">
                  <c:v>1671168</c:v>
                </c:pt>
                <c:pt idx="916">
                  <c:v>1671168</c:v>
                </c:pt>
                <c:pt idx="917">
                  <c:v>1671168</c:v>
                </c:pt>
                <c:pt idx="918">
                  <c:v>1671168</c:v>
                </c:pt>
                <c:pt idx="919">
                  <c:v>1671168</c:v>
                </c:pt>
                <c:pt idx="920">
                  <c:v>1671168</c:v>
                </c:pt>
                <c:pt idx="921">
                  <c:v>1671168</c:v>
                </c:pt>
                <c:pt idx="922">
                  <c:v>1671168</c:v>
                </c:pt>
                <c:pt idx="923">
                  <c:v>1671168</c:v>
                </c:pt>
                <c:pt idx="924">
                  <c:v>1671168</c:v>
                </c:pt>
                <c:pt idx="925">
                  <c:v>1671168</c:v>
                </c:pt>
                <c:pt idx="926">
                  <c:v>1671168</c:v>
                </c:pt>
                <c:pt idx="927">
                  <c:v>1671168</c:v>
                </c:pt>
                <c:pt idx="928">
                  <c:v>1671168</c:v>
                </c:pt>
                <c:pt idx="929">
                  <c:v>1671168</c:v>
                </c:pt>
                <c:pt idx="930">
                  <c:v>1671168</c:v>
                </c:pt>
                <c:pt idx="931">
                  <c:v>1671168</c:v>
                </c:pt>
                <c:pt idx="932">
                  <c:v>1671168</c:v>
                </c:pt>
                <c:pt idx="933">
                  <c:v>1671168</c:v>
                </c:pt>
                <c:pt idx="934">
                  <c:v>1671168</c:v>
                </c:pt>
                <c:pt idx="935">
                  <c:v>1671168</c:v>
                </c:pt>
                <c:pt idx="936">
                  <c:v>1671168</c:v>
                </c:pt>
                <c:pt idx="937">
                  <c:v>1671168</c:v>
                </c:pt>
                <c:pt idx="938">
                  <c:v>1671168</c:v>
                </c:pt>
                <c:pt idx="939">
                  <c:v>1671168</c:v>
                </c:pt>
                <c:pt idx="940">
                  <c:v>1671168</c:v>
                </c:pt>
                <c:pt idx="941">
                  <c:v>1671168</c:v>
                </c:pt>
                <c:pt idx="942">
                  <c:v>1671168</c:v>
                </c:pt>
                <c:pt idx="943">
                  <c:v>1671168</c:v>
                </c:pt>
                <c:pt idx="944">
                  <c:v>1671168</c:v>
                </c:pt>
                <c:pt idx="945">
                  <c:v>1671168</c:v>
                </c:pt>
                <c:pt idx="946">
                  <c:v>1671168</c:v>
                </c:pt>
                <c:pt idx="947">
                  <c:v>1671168</c:v>
                </c:pt>
                <c:pt idx="948">
                  <c:v>1671168</c:v>
                </c:pt>
                <c:pt idx="949">
                  <c:v>1671168</c:v>
                </c:pt>
                <c:pt idx="950">
                  <c:v>1671168</c:v>
                </c:pt>
                <c:pt idx="951">
                  <c:v>1671168</c:v>
                </c:pt>
                <c:pt idx="952">
                  <c:v>1671168</c:v>
                </c:pt>
                <c:pt idx="953">
                  <c:v>1671168</c:v>
                </c:pt>
                <c:pt idx="954">
                  <c:v>1671168</c:v>
                </c:pt>
                <c:pt idx="955">
                  <c:v>1671168</c:v>
                </c:pt>
                <c:pt idx="956">
                  <c:v>1671168</c:v>
                </c:pt>
                <c:pt idx="957">
                  <c:v>1671168</c:v>
                </c:pt>
                <c:pt idx="958">
                  <c:v>1671168</c:v>
                </c:pt>
                <c:pt idx="959">
                  <c:v>1671168</c:v>
                </c:pt>
                <c:pt idx="960">
                  <c:v>1671168</c:v>
                </c:pt>
                <c:pt idx="961">
                  <c:v>1671168</c:v>
                </c:pt>
                <c:pt idx="962">
                  <c:v>1671168</c:v>
                </c:pt>
                <c:pt idx="963">
                  <c:v>1671168</c:v>
                </c:pt>
                <c:pt idx="964">
                  <c:v>1671168</c:v>
                </c:pt>
                <c:pt idx="965">
                  <c:v>1671168</c:v>
                </c:pt>
                <c:pt idx="966">
                  <c:v>1671168</c:v>
                </c:pt>
                <c:pt idx="967">
                  <c:v>1671168</c:v>
                </c:pt>
                <c:pt idx="968">
                  <c:v>1671168</c:v>
                </c:pt>
                <c:pt idx="969">
                  <c:v>1671168</c:v>
                </c:pt>
                <c:pt idx="970">
                  <c:v>1671168</c:v>
                </c:pt>
                <c:pt idx="971">
                  <c:v>1671168</c:v>
                </c:pt>
                <c:pt idx="972">
                  <c:v>1671168</c:v>
                </c:pt>
                <c:pt idx="973">
                  <c:v>1671168</c:v>
                </c:pt>
                <c:pt idx="974">
                  <c:v>1671168</c:v>
                </c:pt>
                <c:pt idx="975">
                  <c:v>1671168</c:v>
                </c:pt>
                <c:pt idx="976">
                  <c:v>1671168</c:v>
                </c:pt>
                <c:pt idx="977">
                  <c:v>1671168</c:v>
                </c:pt>
                <c:pt idx="978">
                  <c:v>1671168</c:v>
                </c:pt>
                <c:pt idx="979">
                  <c:v>1671168</c:v>
                </c:pt>
                <c:pt idx="980">
                  <c:v>1671168</c:v>
                </c:pt>
                <c:pt idx="981">
                  <c:v>1671168</c:v>
                </c:pt>
                <c:pt idx="982">
                  <c:v>1671168</c:v>
                </c:pt>
                <c:pt idx="983">
                  <c:v>1671168</c:v>
                </c:pt>
                <c:pt idx="984">
                  <c:v>1671168</c:v>
                </c:pt>
                <c:pt idx="985">
                  <c:v>1671168</c:v>
                </c:pt>
                <c:pt idx="986">
                  <c:v>1671168</c:v>
                </c:pt>
                <c:pt idx="987">
                  <c:v>1671168</c:v>
                </c:pt>
                <c:pt idx="988">
                  <c:v>1671168</c:v>
                </c:pt>
                <c:pt idx="989">
                  <c:v>1671168</c:v>
                </c:pt>
                <c:pt idx="990">
                  <c:v>1671168</c:v>
                </c:pt>
                <c:pt idx="991">
                  <c:v>1671168</c:v>
                </c:pt>
                <c:pt idx="992">
                  <c:v>1671168</c:v>
                </c:pt>
                <c:pt idx="993">
                  <c:v>1671168</c:v>
                </c:pt>
                <c:pt idx="994">
                  <c:v>1671168</c:v>
                </c:pt>
                <c:pt idx="995">
                  <c:v>1671168</c:v>
                </c:pt>
                <c:pt idx="996">
                  <c:v>1671168</c:v>
                </c:pt>
                <c:pt idx="997">
                  <c:v>1671168</c:v>
                </c:pt>
                <c:pt idx="998">
                  <c:v>1671168</c:v>
                </c:pt>
                <c:pt idx="999">
                  <c:v>1671168</c:v>
                </c:pt>
                <c:pt idx="1000">
                  <c:v>1671168</c:v>
                </c:pt>
                <c:pt idx="1001">
                  <c:v>1671168</c:v>
                </c:pt>
                <c:pt idx="1002">
                  <c:v>1671168</c:v>
                </c:pt>
                <c:pt idx="1003">
                  <c:v>1671168</c:v>
                </c:pt>
                <c:pt idx="1004">
                  <c:v>1671168</c:v>
                </c:pt>
                <c:pt idx="1005">
                  <c:v>1671168</c:v>
                </c:pt>
                <c:pt idx="1006">
                  <c:v>1671168</c:v>
                </c:pt>
                <c:pt idx="1007">
                  <c:v>1671168</c:v>
                </c:pt>
                <c:pt idx="1008">
                  <c:v>1671168</c:v>
                </c:pt>
                <c:pt idx="1009">
                  <c:v>1671168</c:v>
                </c:pt>
                <c:pt idx="1010">
                  <c:v>1671168</c:v>
                </c:pt>
                <c:pt idx="1011">
                  <c:v>1671168</c:v>
                </c:pt>
                <c:pt idx="1012">
                  <c:v>1671168</c:v>
                </c:pt>
                <c:pt idx="1013">
                  <c:v>1671168</c:v>
                </c:pt>
                <c:pt idx="1014">
                  <c:v>1671168</c:v>
                </c:pt>
                <c:pt idx="1015">
                  <c:v>1671168</c:v>
                </c:pt>
                <c:pt idx="1016">
                  <c:v>1671168</c:v>
                </c:pt>
                <c:pt idx="1017">
                  <c:v>1671168</c:v>
                </c:pt>
                <c:pt idx="1018">
                  <c:v>1671168</c:v>
                </c:pt>
                <c:pt idx="1019">
                  <c:v>1671168</c:v>
                </c:pt>
                <c:pt idx="1020">
                  <c:v>1671168</c:v>
                </c:pt>
                <c:pt idx="1021">
                  <c:v>1671168</c:v>
                </c:pt>
                <c:pt idx="1022">
                  <c:v>1671168</c:v>
                </c:pt>
                <c:pt idx="1023">
                  <c:v>1671168</c:v>
                </c:pt>
                <c:pt idx="1024">
                  <c:v>1671168</c:v>
                </c:pt>
                <c:pt idx="1025">
                  <c:v>1671168</c:v>
                </c:pt>
                <c:pt idx="1026">
                  <c:v>1671168</c:v>
                </c:pt>
                <c:pt idx="1027">
                  <c:v>1671168</c:v>
                </c:pt>
                <c:pt idx="1028">
                  <c:v>1671168</c:v>
                </c:pt>
                <c:pt idx="1029">
                  <c:v>1671168</c:v>
                </c:pt>
                <c:pt idx="1030">
                  <c:v>1671168</c:v>
                </c:pt>
                <c:pt idx="1031">
                  <c:v>1671168</c:v>
                </c:pt>
                <c:pt idx="1032">
                  <c:v>1671168</c:v>
                </c:pt>
                <c:pt idx="1033">
                  <c:v>1671168</c:v>
                </c:pt>
                <c:pt idx="1034">
                  <c:v>1671168</c:v>
                </c:pt>
                <c:pt idx="1035">
                  <c:v>1671168</c:v>
                </c:pt>
                <c:pt idx="1036">
                  <c:v>1671168</c:v>
                </c:pt>
                <c:pt idx="1037">
                  <c:v>1671168</c:v>
                </c:pt>
                <c:pt idx="1038">
                  <c:v>1671168</c:v>
                </c:pt>
                <c:pt idx="1039">
                  <c:v>1671168</c:v>
                </c:pt>
                <c:pt idx="1040">
                  <c:v>1671168</c:v>
                </c:pt>
                <c:pt idx="1041">
                  <c:v>1671168</c:v>
                </c:pt>
                <c:pt idx="1042">
                  <c:v>1671168</c:v>
                </c:pt>
                <c:pt idx="1043">
                  <c:v>1671168</c:v>
                </c:pt>
                <c:pt idx="1044">
                  <c:v>1671168</c:v>
                </c:pt>
                <c:pt idx="1045">
                  <c:v>1671168</c:v>
                </c:pt>
                <c:pt idx="1046">
                  <c:v>1671168</c:v>
                </c:pt>
                <c:pt idx="1047">
                  <c:v>1671168</c:v>
                </c:pt>
                <c:pt idx="1048">
                  <c:v>1671168</c:v>
                </c:pt>
                <c:pt idx="1049">
                  <c:v>1671168</c:v>
                </c:pt>
                <c:pt idx="1050">
                  <c:v>1671168</c:v>
                </c:pt>
                <c:pt idx="1051">
                  <c:v>1671168</c:v>
                </c:pt>
                <c:pt idx="1052">
                  <c:v>1671168</c:v>
                </c:pt>
                <c:pt idx="1053">
                  <c:v>1671168</c:v>
                </c:pt>
                <c:pt idx="1054">
                  <c:v>1671168</c:v>
                </c:pt>
                <c:pt idx="1055">
                  <c:v>1671168</c:v>
                </c:pt>
                <c:pt idx="1056">
                  <c:v>1671168</c:v>
                </c:pt>
                <c:pt idx="1057">
                  <c:v>1671168</c:v>
                </c:pt>
                <c:pt idx="1058">
                  <c:v>1671168</c:v>
                </c:pt>
                <c:pt idx="1059">
                  <c:v>1671168</c:v>
                </c:pt>
                <c:pt idx="1060">
                  <c:v>1671168</c:v>
                </c:pt>
                <c:pt idx="1061">
                  <c:v>1671168</c:v>
                </c:pt>
                <c:pt idx="1062">
                  <c:v>1671168</c:v>
                </c:pt>
                <c:pt idx="1063">
                  <c:v>1671168</c:v>
                </c:pt>
                <c:pt idx="1064">
                  <c:v>1671168</c:v>
                </c:pt>
                <c:pt idx="1065">
                  <c:v>1671168</c:v>
                </c:pt>
                <c:pt idx="1066">
                  <c:v>1671168</c:v>
                </c:pt>
                <c:pt idx="1067">
                  <c:v>1671168</c:v>
                </c:pt>
                <c:pt idx="1068">
                  <c:v>1671168</c:v>
                </c:pt>
                <c:pt idx="1069">
                  <c:v>1671168</c:v>
                </c:pt>
                <c:pt idx="1070">
                  <c:v>1671168</c:v>
                </c:pt>
                <c:pt idx="1071">
                  <c:v>1671168</c:v>
                </c:pt>
                <c:pt idx="1072">
                  <c:v>1671168</c:v>
                </c:pt>
                <c:pt idx="1073">
                  <c:v>1671168</c:v>
                </c:pt>
                <c:pt idx="1074">
                  <c:v>1671168</c:v>
                </c:pt>
                <c:pt idx="1075">
                  <c:v>1671168</c:v>
                </c:pt>
                <c:pt idx="1076">
                  <c:v>1671168</c:v>
                </c:pt>
                <c:pt idx="1077">
                  <c:v>1671168</c:v>
                </c:pt>
                <c:pt idx="1078">
                  <c:v>1671168</c:v>
                </c:pt>
                <c:pt idx="1079">
                  <c:v>1671168</c:v>
                </c:pt>
                <c:pt idx="1080">
                  <c:v>1671168</c:v>
                </c:pt>
                <c:pt idx="1081">
                  <c:v>1671168</c:v>
                </c:pt>
                <c:pt idx="1082">
                  <c:v>1671168</c:v>
                </c:pt>
                <c:pt idx="1083">
                  <c:v>1671168</c:v>
                </c:pt>
                <c:pt idx="1084">
                  <c:v>1671168</c:v>
                </c:pt>
                <c:pt idx="1085">
                  <c:v>1671168</c:v>
                </c:pt>
                <c:pt idx="1086">
                  <c:v>1671168</c:v>
                </c:pt>
                <c:pt idx="1087">
                  <c:v>1671168</c:v>
                </c:pt>
                <c:pt idx="1088">
                  <c:v>1671168</c:v>
                </c:pt>
                <c:pt idx="1089">
                  <c:v>1671168</c:v>
                </c:pt>
                <c:pt idx="1090">
                  <c:v>1671168</c:v>
                </c:pt>
                <c:pt idx="1091">
                  <c:v>1671168</c:v>
                </c:pt>
                <c:pt idx="1092">
                  <c:v>1671168</c:v>
                </c:pt>
                <c:pt idx="1093">
                  <c:v>1671168</c:v>
                </c:pt>
                <c:pt idx="1094">
                  <c:v>1671168</c:v>
                </c:pt>
                <c:pt idx="1095">
                  <c:v>1671168</c:v>
                </c:pt>
                <c:pt idx="1096">
                  <c:v>1671168</c:v>
                </c:pt>
                <c:pt idx="1097">
                  <c:v>1671168</c:v>
                </c:pt>
                <c:pt idx="1098">
                  <c:v>1671168</c:v>
                </c:pt>
                <c:pt idx="1099">
                  <c:v>1671168</c:v>
                </c:pt>
                <c:pt idx="1100">
                  <c:v>1671168</c:v>
                </c:pt>
                <c:pt idx="1101">
                  <c:v>1671168</c:v>
                </c:pt>
                <c:pt idx="1102">
                  <c:v>1671168</c:v>
                </c:pt>
                <c:pt idx="1103">
                  <c:v>1671168</c:v>
                </c:pt>
                <c:pt idx="1104">
                  <c:v>1671168</c:v>
                </c:pt>
                <c:pt idx="1105">
                  <c:v>1671168</c:v>
                </c:pt>
                <c:pt idx="1106">
                  <c:v>1671168</c:v>
                </c:pt>
                <c:pt idx="1107">
                  <c:v>1671168</c:v>
                </c:pt>
                <c:pt idx="1108">
                  <c:v>1671168</c:v>
                </c:pt>
                <c:pt idx="1109">
                  <c:v>1671168</c:v>
                </c:pt>
                <c:pt idx="1110">
                  <c:v>1671168</c:v>
                </c:pt>
                <c:pt idx="1111">
                  <c:v>1671168</c:v>
                </c:pt>
                <c:pt idx="1112">
                  <c:v>1671168</c:v>
                </c:pt>
                <c:pt idx="1113">
                  <c:v>1671168</c:v>
                </c:pt>
                <c:pt idx="1114">
                  <c:v>1671168</c:v>
                </c:pt>
                <c:pt idx="1115">
                  <c:v>1671168</c:v>
                </c:pt>
                <c:pt idx="1116">
                  <c:v>1671168</c:v>
                </c:pt>
                <c:pt idx="1117">
                  <c:v>1671168</c:v>
                </c:pt>
                <c:pt idx="1118">
                  <c:v>1671168</c:v>
                </c:pt>
                <c:pt idx="1119">
                  <c:v>1671168</c:v>
                </c:pt>
                <c:pt idx="1120">
                  <c:v>1671168</c:v>
                </c:pt>
                <c:pt idx="1121">
                  <c:v>1671168</c:v>
                </c:pt>
                <c:pt idx="1122">
                  <c:v>1671168</c:v>
                </c:pt>
                <c:pt idx="1123">
                  <c:v>1671168</c:v>
                </c:pt>
                <c:pt idx="1124">
                  <c:v>1671168</c:v>
                </c:pt>
                <c:pt idx="1125">
                  <c:v>1671168</c:v>
                </c:pt>
                <c:pt idx="1126">
                  <c:v>1671168</c:v>
                </c:pt>
                <c:pt idx="1127">
                  <c:v>1671168</c:v>
                </c:pt>
                <c:pt idx="1128">
                  <c:v>1671168</c:v>
                </c:pt>
                <c:pt idx="1129">
                  <c:v>1671168</c:v>
                </c:pt>
                <c:pt idx="1130">
                  <c:v>1671168</c:v>
                </c:pt>
                <c:pt idx="1131">
                  <c:v>1671168</c:v>
                </c:pt>
                <c:pt idx="1132">
                  <c:v>1671168</c:v>
                </c:pt>
                <c:pt idx="1133">
                  <c:v>1671168</c:v>
                </c:pt>
                <c:pt idx="1134">
                  <c:v>1671168</c:v>
                </c:pt>
                <c:pt idx="1135">
                  <c:v>1671168</c:v>
                </c:pt>
                <c:pt idx="1136">
                  <c:v>1671168</c:v>
                </c:pt>
                <c:pt idx="1137">
                  <c:v>1671168</c:v>
                </c:pt>
                <c:pt idx="1138">
                  <c:v>1671168</c:v>
                </c:pt>
                <c:pt idx="1139">
                  <c:v>1671168</c:v>
                </c:pt>
                <c:pt idx="1140">
                  <c:v>1671168</c:v>
                </c:pt>
                <c:pt idx="1141">
                  <c:v>1671168</c:v>
                </c:pt>
                <c:pt idx="1142">
                  <c:v>1671168</c:v>
                </c:pt>
                <c:pt idx="1143">
                  <c:v>1671168</c:v>
                </c:pt>
                <c:pt idx="1144">
                  <c:v>1671168</c:v>
                </c:pt>
                <c:pt idx="1145">
                  <c:v>1671168</c:v>
                </c:pt>
                <c:pt idx="1146">
                  <c:v>1671168</c:v>
                </c:pt>
                <c:pt idx="1147">
                  <c:v>1671168</c:v>
                </c:pt>
                <c:pt idx="1148">
                  <c:v>1671168</c:v>
                </c:pt>
                <c:pt idx="1149">
                  <c:v>1671168</c:v>
                </c:pt>
                <c:pt idx="1150">
                  <c:v>1671168</c:v>
                </c:pt>
                <c:pt idx="1151">
                  <c:v>1671168</c:v>
                </c:pt>
                <c:pt idx="1152">
                  <c:v>1671168</c:v>
                </c:pt>
                <c:pt idx="1153">
                  <c:v>1671168</c:v>
                </c:pt>
                <c:pt idx="1154">
                  <c:v>1671168</c:v>
                </c:pt>
                <c:pt idx="1155">
                  <c:v>1671168</c:v>
                </c:pt>
                <c:pt idx="1156">
                  <c:v>1671168</c:v>
                </c:pt>
                <c:pt idx="1157">
                  <c:v>1671168</c:v>
                </c:pt>
                <c:pt idx="1158">
                  <c:v>1671168</c:v>
                </c:pt>
                <c:pt idx="1159">
                  <c:v>1671168</c:v>
                </c:pt>
                <c:pt idx="1160">
                  <c:v>1671168</c:v>
                </c:pt>
                <c:pt idx="1161">
                  <c:v>1671168</c:v>
                </c:pt>
                <c:pt idx="1162">
                  <c:v>1671168</c:v>
                </c:pt>
                <c:pt idx="1163">
                  <c:v>1671168</c:v>
                </c:pt>
                <c:pt idx="1164">
                  <c:v>1671168</c:v>
                </c:pt>
                <c:pt idx="1165">
                  <c:v>1671168</c:v>
                </c:pt>
                <c:pt idx="1166">
                  <c:v>1671168</c:v>
                </c:pt>
                <c:pt idx="1167">
                  <c:v>1671168</c:v>
                </c:pt>
                <c:pt idx="1168">
                  <c:v>1671168</c:v>
                </c:pt>
                <c:pt idx="1169">
                  <c:v>1671168</c:v>
                </c:pt>
                <c:pt idx="1170">
                  <c:v>1671168</c:v>
                </c:pt>
                <c:pt idx="1171">
                  <c:v>1671168</c:v>
                </c:pt>
                <c:pt idx="1172">
                  <c:v>1671168</c:v>
                </c:pt>
                <c:pt idx="1173">
                  <c:v>1671168</c:v>
                </c:pt>
                <c:pt idx="1174">
                  <c:v>1671168</c:v>
                </c:pt>
                <c:pt idx="1175">
                  <c:v>1671168</c:v>
                </c:pt>
                <c:pt idx="1176">
                  <c:v>1671168</c:v>
                </c:pt>
                <c:pt idx="1177">
                  <c:v>1671168</c:v>
                </c:pt>
                <c:pt idx="1178">
                  <c:v>1671168</c:v>
                </c:pt>
                <c:pt idx="1179">
                  <c:v>1671168</c:v>
                </c:pt>
                <c:pt idx="1180">
                  <c:v>1671168</c:v>
                </c:pt>
                <c:pt idx="1181">
                  <c:v>1671168</c:v>
                </c:pt>
                <c:pt idx="1182">
                  <c:v>1671168</c:v>
                </c:pt>
                <c:pt idx="1183">
                  <c:v>1671168</c:v>
                </c:pt>
                <c:pt idx="1184">
                  <c:v>1671168</c:v>
                </c:pt>
                <c:pt idx="1185">
                  <c:v>1671168</c:v>
                </c:pt>
                <c:pt idx="1186">
                  <c:v>1671168</c:v>
                </c:pt>
                <c:pt idx="1187">
                  <c:v>1671168</c:v>
                </c:pt>
                <c:pt idx="1188">
                  <c:v>1671168</c:v>
                </c:pt>
                <c:pt idx="1189">
                  <c:v>1671168</c:v>
                </c:pt>
                <c:pt idx="1190">
                  <c:v>1671168</c:v>
                </c:pt>
                <c:pt idx="1191">
                  <c:v>1671168</c:v>
                </c:pt>
                <c:pt idx="1192">
                  <c:v>1671168</c:v>
                </c:pt>
                <c:pt idx="1193">
                  <c:v>1671168</c:v>
                </c:pt>
                <c:pt idx="1194">
                  <c:v>1671168</c:v>
                </c:pt>
                <c:pt idx="1195">
                  <c:v>1617920</c:v>
                </c:pt>
                <c:pt idx="1196">
                  <c:v>1617920</c:v>
                </c:pt>
                <c:pt idx="1197">
                  <c:v>1617920</c:v>
                </c:pt>
                <c:pt idx="1198">
                  <c:v>1617920</c:v>
                </c:pt>
                <c:pt idx="1199">
                  <c:v>1617920</c:v>
                </c:pt>
                <c:pt idx="1200">
                  <c:v>1617920</c:v>
                </c:pt>
                <c:pt idx="1201">
                  <c:v>1617920</c:v>
                </c:pt>
                <c:pt idx="1202">
                  <c:v>1617920</c:v>
                </c:pt>
                <c:pt idx="1203">
                  <c:v>1617920</c:v>
                </c:pt>
                <c:pt idx="1204">
                  <c:v>1617920</c:v>
                </c:pt>
                <c:pt idx="1205">
                  <c:v>1617920</c:v>
                </c:pt>
                <c:pt idx="1206">
                  <c:v>1617920</c:v>
                </c:pt>
                <c:pt idx="1207">
                  <c:v>1617920</c:v>
                </c:pt>
                <c:pt idx="1208">
                  <c:v>1617920</c:v>
                </c:pt>
                <c:pt idx="1209">
                  <c:v>1617920</c:v>
                </c:pt>
                <c:pt idx="1210">
                  <c:v>1617920</c:v>
                </c:pt>
                <c:pt idx="1211">
                  <c:v>1617920</c:v>
                </c:pt>
                <c:pt idx="1212">
                  <c:v>1617920</c:v>
                </c:pt>
                <c:pt idx="1213">
                  <c:v>1617920</c:v>
                </c:pt>
                <c:pt idx="1214">
                  <c:v>1617920</c:v>
                </c:pt>
                <c:pt idx="1215">
                  <c:v>1617920</c:v>
                </c:pt>
                <c:pt idx="1216">
                  <c:v>1617920</c:v>
                </c:pt>
                <c:pt idx="1217">
                  <c:v>1617920</c:v>
                </c:pt>
                <c:pt idx="1218">
                  <c:v>1617920</c:v>
                </c:pt>
                <c:pt idx="1219">
                  <c:v>1617920</c:v>
                </c:pt>
                <c:pt idx="1220">
                  <c:v>1617920</c:v>
                </c:pt>
                <c:pt idx="1221">
                  <c:v>1617920</c:v>
                </c:pt>
                <c:pt idx="1222">
                  <c:v>1617920</c:v>
                </c:pt>
                <c:pt idx="1223">
                  <c:v>1617920</c:v>
                </c:pt>
                <c:pt idx="1224">
                  <c:v>1617920</c:v>
                </c:pt>
                <c:pt idx="1225">
                  <c:v>1617920</c:v>
                </c:pt>
                <c:pt idx="1226">
                  <c:v>1617920</c:v>
                </c:pt>
                <c:pt idx="1227">
                  <c:v>1617920</c:v>
                </c:pt>
                <c:pt idx="1228">
                  <c:v>1617920</c:v>
                </c:pt>
                <c:pt idx="1229">
                  <c:v>1617920</c:v>
                </c:pt>
                <c:pt idx="1230">
                  <c:v>1617920</c:v>
                </c:pt>
                <c:pt idx="1231">
                  <c:v>1617920</c:v>
                </c:pt>
                <c:pt idx="1232">
                  <c:v>1617920</c:v>
                </c:pt>
                <c:pt idx="1233">
                  <c:v>1617920</c:v>
                </c:pt>
                <c:pt idx="1234">
                  <c:v>1617920</c:v>
                </c:pt>
                <c:pt idx="1235">
                  <c:v>1617920</c:v>
                </c:pt>
                <c:pt idx="1236">
                  <c:v>1617920</c:v>
                </c:pt>
                <c:pt idx="1237">
                  <c:v>1617920</c:v>
                </c:pt>
                <c:pt idx="1238">
                  <c:v>1617920</c:v>
                </c:pt>
                <c:pt idx="1239">
                  <c:v>1617920</c:v>
                </c:pt>
                <c:pt idx="1240">
                  <c:v>1617920</c:v>
                </c:pt>
                <c:pt idx="1241">
                  <c:v>1617920</c:v>
                </c:pt>
                <c:pt idx="1242">
                  <c:v>1617920</c:v>
                </c:pt>
                <c:pt idx="1243">
                  <c:v>1617920</c:v>
                </c:pt>
                <c:pt idx="1244">
                  <c:v>1617920</c:v>
                </c:pt>
                <c:pt idx="1245">
                  <c:v>1617920</c:v>
                </c:pt>
                <c:pt idx="1246">
                  <c:v>1617920</c:v>
                </c:pt>
                <c:pt idx="1247">
                  <c:v>1617920</c:v>
                </c:pt>
                <c:pt idx="1248">
                  <c:v>1617920</c:v>
                </c:pt>
                <c:pt idx="1249">
                  <c:v>1617920</c:v>
                </c:pt>
                <c:pt idx="1250">
                  <c:v>1617920</c:v>
                </c:pt>
                <c:pt idx="1251">
                  <c:v>1617920</c:v>
                </c:pt>
                <c:pt idx="1252">
                  <c:v>1617920</c:v>
                </c:pt>
                <c:pt idx="1253">
                  <c:v>1617920</c:v>
                </c:pt>
                <c:pt idx="1254">
                  <c:v>1617920</c:v>
                </c:pt>
                <c:pt idx="1255">
                  <c:v>1617920</c:v>
                </c:pt>
                <c:pt idx="1256">
                  <c:v>1617920</c:v>
                </c:pt>
                <c:pt idx="1257">
                  <c:v>1617920</c:v>
                </c:pt>
                <c:pt idx="1258">
                  <c:v>1617920</c:v>
                </c:pt>
                <c:pt idx="1259">
                  <c:v>1617920</c:v>
                </c:pt>
                <c:pt idx="1260">
                  <c:v>1617920</c:v>
                </c:pt>
                <c:pt idx="1261">
                  <c:v>1617920</c:v>
                </c:pt>
                <c:pt idx="1262">
                  <c:v>1617920</c:v>
                </c:pt>
                <c:pt idx="1263">
                  <c:v>1617920</c:v>
                </c:pt>
                <c:pt idx="1264">
                  <c:v>1617920</c:v>
                </c:pt>
                <c:pt idx="1265">
                  <c:v>1617920</c:v>
                </c:pt>
                <c:pt idx="1266">
                  <c:v>1617920</c:v>
                </c:pt>
                <c:pt idx="1267">
                  <c:v>1617920</c:v>
                </c:pt>
                <c:pt idx="1268">
                  <c:v>1617920</c:v>
                </c:pt>
                <c:pt idx="1269">
                  <c:v>1617920</c:v>
                </c:pt>
                <c:pt idx="1270">
                  <c:v>1617920</c:v>
                </c:pt>
                <c:pt idx="1271">
                  <c:v>1617920</c:v>
                </c:pt>
                <c:pt idx="1272">
                  <c:v>1617920</c:v>
                </c:pt>
                <c:pt idx="1273">
                  <c:v>1617920</c:v>
                </c:pt>
                <c:pt idx="1274">
                  <c:v>1617920</c:v>
                </c:pt>
                <c:pt idx="1275">
                  <c:v>1617920</c:v>
                </c:pt>
                <c:pt idx="1276">
                  <c:v>1617920</c:v>
                </c:pt>
                <c:pt idx="1277">
                  <c:v>1617920</c:v>
                </c:pt>
                <c:pt idx="1278">
                  <c:v>1617920</c:v>
                </c:pt>
                <c:pt idx="1279">
                  <c:v>1617920</c:v>
                </c:pt>
                <c:pt idx="1280">
                  <c:v>1617920</c:v>
                </c:pt>
                <c:pt idx="1281">
                  <c:v>1617920</c:v>
                </c:pt>
                <c:pt idx="1282">
                  <c:v>1617920</c:v>
                </c:pt>
                <c:pt idx="1283">
                  <c:v>1617920</c:v>
                </c:pt>
                <c:pt idx="1284">
                  <c:v>1617920</c:v>
                </c:pt>
                <c:pt idx="1285">
                  <c:v>1617920</c:v>
                </c:pt>
                <c:pt idx="1286">
                  <c:v>1617920</c:v>
                </c:pt>
                <c:pt idx="1287">
                  <c:v>1617920</c:v>
                </c:pt>
                <c:pt idx="1288">
                  <c:v>1617920</c:v>
                </c:pt>
                <c:pt idx="1289">
                  <c:v>1617920</c:v>
                </c:pt>
                <c:pt idx="1290">
                  <c:v>1617920</c:v>
                </c:pt>
                <c:pt idx="1291">
                  <c:v>1617920</c:v>
                </c:pt>
                <c:pt idx="1292">
                  <c:v>1617920</c:v>
                </c:pt>
                <c:pt idx="1293">
                  <c:v>1617920</c:v>
                </c:pt>
                <c:pt idx="1294">
                  <c:v>1617920</c:v>
                </c:pt>
                <c:pt idx="1295">
                  <c:v>1617920</c:v>
                </c:pt>
                <c:pt idx="1296">
                  <c:v>1617920</c:v>
                </c:pt>
                <c:pt idx="1297">
                  <c:v>1617920</c:v>
                </c:pt>
                <c:pt idx="1298">
                  <c:v>1617920</c:v>
                </c:pt>
                <c:pt idx="1299">
                  <c:v>1617920</c:v>
                </c:pt>
                <c:pt idx="1300">
                  <c:v>1617920</c:v>
                </c:pt>
                <c:pt idx="1301">
                  <c:v>1617920</c:v>
                </c:pt>
                <c:pt idx="1302">
                  <c:v>1617920</c:v>
                </c:pt>
                <c:pt idx="1303">
                  <c:v>1617920</c:v>
                </c:pt>
                <c:pt idx="1304">
                  <c:v>1617920</c:v>
                </c:pt>
                <c:pt idx="1305">
                  <c:v>1617920</c:v>
                </c:pt>
                <c:pt idx="1306">
                  <c:v>1617920</c:v>
                </c:pt>
                <c:pt idx="1307">
                  <c:v>1617920</c:v>
                </c:pt>
                <c:pt idx="1308">
                  <c:v>1617920</c:v>
                </c:pt>
                <c:pt idx="1309">
                  <c:v>1617920</c:v>
                </c:pt>
                <c:pt idx="1310">
                  <c:v>1617920</c:v>
                </c:pt>
                <c:pt idx="1311">
                  <c:v>1617920</c:v>
                </c:pt>
                <c:pt idx="1312">
                  <c:v>1617920</c:v>
                </c:pt>
                <c:pt idx="1313">
                  <c:v>1617920</c:v>
                </c:pt>
                <c:pt idx="1314">
                  <c:v>1617920</c:v>
                </c:pt>
                <c:pt idx="1315">
                  <c:v>1617920</c:v>
                </c:pt>
                <c:pt idx="1316">
                  <c:v>1617920</c:v>
                </c:pt>
                <c:pt idx="1317">
                  <c:v>1617920</c:v>
                </c:pt>
                <c:pt idx="1318">
                  <c:v>1617920</c:v>
                </c:pt>
                <c:pt idx="1319">
                  <c:v>1617920</c:v>
                </c:pt>
                <c:pt idx="1320">
                  <c:v>1617920</c:v>
                </c:pt>
                <c:pt idx="1321">
                  <c:v>1617920</c:v>
                </c:pt>
                <c:pt idx="1322">
                  <c:v>1617920</c:v>
                </c:pt>
                <c:pt idx="1323">
                  <c:v>1617920</c:v>
                </c:pt>
                <c:pt idx="1324">
                  <c:v>1617920</c:v>
                </c:pt>
                <c:pt idx="1325">
                  <c:v>1617920</c:v>
                </c:pt>
                <c:pt idx="1326">
                  <c:v>1617920</c:v>
                </c:pt>
                <c:pt idx="1327">
                  <c:v>1617920</c:v>
                </c:pt>
                <c:pt idx="1328">
                  <c:v>1617920</c:v>
                </c:pt>
                <c:pt idx="1329">
                  <c:v>1617920</c:v>
                </c:pt>
                <c:pt idx="1330">
                  <c:v>1617920</c:v>
                </c:pt>
                <c:pt idx="1331">
                  <c:v>1617920</c:v>
                </c:pt>
                <c:pt idx="1332">
                  <c:v>1617920</c:v>
                </c:pt>
                <c:pt idx="1333">
                  <c:v>1617920</c:v>
                </c:pt>
                <c:pt idx="1334">
                  <c:v>1617920</c:v>
                </c:pt>
                <c:pt idx="1335">
                  <c:v>1617920</c:v>
                </c:pt>
                <c:pt idx="1336">
                  <c:v>1617920</c:v>
                </c:pt>
                <c:pt idx="1337">
                  <c:v>1617920</c:v>
                </c:pt>
                <c:pt idx="1338">
                  <c:v>1617920</c:v>
                </c:pt>
                <c:pt idx="1339">
                  <c:v>1617920</c:v>
                </c:pt>
                <c:pt idx="1340">
                  <c:v>1617920</c:v>
                </c:pt>
                <c:pt idx="1341">
                  <c:v>1617920</c:v>
                </c:pt>
                <c:pt idx="1342">
                  <c:v>1617920</c:v>
                </c:pt>
                <c:pt idx="1343">
                  <c:v>1617920</c:v>
                </c:pt>
                <c:pt idx="1344">
                  <c:v>1617920</c:v>
                </c:pt>
                <c:pt idx="1345">
                  <c:v>1617920</c:v>
                </c:pt>
                <c:pt idx="1346">
                  <c:v>1617920</c:v>
                </c:pt>
                <c:pt idx="1347">
                  <c:v>1617920</c:v>
                </c:pt>
                <c:pt idx="1348">
                  <c:v>1617920</c:v>
                </c:pt>
                <c:pt idx="1349">
                  <c:v>1617920</c:v>
                </c:pt>
                <c:pt idx="1350">
                  <c:v>1617920</c:v>
                </c:pt>
                <c:pt idx="1351">
                  <c:v>1617920</c:v>
                </c:pt>
                <c:pt idx="1352">
                  <c:v>1617920</c:v>
                </c:pt>
                <c:pt idx="1353">
                  <c:v>1617920</c:v>
                </c:pt>
                <c:pt idx="1354">
                  <c:v>1617920</c:v>
                </c:pt>
                <c:pt idx="1355">
                  <c:v>1617920</c:v>
                </c:pt>
                <c:pt idx="1356">
                  <c:v>1617920</c:v>
                </c:pt>
                <c:pt idx="1357">
                  <c:v>1617920</c:v>
                </c:pt>
                <c:pt idx="1358">
                  <c:v>1617920</c:v>
                </c:pt>
                <c:pt idx="1359">
                  <c:v>1617920</c:v>
                </c:pt>
                <c:pt idx="1360">
                  <c:v>1617920</c:v>
                </c:pt>
                <c:pt idx="1361">
                  <c:v>1617920</c:v>
                </c:pt>
                <c:pt idx="1362">
                  <c:v>1617920</c:v>
                </c:pt>
                <c:pt idx="1363">
                  <c:v>1617920</c:v>
                </c:pt>
                <c:pt idx="1364">
                  <c:v>1617920</c:v>
                </c:pt>
                <c:pt idx="1365">
                  <c:v>1617920</c:v>
                </c:pt>
                <c:pt idx="1366">
                  <c:v>1617920</c:v>
                </c:pt>
                <c:pt idx="1367">
                  <c:v>1617920</c:v>
                </c:pt>
                <c:pt idx="1368">
                  <c:v>1617920</c:v>
                </c:pt>
                <c:pt idx="1369">
                  <c:v>1617920</c:v>
                </c:pt>
                <c:pt idx="1370">
                  <c:v>1617920</c:v>
                </c:pt>
                <c:pt idx="1371">
                  <c:v>1617920</c:v>
                </c:pt>
                <c:pt idx="1372">
                  <c:v>1617920</c:v>
                </c:pt>
                <c:pt idx="1373">
                  <c:v>1617920</c:v>
                </c:pt>
                <c:pt idx="1374">
                  <c:v>1617920</c:v>
                </c:pt>
                <c:pt idx="1375">
                  <c:v>1617920</c:v>
                </c:pt>
                <c:pt idx="1376">
                  <c:v>1617920</c:v>
                </c:pt>
                <c:pt idx="1377">
                  <c:v>1617920</c:v>
                </c:pt>
                <c:pt idx="1378">
                  <c:v>1617920</c:v>
                </c:pt>
                <c:pt idx="1379">
                  <c:v>1617920</c:v>
                </c:pt>
                <c:pt idx="1380">
                  <c:v>1617920</c:v>
                </c:pt>
                <c:pt idx="1381">
                  <c:v>1617920</c:v>
                </c:pt>
                <c:pt idx="1382">
                  <c:v>1617920</c:v>
                </c:pt>
                <c:pt idx="1383">
                  <c:v>1617920</c:v>
                </c:pt>
                <c:pt idx="1384">
                  <c:v>1617920</c:v>
                </c:pt>
                <c:pt idx="1385">
                  <c:v>1617920</c:v>
                </c:pt>
                <c:pt idx="1386">
                  <c:v>1617920</c:v>
                </c:pt>
                <c:pt idx="1387">
                  <c:v>1617920</c:v>
                </c:pt>
                <c:pt idx="1388">
                  <c:v>1617920</c:v>
                </c:pt>
                <c:pt idx="1389">
                  <c:v>1617920</c:v>
                </c:pt>
                <c:pt idx="1390">
                  <c:v>1617920</c:v>
                </c:pt>
                <c:pt idx="1391">
                  <c:v>1617920</c:v>
                </c:pt>
                <c:pt idx="1392">
                  <c:v>1617920</c:v>
                </c:pt>
                <c:pt idx="1393">
                  <c:v>1617920</c:v>
                </c:pt>
                <c:pt idx="1394">
                  <c:v>1617920</c:v>
                </c:pt>
                <c:pt idx="1395">
                  <c:v>1617920</c:v>
                </c:pt>
                <c:pt idx="1396">
                  <c:v>1617920</c:v>
                </c:pt>
                <c:pt idx="1397">
                  <c:v>1617920</c:v>
                </c:pt>
                <c:pt idx="1398">
                  <c:v>1617920</c:v>
                </c:pt>
                <c:pt idx="1399">
                  <c:v>1617920</c:v>
                </c:pt>
                <c:pt idx="1400">
                  <c:v>1617920</c:v>
                </c:pt>
                <c:pt idx="1401">
                  <c:v>1617920</c:v>
                </c:pt>
                <c:pt idx="1402">
                  <c:v>1617920</c:v>
                </c:pt>
                <c:pt idx="1403">
                  <c:v>1617920</c:v>
                </c:pt>
                <c:pt idx="1404">
                  <c:v>1617920</c:v>
                </c:pt>
                <c:pt idx="1405">
                  <c:v>1617920</c:v>
                </c:pt>
                <c:pt idx="1406">
                  <c:v>1617920</c:v>
                </c:pt>
                <c:pt idx="1407">
                  <c:v>1617920</c:v>
                </c:pt>
                <c:pt idx="1408">
                  <c:v>1617920</c:v>
                </c:pt>
                <c:pt idx="1409">
                  <c:v>1617920</c:v>
                </c:pt>
                <c:pt idx="1410">
                  <c:v>1617920</c:v>
                </c:pt>
                <c:pt idx="1411">
                  <c:v>1617920</c:v>
                </c:pt>
                <c:pt idx="1412">
                  <c:v>1617920</c:v>
                </c:pt>
                <c:pt idx="1413">
                  <c:v>1617920</c:v>
                </c:pt>
                <c:pt idx="1414">
                  <c:v>1617920</c:v>
                </c:pt>
                <c:pt idx="1415">
                  <c:v>1617920</c:v>
                </c:pt>
                <c:pt idx="1416">
                  <c:v>1617920</c:v>
                </c:pt>
                <c:pt idx="1417">
                  <c:v>1617920</c:v>
                </c:pt>
                <c:pt idx="1418">
                  <c:v>1617920</c:v>
                </c:pt>
                <c:pt idx="1419">
                  <c:v>1617920</c:v>
                </c:pt>
                <c:pt idx="1420">
                  <c:v>1617920</c:v>
                </c:pt>
                <c:pt idx="1421">
                  <c:v>1617920</c:v>
                </c:pt>
                <c:pt idx="1422">
                  <c:v>1617920</c:v>
                </c:pt>
                <c:pt idx="1423">
                  <c:v>1617920</c:v>
                </c:pt>
                <c:pt idx="1424">
                  <c:v>1617920</c:v>
                </c:pt>
                <c:pt idx="1425">
                  <c:v>1617920</c:v>
                </c:pt>
                <c:pt idx="1426">
                  <c:v>1617920</c:v>
                </c:pt>
                <c:pt idx="1427">
                  <c:v>1617920</c:v>
                </c:pt>
                <c:pt idx="1428">
                  <c:v>1617920</c:v>
                </c:pt>
                <c:pt idx="1429">
                  <c:v>1617920</c:v>
                </c:pt>
                <c:pt idx="1430">
                  <c:v>1617920</c:v>
                </c:pt>
                <c:pt idx="1431">
                  <c:v>1617920</c:v>
                </c:pt>
                <c:pt idx="1432">
                  <c:v>1617920</c:v>
                </c:pt>
                <c:pt idx="1433">
                  <c:v>1617920</c:v>
                </c:pt>
                <c:pt idx="1434">
                  <c:v>1617920</c:v>
                </c:pt>
                <c:pt idx="1435">
                  <c:v>1617920</c:v>
                </c:pt>
                <c:pt idx="1436">
                  <c:v>1617920</c:v>
                </c:pt>
                <c:pt idx="1437">
                  <c:v>1617920</c:v>
                </c:pt>
                <c:pt idx="1438">
                  <c:v>1617920</c:v>
                </c:pt>
                <c:pt idx="1439">
                  <c:v>1617920</c:v>
                </c:pt>
                <c:pt idx="1440">
                  <c:v>1617920</c:v>
                </c:pt>
                <c:pt idx="1441">
                  <c:v>1617920</c:v>
                </c:pt>
                <c:pt idx="1442">
                  <c:v>1617920</c:v>
                </c:pt>
                <c:pt idx="1443">
                  <c:v>1617920</c:v>
                </c:pt>
                <c:pt idx="1444">
                  <c:v>1617920</c:v>
                </c:pt>
                <c:pt idx="1445">
                  <c:v>1617920</c:v>
                </c:pt>
                <c:pt idx="1446">
                  <c:v>1617920</c:v>
                </c:pt>
                <c:pt idx="1447">
                  <c:v>1617920</c:v>
                </c:pt>
                <c:pt idx="1448">
                  <c:v>1617920</c:v>
                </c:pt>
                <c:pt idx="1449">
                  <c:v>1617920</c:v>
                </c:pt>
                <c:pt idx="1450">
                  <c:v>1617920</c:v>
                </c:pt>
                <c:pt idx="1451">
                  <c:v>1617920</c:v>
                </c:pt>
                <c:pt idx="1452">
                  <c:v>1617920</c:v>
                </c:pt>
                <c:pt idx="1453">
                  <c:v>1617920</c:v>
                </c:pt>
                <c:pt idx="1454">
                  <c:v>1617920</c:v>
                </c:pt>
                <c:pt idx="1455">
                  <c:v>1617920</c:v>
                </c:pt>
                <c:pt idx="1456">
                  <c:v>1617920</c:v>
                </c:pt>
                <c:pt idx="1457">
                  <c:v>1617920</c:v>
                </c:pt>
                <c:pt idx="1458">
                  <c:v>1617920</c:v>
                </c:pt>
                <c:pt idx="1459">
                  <c:v>1617920</c:v>
                </c:pt>
                <c:pt idx="1460">
                  <c:v>1617920</c:v>
                </c:pt>
                <c:pt idx="1461">
                  <c:v>1617920</c:v>
                </c:pt>
                <c:pt idx="1462">
                  <c:v>1617920</c:v>
                </c:pt>
                <c:pt idx="1463">
                  <c:v>1617920</c:v>
                </c:pt>
                <c:pt idx="1464">
                  <c:v>1617920</c:v>
                </c:pt>
                <c:pt idx="1465">
                  <c:v>1617920</c:v>
                </c:pt>
                <c:pt idx="1466">
                  <c:v>1617920</c:v>
                </c:pt>
                <c:pt idx="1467">
                  <c:v>1617920</c:v>
                </c:pt>
                <c:pt idx="1468">
                  <c:v>1617920</c:v>
                </c:pt>
                <c:pt idx="1469">
                  <c:v>1617920</c:v>
                </c:pt>
                <c:pt idx="1470">
                  <c:v>1617920</c:v>
                </c:pt>
                <c:pt idx="1471">
                  <c:v>1617920</c:v>
                </c:pt>
                <c:pt idx="1472">
                  <c:v>1617920</c:v>
                </c:pt>
                <c:pt idx="1473">
                  <c:v>1617920</c:v>
                </c:pt>
                <c:pt idx="1474">
                  <c:v>1617920</c:v>
                </c:pt>
                <c:pt idx="1475">
                  <c:v>1617920</c:v>
                </c:pt>
                <c:pt idx="1476">
                  <c:v>1617920</c:v>
                </c:pt>
                <c:pt idx="1477">
                  <c:v>1617920</c:v>
                </c:pt>
                <c:pt idx="1478">
                  <c:v>1617920</c:v>
                </c:pt>
                <c:pt idx="1479">
                  <c:v>1617920</c:v>
                </c:pt>
                <c:pt idx="1480">
                  <c:v>1617920</c:v>
                </c:pt>
                <c:pt idx="1481">
                  <c:v>1617920</c:v>
                </c:pt>
                <c:pt idx="1482">
                  <c:v>1617920</c:v>
                </c:pt>
                <c:pt idx="1483">
                  <c:v>1617920</c:v>
                </c:pt>
                <c:pt idx="1484">
                  <c:v>1617920</c:v>
                </c:pt>
                <c:pt idx="1485">
                  <c:v>1617920</c:v>
                </c:pt>
                <c:pt idx="1486">
                  <c:v>1617920</c:v>
                </c:pt>
                <c:pt idx="1487">
                  <c:v>1617920</c:v>
                </c:pt>
                <c:pt idx="1488">
                  <c:v>1617920</c:v>
                </c:pt>
                <c:pt idx="1489">
                  <c:v>1617920</c:v>
                </c:pt>
                <c:pt idx="1490">
                  <c:v>1617920</c:v>
                </c:pt>
                <c:pt idx="1491">
                  <c:v>1617920</c:v>
                </c:pt>
                <c:pt idx="1492">
                  <c:v>1617920</c:v>
                </c:pt>
                <c:pt idx="1493">
                  <c:v>1617920</c:v>
                </c:pt>
                <c:pt idx="1494">
                  <c:v>1617920</c:v>
                </c:pt>
                <c:pt idx="1495">
                  <c:v>1617920</c:v>
                </c:pt>
                <c:pt idx="1496">
                  <c:v>1617920</c:v>
                </c:pt>
                <c:pt idx="1497">
                  <c:v>1617920</c:v>
                </c:pt>
                <c:pt idx="1498">
                  <c:v>1617920</c:v>
                </c:pt>
                <c:pt idx="1499">
                  <c:v>1617920</c:v>
                </c:pt>
                <c:pt idx="1500">
                  <c:v>1617920</c:v>
                </c:pt>
                <c:pt idx="1501">
                  <c:v>1617920</c:v>
                </c:pt>
                <c:pt idx="1502">
                  <c:v>1617920</c:v>
                </c:pt>
                <c:pt idx="1503">
                  <c:v>1617920</c:v>
                </c:pt>
                <c:pt idx="1504">
                  <c:v>1617920</c:v>
                </c:pt>
                <c:pt idx="1505">
                  <c:v>1617920</c:v>
                </c:pt>
                <c:pt idx="1506">
                  <c:v>1617920</c:v>
                </c:pt>
                <c:pt idx="1507">
                  <c:v>1617920</c:v>
                </c:pt>
                <c:pt idx="1508">
                  <c:v>1617920</c:v>
                </c:pt>
                <c:pt idx="1509">
                  <c:v>1617920</c:v>
                </c:pt>
                <c:pt idx="1510">
                  <c:v>1617920</c:v>
                </c:pt>
                <c:pt idx="1511">
                  <c:v>1617920</c:v>
                </c:pt>
                <c:pt idx="1512">
                  <c:v>1617920</c:v>
                </c:pt>
                <c:pt idx="1513">
                  <c:v>1617920</c:v>
                </c:pt>
                <c:pt idx="1514">
                  <c:v>1617920</c:v>
                </c:pt>
                <c:pt idx="1515">
                  <c:v>1617920</c:v>
                </c:pt>
                <c:pt idx="1516">
                  <c:v>1617920</c:v>
                </c:pt>
                <c:pt idx="1517">
                  <c:v>1617920</c:v>
                </c:pt>
                <c:pt idx="1518">
                  <c:v>1617920</c:v>
                </c:pt>
                <c:pt idx="1519">
                  <c:v>1617920</c:v>
                </c:pt>
                <c:pt idx="1520">
                  <c:v>1617920</c:v>
                </c:pt>
                <c:pt idx="1521">
                  <c:v>1617920</c:v>
                </c:pt>
                <c:pt idx="1522">
                  <c:v>1617920</c:v>
                </c:pt>
                <c:pt idx="1523">
                  <c:v>1617920</c:v>
                </c:pt>
                <c:pt idx="1524">
                  <c:v>1617920</c:v>
                </c:pt>
                <c:pt idx="1525">
                  <c:v>1617920</c:v>
                </c:pt>
                <c:pt idx="1526">
                  <c:v>1617920</c:v>
                </c:pt>
                <c:pt idx="1527">
                  <c:v>1617920</c:v>
                </c:pt>
                <c:pt idx="1528">
                  <c:v>1617920</c:v>
                </c:pt>
                <c:pt idx="1529">
                  <c:v>1617920</c:v>
                </c:pt>
                <c:pt idx="1530">
                  <c:v>1617920</c:v>
                </c:pt>
                <c:pt idx="1531">
                  <c:v>1617920</c:v>
                </c:pt>
                <c:pt idx="1532">
                  <c:v>1617920</c:v>
                </c:pt>
                <c:pt idx="1533">
                  <c:v>1617920</c:v>
                </c:pt>
                <c:pt idx="1534">
                  <c:v>1617920</c:v>
                </c:pt>
                <c:pt idx="1535">
                  <c:v>1617920</c:v>
                </c:pt>
                <c:pt idx="1536">
                  <c:v>1617920</c:v>
                </c:pt>
                <c:pt idx="1537">
                  <c:v>1617920</c:v>
                </c:pt>
                <c:pt idx="1538">
                  <c:v>1617920</c:v>
                </c:pt>
                <c:pt idx="1539">
                  <c:v>1617920</c:v>
                </c:pt>
                <c:pt idx="1540">
                  <c:v>1617920</c:v>
                </c:pt>
                <c:pt idx="1541">
                  <c:v>1617920</c:v>
                </c:pt>
                <c:pt idx="1542">
                  <c:v>1617920</c:v>
                </c:pt>
                <c:pt idx="1543">
                  <c:v>1617920</c:v>
                </c:pt>
                <c:pt idx="1544">
                  <c:v>1617920</c:v>
                </c:pt>
                <c:pt idx="1545">
                  <c:v>1617920</c:v>
                </c:pt>
                <c:pt idx="1546">
                  <c:v>1617920</c:v>
                </c:pt>
                <c:pt idx="1547">
                  <c:v>1617920</c:v>
                </c:pt>
                <c:pt idx="1548">
                  <c:v>1617920</c:v>
                </c:pt>
                <c:pt idx="1549">
                  <c:v>1617920</c:v>
                </c:pt>
                <c:pt idx="1550">
                  <c:v>1617920</c:v>
                </c:pt>
                <c:pt idx="1551">
                  <c:v>1617920</c:v>
                </c:pt>
                <c:pt idx="1552">
                  <c:v>1617920</c:v>
                </c:pt>
                <c:pt idx="1553">
                  <c:v>1617920</c:v>
                </c:pt>
                <c:pt idx="1554">
                  <c:v>1617920</c:v>
                </c:pt>
                <c:pt idx="1555">
                  <c:v>1617920</c:v>
                </c:pt>
                <c:pt idx="1556">
                  <c:v>1617920</c:v>
                </c:pt>
                <c:pt idx="1557">
                  <c:v>1617920</c:v>
                </c:pt>
                <c:pt idx="1558">
                  <c:v>1617920</c:v>
                </c:pt>
                <c:pt idx="1559">
                  <c:v>1617920</c:v>
                </c:pt>
                <c:pt idx="1560">
                  <c:v>1617920</c:v>
                </c:pt>
                <c:pt idx="1561">
                  <c:v>1617920</c:v>
                </c:pt>
                <c:pt idx="1562">
                  <c:v>1617920</c:v>
                </c:pt>
                <c:pt idx="1563">
                  <c:v>1617920</c:v>
                </c:pt>
                <c:pt idx="1564">
                  <c:v>1617920</c:v>
                </c:pt>
                <c:pt idx="1565">
                  <c:v>1617920</c:v>
                </c:pt>
                <c:pt idx="1566">
                  <c:v>1617920</c:v>
                </c:pt>
                <c:pt idx="1567">
                  <c:v>1617920</c:v>
                </c:pt>
                <c:pt idx="1568">
                  <c:v>1617920</c:v>
                </c:pt>
                <c:pt idx="1569">
                  <c:v>1617920</c:v>
                </c:pt>
                <c:pt idx="1570">
                  <c:v>1617920</c:v>
                </c:pt>
                <c:pt idx="1571">
                  <c:v>1617920</c:v>
                </c:pt>
                <c:pt idx="1572">
                  <c:v>1617920</c:v>
                </c:pt>
                <c:pt idx="1573">
                  <c:v>1617920</c:v>
                </c:pt>
                <c:pt idx="1574">
                  <c:v>1617920</c:v>
                </c:pt>
                <c:pt idx="1575">
                  <c:v>1617920</c:v>
                </c:pt>
                <c:pt idx="1576">
                  <c:v>1617920</c:v>
                </c:pt>
                <c:pt idx="1577">
                  <c:v>1617920</c:v>
                </c:pt>
                <c:pt idx="1578">
                  <c:v>1617920</c:v>
                </c:pt>
                <c:pt idx="1579">
                  <c:v>1617920</c:v>
                </c:pt>
                <c:pt idx="1580">
                  <c:v>1617920</c:v>
                </c:pt>
                <c:pt idx="1581">
                  <c:v>1617920</c:v>
                </c:pt>
                <c:pt idx="1582">
                  <c:v>1617920</c:v>
                </c:pt>
                <c:pt idx="1583">
                  <c:v>1617920</c:v>
                </c:pt>
                <c:pt idx="1584">
                  <c:v>1617920</c:v>
                </c:pt>
                <c:pt idx="1585">
                  <c:v>1617920</c:v>
                </c:pt>
                <c:pt idx="1586">
                  <c:v>1617920</c:v>
                </c:pt>
                <c:pt idx="1587">
                  <c:v>1617920</c:v>
                </c:pt>
                <c:pt idx="1588">
                  <c:v>1617920</c:v>
                </c:pt>
                <c:pt idx="1589">
                  <c:v>1617920</c:v>
                </c:pt>
                <c:pt idx="1590">
                  <c:v>1617920</c:v>
                </c:pt>
                <c:pt idx="1591">
                  <c:v>1617920</c:v>
                </c:pt>
                <c:pt idx="1592">
                  <c:v>1617920</c:v>
                </c:pt>
                <c:pt idx="1593">
                  <c:v>1617920</c:v>
                </c:pt>
                <c:pt idx="1594">
                  <c:v>1617920</c:v>
                </c:pt>
                <c:pt idx="1595">
                  <c:v>1617920</c:v>
                </c:pt>
                <c:pt idx="1596">
                  <c:v>1617920</c:v>
                </c:pt>
                <c:pt idx="1597">
                  <c:v>1617920</c:v>
                </c:pt>
                <c:pt idx="1598">
                  <c:v>1617920</c:v>
                </c:pt>
                <c:pt idx="1599">
                  <c:v>1617920</c:v>
                </c:pt>
                <c:pt idx="1600">
                  <c:v>1617920</c:v>
                </c:pt>
                <c:pt idx="1601">
                  <c:v>1617920</c:v>
                </c:pt>
                <c:pt idx="1602">
                  <c:v>1617920</c:v>
                </c:pt>
                <c:pt idx="1603">
                  <c:v>1617920</c:v>
                </c:pt>
                <c:pt idx="1604">
                  <c:v>1617920</c:v>
                </c:pt>
                <c:pt idx="1605">
                  <c:v>1617920</c:v>
                </c:pt>
                <c:pt idx="1606">
                  <c:v>1617920</c:v>
                </c:pt>
                <c:pt idx="1607">
                  <c:v>1617920</c:v>
                </c:pt>
                <c:pt idx="1608">
                  <c:v>1617920</c:v>
                </c:pt>
                <c:pt idx="1609">
                  <c:v>1617920</c:v>
                </c:pt>
                <c:pt idx="1610">
                  <c:v>1617920</c:v>
                </c:pt>
                <c:pt idx="1611">
                  <c:v>1617920</c:v>
                </c:pt>
                <c:pt idx="1612">
                  <c:v>1617920</c:v>
                </c:pt>
                <c:pt idx="1613">
                  <c:v>1617920</c:v>
                </c:pt>
                <c:pt idx="1614">
                  <c:v>1617920</c:v>
                </c:pt>
                <c:pt idx="1615">
                  <c:v>1617920</c:v>
                </c:pt>
                <c:pt idx="1616">
                  <c:v>1617920</c:v>
                </c:pt>
                <c:pt idx="1617">
                  <c:v>1617920</c:v>
                </c:pt>
                <c:pt idx="1618">
                  <c:v>1617920</c:v>
                </c:pt>
                <c:pt idx="1619">
                  <c:v>1617920</c:v>
                </c:pt>
                <c:pt idx="1620">
                  <c:v>1617920</c:v>
                </c:pt>
                <c:pt idx="1621">
                  <c:v>1617920</c:v>
                </c:pt>
                <c:pt idx="1622">
                  <c:v>1617920</c:v>
                </c:pt>
                <c:pt idx="1623">
                  <c:v>1617920</c:v>
                </c:pt>
                <c:pt idx="1624">
                  <c:v>1617920</c:v>
                </c:pt>
                <c:pt idx="1625">
                  <c:v>1617920</c:v>
                </c:pt>
                <c:pt idx="1626">
                  <c:v>1617920</c:v>
                </c:pt>
                <c:pt idx="1627">
                  <c:v>1617920</c:v>
                </c:pt>
                <c:pt idx="1628">
                  <c:v>1617920</c:v>
                </c:pt>
                <c:pt idx="1629">
                  <c:v>1617920</c:v>
                </c:pt>
                <c:pt idx="1630">
                  <c:v>1617920</c:v>
                </c:pt>
                <c:pt idx="1631">
                  <c:v>1617920</c:v>
                </c:pt>
                <c:pt idx="1632">
                  <c:v>1617920</c:v>
                </c:pt>
                <c:pt idx="1633">
                  <c:v>1617920</c:v>
                </c:pt>
                <c:pt idx="1634">
                  <c:v>1617920</c:v>
                </c:pt>
                <c:pt idx="1635">
                  <c:v>1617920</c:v>
                </c:pt>
                <c:pt idx="1636">
                  <c:v>1617920</c:v>
                </c:pt>
                <c:pt idx="1637">
                  <c:v>1617920</c:v>
                </c:pt>
                <c:pt idx="1638">
                  <c:v>1617920</c:v>
                </c:pt>
                <c:pt idx="1639">
                  <c:v>1617920</c:v>
                </c:pt>
                <c:pt idx="1640">
                  <c:v>1617920</c:v>
                </c:pt>
                <c:pt idx="1641">
                  <c:v>1617920</c:v>
                </c:pt>
                <c:pt idx="1642">
                  <c:v>1617920</c:v>
                </c:pt>
                <c:pt idx="1643">
                  <c:v>1617920</c:v>
                </c:pt>
                <c:pt idx="1644">
                  <c:v>1617920</c:v>
                </c:pt>
                <c:pt idx="1645">
                  <c:v>1617920</c:v>
                </c:pt>
                <c:pt idx="1646">
                  <c:v>1617920</c:v>
                </c:pt>
                <c:pt idx="1647">
                  <c:v>1617920</c:v>
                </c:pt>
                <c:pt idx="1648">
                  <c:v>1617920</c:v>
                </c:pt>
                <c:pt idx="1649">
                  <c:v>1617920</c:v>
                </c:pt>
                <c:pt idx="1650">
                  <c:v>1617920</c:v>
                </c:pt>
                <c:pt idx="1651">
                  <c:v>1617920</c:v>
                </c:pt>
                <c:pt idx="1652">
                  <c:v>1617920</c:v>
                </c:pt>
                <c:pt idx="1653">
                  <c:v>1617920</c:v>
                </c:pt>
                <c:pt idx="1654">
                  <c:v>1617920</c:v>
                </c:pt>
                <c:pt idx="1655">
                  <c:v>1617920</c:v>
                </c:pt>
                <c:pt idx="1656">
                  <c:v>1617920</c:v>
                </c:pt>
                <c:pt idx="1657">
                  <c:v>1617920</c:v>
                </c:pt>
                <c:pt idx="1658">
                  <c:v>1617920</c:v>
                </c:pt>
                <c:pt idx="1659">
                  <c:v>1617920</c:v>
                </c:pt>
                <c:pt idx="1660">
                  <c:v>1617920</c:v>
                </c:pt>
                <c:pt idx="1661">
                  <c:v>1617920</c:v>
                </c:pt>
                <c:pt idx="1662">
                  <c:v>1617920</c:v>
                </c:pt>
                <c:pt idx="1663">
                  <c:v>1617920</c:v>
                </c:pt>
                <c:pt idx="1664">
                  <c:v>1617920</c:v>
                </c:pt>
                <c:pt idx="1665">
                  <c:v>1617920</c:v>
                </c:pt>
                <c:pt idx="1666">
                  <c:v>1617920</c:v>
                </c:pt>
                <c:pt idx="1667">
                  <c:v>1617920</c:v>
                </c:pt>
                <c:pt idx="1668">
                  <c:v>1617920</c:v>
                </c:pt>
                <c:pt idx="1669">
                  <c:v>1617920</c:v>
                </c:pt>
                <c:pt idx="1670">
                  <c:v>1617920</c:v>
                </c:pt>
                <c:pt idx="1671">
                  <c:v>1617920</c:v>
                </c:pt>
                <c:pt idx="1672">
                  <c:v>1617920</c:v>
                </c:pt>
                <c:pt idx="1673">
                  <c:v>1617920</c:v>
                </c:pt>
                <c:pt idx="1674">
                  <c:v>1617920</c:v>
                </c:pt>
                <c:pt idx="1675">
                  <c:v>1617920</c:v>
                </c:pt>
                <c:pt idx="1676">
                  <c:v>1617920</c:v>
                </c:pt>
                <c:pt idx="1677">
                  <c:v>1617920</c:v>
                </c:pt>
                <c:pt idx="1678">
                  <c:v>1617920</c:v>
                </c:pt>
                <c:pt idx="1679">
                  <c:v>1617920</c:v>
                </c:pt>
                <c:pt idx="1680">
                  <c:v>1617920</c:v>
                </c:pt>
                <c:pt idx="1681">
                  <c:v>1617920</c:v>
                </c:pt>
                <c:pt idx="1682">
                  <c:v>1617920</c:v>
                </c:pt>
                <c:pt idx="1683">
                  <c:v>1617920</c:v>
                </c:pt>
                <c:pt idx="1684">
                  <c:v>1617920</c:v>
                </c:pt>
                <c:pt idx="1685">
                  <c:v>1617920</c:v>
                </c:pt>
                <c:pt idx="1686">
                  <c:v>1617920</c:v>
                </c:pt>
                <c:pt idx="1687">
                  <c:v>1617920</c:v>
                </c:pt>
                <c:pt idx="1688">
                  <c:v>1617920</c:v>
                </c:pt>
                <c:pt idx="1689">
                  <c:v>1617920</c:v>
                </c:pt>
                <c:pt idx="1690">
                  <c:v>1617920</c:v>
                </c:pt>
                <c:pt idx="1691">
                  <c:v>1617920</c:v>
                </c:pt>
                <c:pt idx="1692">
                  <c:v>1617920</c:v>
                </c:pt>
                <c:pt idx="1693">
                  <c:v>1617920</c:v>
                </c:pt>
                <c:pt idx="1694">
                  <c:v>1617920</c:v>
                </c:pt>
                <c:pt idx="1695">
                  <c:v>1617920</c:v>
                </c:pt>
                <c:pt idx="1696">
                  <c:v>1617920</c:v>
                </c:pt>
                <c:pt idx="1697">
                  <c:v>1617920</c:v>
                </c:pt>
                <c:pt idx="1698">
                  <c:v>1617920</c:v>
                </c:pt>
                <c:pt idx="1699">
                  <c:v>1617920</c:v>
                </c:pt>
                <c:pt idx="1700">
                  <c:v>1617920</c:v>
                </c:pt>
                <c:pt idx="1701">
                  <c:v>1617920</c:v>
                </c:pt>
                <c:pt idx="1702">
                  <c:v>1617920</c:v>
                </c:pt>
                <c:pt idx="1703">
                  <c:v>1617920</c:v>
                </c:pt>
                <c:pt idx="1704">
                  <c:v>1617920</c:v>
                </c:pt>
                <c:pt idx="1705">
                  <c:v>1617920</c:v>
                </c:pt>
                <c:pt idx="1706">
                  <c:v>1617920</c:v>
                </c:pt>
                <c:pt idx="1707">
                  <c:v>1617920</c:v>
                </c:pt>
                <c:pt idx="1708">
                  <c:v>1617920</c:v>
                </c:pt>
                <c:pt idx="1709">
                  <c:v>1617920</c:v>
                </c:pt>
                <c:pt idx="1710">
                  <c:v>1617920</c:v>
                </c:pt>
                <c:pt idx="1711">
                  <c:v>1617920</c:v>
                </c:pt>
                <c:pt idx="1712">
                  <c:v>1617920</c:v>
                </c:pt>
                <c:pt idx="1713">
                  <c:v>1617920</c:v>
                </c:pt>
                <c:pt idx="1714">
                  <c:v>1617920</c:v>
                </c:pt>
                <c:pt idx="1715">
                  <c:v>1617920</c:v>
                </c:pt>
                <c:pt idx="1716">
                  <c:v>1617920</c:v>
                </c:pt>
                <c:pt idx="1717">
                  <c:v>1617920</c:v>
                </c:pt>
                <c:pt idx="1718">
                  <c:v>1617920</c:v>
                </c:pt>
                <c:pt idx="1719">
                  <c:v>1617920</c:v>
                </c:pt>
                <c:pt idx="1720">
                  <c:v>1617920</c:v>
                </c:pt>
                <c:pt idx="1721">
                  <c:v>1617920</c:v>
                </c:pt>
                <c:pt idx="1722">
                  <c:v>1617920</c:v>
                </c:pt>
                <c:pt idx="1723">
                  <c:v>1617920</c:v>
                </c:pt>
                <c:pt idx="1724">
                  <c:v>1617920</c:v>
                </c:pt>
                <c:pt idx="1725">
                  <c:v>1617920</c:v>
                </c:pt>
                <c:pt idx="1726">
                  <c:v>1617920</c:v>
                </c:pt>
                <c:pt idx="1727">
                  <c:v>1617920</c:v>
                </c:pt>
                <c:pt idx="1728">
                  <c:v>1617920</c:v>
                </c:pt>
                <c:pt idx="1729">
                  <c:v>1617920</c:v>
                </c:pt>
                <c:pt idx="1730">
                  <c:v>1617920</c:v>
                </c:pt>
                <c:pt idx="1731">
                  <c:v>1617920</c:v>
                </c:pt>
                <c:pt idx="1732">
                  <c:v>1617920</c:v>
                </c:pt>
                <c:pt idx="1733">
                  <c:v>1617920</c:v>
                </c:pt>
                <c:pt idx="1734">
                  <c:v>1617920</c:v>
                </c:pt>
                <c:pt idx="1735">
                  <c:v>1617920</c:v>
                </c:pt>
                <c:pt idx="1736">
                  <c:v>1617920</c:v>
                </c:pt>
                <c:pt idx="1737">
                  <c:v>1617920</c:v>
                </c:pt>
                <c:pt idx="1738">
                  <c:v>1617920</c:v>
                </c:pt>
                <c:pt idx="1739">
                  <c:v>1617920</c:v>
                </c:pt>
                <c:pt idx="1740">
                  <c:v>1617920</c:v>
                </c:pt>
                <c:pt idx="1741">
                  <c:v>1617920</c:v>
                </c:pt>
                <c:pt idx="1742">
                  <c:v>1617920</c:v>
                </c:pt>
                <c:pt idx="1743">
                  <c:v>1617920</c:v>
                </c:pt>
                <c:pt idx="1744">
                  <c:v>1617920</c:v>
                </c:pt>
                <c:pt idx="1745">
                  <c:v>1617920</c:v>
                </c:pt>
                <c:pt idx="1746">
                  <c:v>1617920</c:v>
                </c:pt>
                <c:pt idx="1747">
                  <c:v>1617920</c:v>
                </c:pt>
                <c:pt idx="1748">
                  <c:v>1617920</c:v>
                </c:pt>
                <c:pt idx="1749">
                  <c:v>1617920</c:v>
                </c:pt>
                <c:pt idx="1750">
                  <c:v>1617920</c:v>
                </c:pt>
                <c:pt idx="1751">
                  <c:v>1617920</c:v>
                </c:pt>
                <c:pt idx="1752">
                  <c:v>1617920</c:v>
                </c:pt>
                <c:pt idx="1753">
                  <c:v>1617920</c:v>
                </c:pt>
                <c:pt idx="1754">
                  <c:v>1617920</c:v>
                </c:pt>
                <c:pt idx="1755">
                  <c:v>1617920</c:v>
                </c:pt>
                <c:pt idx="1756">
                  <c:v>1617920</c:v>
                </c:pt>
                <c:pt idx="1757">
                  <c:v>1617920</c:v>
                </c:pt>
                <c:pt idx="1758">
                  <c:v>1617920</c:v>
                </c:pt>
                <c:pt idx="1759">
                  <c:v>1617920</c:v>
                </c:pt>
                <c:pt idx="1760">
                  <c:v>1617920</c:v>
                </c:pt>
                <c:pt idx="1761">
                  <c:v>1617920</c:v>
                </c:pt>
                <c:pt idx="1762">
                  <c:v>1617920</c:v>
                </c:pt>
                <c:pt idx="1763">
                  <c:v>1617920</c:v>
                </c:pt>
                <c:pt idx="1764">
                  <c:v>1617920</c:v>
                </c:pt>
                <c:pt idx="1765">
                  <c:v>1617920</c:v>
                </c:pt>
                <c:pt idx="1766">
                  <c:v>1617920</c:v>
                </c:pt>
                <c:pt idx="1767">
                  <c:v>1617920</c:v>
                </c:pt>
                <c:pt idx="1768">
                  <c:v>1617920</c:v>
                </c:pt>
                <c:pt idx="1769">
                  <c:v>1617920</c:v>
                </c:pt>
                <c:pt idx="1770">
                  <c:v>1617920</c:v>
                </c:pt>
                <c:pt idx="1771">
                  <c:v>1617920</c:v>
                </c:pt>
                <c:pt idx="1772">
                  <c:v>1617920</c:v>
                </c:pt>
                <c:pt idx="1773">
                  <c:v>1617920</c:v>
                </c:pt>
                <c:pt idx="1774">
                  <c:v>1617920</c:v>
                </c:pt>
                <c:pt idx="1775">
                  <c:v>1617920</c:v>
                </c:pt>
                <c:pt idx="1776">
                  <c:v>1617920</c:v>
                </c:pt>
                <c:pt idx="1777">
                  <c:v>1617920</c:v>
                </c:pt>
                <c:pt idx="1778">
                  <c:v>1617920</c:v>
                </c:pt>
                <c:pt idx="1779">
                  <c:v>1617920</c:v>
                </c:pt>
                <c:pt idx="1780">
                  <c:v>1617920</c:v>
                </c:pt>
                <c:pt idx="1781">
                  <c:v>1617920</c:v>
                </c:pt>
                <c:pt idx="1782">
                  <c:v>1617920</c:v>
                </c:pt>
                <c:pt idx="1783">
                  <c:v>1617920</c:v>
                </c:pt>
                <c:pt idx="1784">
                  <c:v>1617920</c:v>
                </c:pt>
                <c:pt idx="1785">
                  <c:v>1617920</c:v>
                </c:pt>
                <c:pt idx="1786">
                  <c:v>1617920</c:v>
                </c:pt>
                <c:pt idx="1787">
                  <c:v>1617920</c:v>
                </c:pt>
                <c:pt idx="1788">
                  <c:v>1617920</c:v>
                </c:pt>
                <c:pt idx="1789">
                  <c:v>1617920</c:v>
                </c:pt>
                <c:pt idx="1790">
                  <c:v>1617920</c:v>
                </c:pt>
                <c:pt idx="1791">
                  <c:v>1617920</c:v>
                </c:pt>
                <c:pt idx="1792">
                  <c:v>1617920</c:v>
                </c:pt>
                <c:pt idx="1793">
                  <c:v>1617920</c:v>
                </c:pt>
                <c:pt idx="1794">
                  <c:v>1617920</c:v>
                </c:pt>
                <c:pt idx="1795">
                  <c:v>1617920</c:v>
                </c:pt>
                <c:pt idx="1796">
                  <c:v>1617920</c:v>
                </c:pt>
                <c:pt idx="1797">
                  <c:v>1617920</c:v>
                </c:pt>
                <c:pt idx="1798">
                  <c:v>1617920</c:v>
                </c:pt>
                <c:pt idx="1799">
                  <c:v>1617920</c:v>
                </c:pt>
                <c:pt idx="1800">
                  <c:v>1617920</c:v>
                </c:pt>
                <c:pt idx="1801">
                  <c:v>1617920</c:v>
                </c:pt>
                <c:pt idx="1802">
                  <c:v>1617920</c:v>
                </c:pt>
                <c:pt idx="1803">
                  <c:v>1617920</c:v>
                </c:pt>
                <c:pt idx="1804">
                  <c:v>1617920</c:v>
                </c:pt>
                <c:pt idx="1805">
                  <c:v>1617920</c:v>
                </c:pt>
                <c:pt idx="1806">
                  <c:v>1617920</c:v>
                </c:pt>
                <c:pt idx="1807">
                  <c:v>1617920</c:v>
                </c:pt>
                <c:pt idx="1808">
                  <c:v>1617920</c:v>
                </c:pt>
                <c:pt idx="1809">
                  <c:v>1617920</c:v>
                </c:pt>
                <c:pt idx="1810">
                  <c:v>1617920</c:v>
                </c:pt>
                <c:pt idx="1811">
                  <c:v>1617920</c:v>
                </c:pt>
                <c:pt idx="1812">
                  <c:v>1617920</c:v>
                </c:pt>
                <c:pt idx="1813">
                  <c:v>1617920</c:v>
                </c:pt>
                <c:pt idx="1814">
                  <c:v>1617920</c:v>
                </c:pt>
                <c:pt idx="1815">
                  <c:v>1617920</c:v>
                </c:pt>
                <c:pt idx="1816">
                  <c:v>1617920</c:v>
                </c:pt>
                <c:pt idx="1817">
                  <c:v>1617920</c:v>
                </c:pt>
                <c:pt idx="1818">
                  <c:v>1617920</c:v>
                </c:pt>
                <c:pt idx="1819">
                  <c:v>1617920</c:v>
                </c:pt>
                <c:pt idx="1820">
                  <c:v>1617920</c:v>
                </c:pt>
                <c:pt idx="1821">
                  <c:v>1617920</c:v>
                </c:pt>
                <c:pt idx="1822">
                  <c:v>1617920</c:v>
                </c:pt>
                <c:pt idx="1823">
                  <c:v>1617920</c:v>
                </c:pt>
                <c:pt idx="1824">
                  <c:v>1617920</c:v>
                </c:pt>
                <c:pt idx="1825">
                  <c:v>1617920</c:v>
                </c:pt>
                <c:pt idx="1826">
                  <c:v>1617920</c:v>
                </c:pt>
                <c:pt idx="1827">
                  <c:v>1617920</c:v>
                </c:pt>
                <c:pt idx="1828">
                  <c:v>1617920</c:v>
                </c:pt>
                <c:pt idx="1829">
                  <c:v>1617920</c:v>
                </c:pt>
                <c:pt idx="1830">
                  <c:v>1617920</c:v>
                </c:pt>
                <c:pt idx="1831">
                  <c:v>1617920</c:v>
                </c:pt>
                <c:pt idx="1832">
                  <c:v>1617920</c:v>
                </c:pt>
                <c:pt idx="1833">
                  <c:v>1617920</c:v>
                </c:pt>
                <c:pt idx="1834">
                  <c:v>1617920</c:v>
                </c:pt>
                <c:pt idx="1835">
                  <c:v>1617920</c:v>
                </c:pt>
                <c:pt idx="1836">
                  <c:v>1617920</c:v>
                </c:pt>
                <c:pt idx="1837">
                  <c:v>1617920</c:v>
                </c:pt>
                <c:pt idx="1838">
                  <c:v>1617920</c:v>
                </c:pt>
                <c:pt idx="1839">
                  <c:v>1617920</c:v>
                </c:pt>
                <c:pt idx="1840">
                  <c:v>1617920</c:v>
                </c:pt>
                <c:pt idx="1841">
                  <c:v>1617920</c:v>
                </c:pt>
                <c:pt idx="1842">
                  <c:v>1617920</c:v>
                </c:pt>
                <c:pt idx="1843">
                  <c:v>1617920</c:v>
                </c:pt>
                <c:pt idx="1844">
                  <c:v>1617920</c:v>
                </c:pt>
                <c:pt idx="1845">
                  <c:v>1617920</c:v>
                </c:pt>
                <c:pt idx="1846">
                  <c:v>1617920</c:v>
                </c:pt>
                <c:pt idx="1847">
                  <c:v>1617920</c:v>
                </c:pt>
                <c:pt idx="1848">
                  <c:v>1617920</c:v>
                </c:pt>
                <c:pt idx="1849">
                  <c:v>1617920</c:v>
                </c:pt>
                <c:pt idx="1850">
                  <c:v>1617920</c:v>
                </c:pt>
                <c:pt idx="1851">
                  <c:v>1617920</c:v>
                </c:pt>
                <c:pt idx="1852">
                  <c:v>1617920</c:v>
                </c:pt>
                <c:pt idx="1853">
                  <c:v>1617920</c:v>
                </c:pt>
                <c:pt idx="1854">
                  <c:v>1617920</c:v>
                </c:pt>
                <c:pt idx="1855">
                  <c:v>1617920</c:v>
                </c:pt>
                <c:pt idx="1856">
                  <c:v>1617920</c:v>
                </c:pt>
                <c:pt idx="1857">
                  <c:v>1617920</c:v>
                </c:pt>
                <c:pt idx="1858">
                  <c:v>1617920</c:v>
                </c:pt>
                <c:pt idx="1859">
                  <c:v>1617920</c:v>
                </c:pt>
                <c:pt idx="1860">
                  <c:v>1617920</c:v>
                </c:pt>
                <c:pt idx="1861">
                  <c:v>1617920</c:v>
                </c:pt>
                <c:pt idx="1862">
                  <c:v>1617920</c:v>
                </c:pt>
                <c:pt idx="1863">
                  <c:v>1617920</c:v>
                </c:pt>
                <c:pt idx="1864">
                  <c:v>1617920</c:v>
                </c:pt>
                <c:pt idx="1865">
                  <c:v>1617920</c:v>
                </c:pt>
                <c:pt idx="1866">
                  <c:v>1617920</c:v>
                </c:pt>
                <c:pt idx="1867">
                  <c:v>1617920</c:v>
                </c:pt>
                <c:pt idx="1868">
                  <c:v>1617920</c:v>
                </c:pt>
                <c:pt idx="1869">
                  <c:v>1617920</c:v>
                </c:pt>
                <c:pt idx="1870">
                  <c:v>1617920</c:v>
                </c:pt>
                <c:pt idx="1871">
                  <c:v>1617920</c:v>
                </c:pt>
                <c:pt idx="1872">
                  <c:v>1617920</c:v>
                </c:pt>
                <c:pt idx="1873">
                  <c:v>1617920</c:v>
                </c:pt>
                <c:pt idx="1874">
                  <c:v>1617920</c:v>
                </c:pt>
                <c:pt idx="1875">
                  <c:v>1617920</c:v>
                </c:pt>
                <c:pt idx="1876">
                  <c:v>1617920</c:v>
                </c:pt>
                <c:pt idx="1877">
                  <c:v>1617920</c:v>
                </c:pt>
                <c:pt idx="1878">
                  <c:v>1617920</c:v>
                </c:pt>
                <c:pt idx="1879">
                  <c:v>1617920</c:v>
                </c:pt>
                <c:pt idx="1880">
                  <c:v>1617920</c:v>
                </c:pt>
                <c:pt idx="1881">
                  <c:v>1617920</c:v>
                </c:pt>
                <c:pt idx="1882">
                  <c:v>1617920</c:v>
                </c:pt>
                <c:pt idx="1883">
                  <c:v>1617920</c:v>
                </c:pt>
                <c:pt idx="1884">
                  <c:v>1617920</c:v>
                </c:pt>
                <c:pt idx="1885">
                  <c:v>1617920</c:v>
                </c:pt>
                <c:pt idx="1886">
                  <c:v>1617920</c:v>
                </c:pt>
                <c:pt idx="1887">
                  <c:v>1617920</c:v>
                </c:pt>
                <c:pt idx="1888">
                  <c:v>1617920</c:v>
                </c:pt>
                <c:pt idx="1889">
                  <c:v>1617920</c:v>
                </c:pt>
                <c:pt idx="1890">
                  <c:v>1617920</c:v>
                </c:pt>
                <c:pt idx="1891">
                  <c:v>1617920</c:v>
                </c:pt>
                <c:pt idx="1892">
                  <c:v>1617920</c:v>
                </c:pt>
                <c:pt idx="1893">
                  <c:v>1617920</c:v>
                </c:pt>
                <c:pt idx="1894">
                  <c:v>1617920</c:v>
                </c:pt>
                <c:pt idx="1895">
                  <c:v>1617920</c:v>
                </c:pt>
                <c:pt idx="1896">
                  <c:v>1617920</c:v>
                </c:pt>
                <c:pt idx="1897">
                  <c:v>1617920</c:v>
                </c:pt>
                <c:pt idx="1898">
                  <c:v>1617920</c:v>
                </c:pt>
                <c:pt idx="1899">
                  <c:v>1617920</c:v>
                </c:pt>
                <c:pt idx="1900">
                  <c:v>1617920</c:v>
                </c:pt>
                <c:pt idx="1901">
                  <c:v>1617920</c:v>
                </c:pt>
                <c:pt idx="1902">
                  <c:v>1617920</c:v>
                </c:pt>
                <c:pt idx="1903">
                  <c:v>1617920</c:v>
                </c:pt>
                <c:pt idx="1904">
                  <c:v>1617920</c:v>
                </c:pt>
                <c:pt idx="1905">
                  <c:v>1617920</c:v>
                </c:pt>
                <c:pt idx="1906">
                  <c:v>1617920</c:v>
                </c:pt>
                <c:pt idx="1907">
                  <c:v>1617920</c:v>
                </c:pt>
                <c:pt idx="1908">
                  <c:v>1617920</c:v>
                </c:pt>
                <c:pt idx="1909">
                  <c:v>1617920</c:v>
                </c:pt>
                <c:pt idx="1910">
                  <c:v>1617920</c:v>
                </c:pt>
                <c:pt idx="1911">
                  <c:v>1617920</c:v>
                </c:pt>
                <c:pt idx="1912">
                  <c:v>1617920</c:v>
                </c:pt>
                <c:pt idx="1913">
                  <c:v>1617920</c:v>
                </c:pt>
                <c:pt idx="1914">
                  <c:v>1617920</c:v>
                </c:pt>
                <c:pt idx="1915">
                  <c:v>1617920</c:v>
                </c:pt>
                <c:pt idx="1916">
                  <c:v>1617920</c:v>
                </c:pt>
                <c:pt idx="1917">
                  <c:v>1617920</c:v>
                </c:pt>
                <c:pt idx="1918">
                  <c:v>1617920</c:v>
                </c:pt>
                <c:pt idx="1919">
                  <c:v>1617920</c:v>
                </c:pt>
                <c:pt idx="1920">
                  <c:v>1617920</c:v>
                </c:pt>
                <c:pt idx="1921">
                  <c:v>1617920</c:v>
                </c:pt>
                <c:pt idx="1922">
                  <c:v>1617920</c:v>
                </c:pt>
                <c:pt idx="1923">
                  <c:v>1617920</c:v>
                </c:pt>
                <c:pt idx="1924">
                  <c:v>1617920</c:v>
                </c:pt>
                <c:pt idx="1925">
                  <c:v>1617920</c:v>
                </c:pt>
                <c:pt idx="1926">
                  <c:v>1617920</c:v>
                </c:pt>
                <c:pt idx="1927">
                  <c:v>1617920</c:v>
                </c:pt>
                <c:pt idx="1928">
                  <c:v>1617920</c:v>
                </c:pt>
                <c:pt idx="1929">
                  <c:v>1617920</c:v>
                </c:pt>
                <c:pt idx="1930">
                  <c:v>1617920</c:v>
                </c:pt>
                <c:pt idx="1931">
                  <c:v>1617920</c:v>
                </c:pt>
                <c:pt idx="1932">
                  <c:v>1617920</c:v>
                </c:pt>
                <c:pt idx="1933">
                  <c:v>1617920</c:v>
                </c:pt>
                <c:pt idx="1934">
                  <c:v>1617920</c:v>
                </c:pt>
                <c:pt idx="1935">
                  <c:v>1617920</c:v>
                </c:pt>
                <c:pt idx="1936">
                  <c:v>1617920</c:v>
                </c:pt>
                <c:pt idx="1937">
                  <c:v>1617920</c:v>
                </c:pt>
                <c:pt idx="1938">
                  <c:v>1617920</c:v>
                </c:pt>
                <c:pt idx="1939">
                  <c:v>1617920</c:v>
                </c:pt>
                <c:pt idx="1940">
                  <c:v>1617920</c:v>
                </c:pt>
                <c:pt idx="1941">
                  <c:v>1617920</c:v>
                </c:pt>
                <c:pt idx="1942">
                  <c:v>1617920</c:v>
                </c:pt>
                <c:pt idx="1943">
                  <c:v>1617920</c:v>
                </c:pt>
                <c:pt idx="1944">
                  <c:v>1617920</c:v>
                </c:pt>
                <c:pt idx="1945">
                  <c:v>1617920</c:v>
                </c:pt>
                <c:pt idx="1946">
                  <c:v>1617920</c:v>
                </c:pt>
                <c:pt idx="1947">
                  <c:v>1617920</c:v>
                </c:pt>
                <c:pt idx="1948">
                  <c:v>1617920</c:v>
                </c:pt>
                <c:pt idx="1949">
                  <c:v>1617920</c:v>
                </c:pt>
                <c:pt idx="1950">
                  <c:v>1617920</c:v>
                </c:pt>
                <c:pt idx="1951">
                  <c:v>1617920</c:v>
                </c:pt>
                <c:pt idx="1952">
                  <c:v>1617920</c:v>
                </c:pt>
                <c:pt idx="1953">
                  <c:v>1617920</c:v>
                </c:pt>
                <c:pt idx="1954">
                  <c:v>1617920</c:v>
                </c:pt>
                <c:pt idx="1955">
                  <c:v>1617920</c:v>
                </c:pt>
                <c:pt idx="1956">
                  <c:v>1617920</c:v>
                </c:pt>
                <c:pt idx="1957">
                  <c:v>1617920</c:v>
                </c:pt>
                <c:pt idx="1958">
                  <c:v>1617920</c:v>
                </c:pt>
                <c:pt idx="1959">
                  <c:v>1617920</c:v>
                </c:pt>
                <c:pt idx="1960">
                  <c:v>1617920</c:v>
                </c:pt>
                <c:pt idx="1961">
                  <c:v>1617920</c:v>
                </c:pt>
                <c:pt idx="1962">
                  <c:v>1617920</c:v>
                </c:pt>
                <c:pt idx="1963">
                  <c:v>1617920</c:v>
                </c:pt>
                <c:pt idx="1964">
                  <c:v>1617920</c:v>
                </c:pt>
                <c:pt idx="1965">
                  <c:v>1617920</c:v>
                </c:pt>
                <c:pt idx="1966">
                  <c:v>1617920</c:v>
                </c:pt>
                <c:pt idx="1967">
                  <c:v>1617920</c:v>
                </c:pt>
                <c:pt idx="1968">
                  <c:v>1617920</c:v>
                </c:pt>
                <c:pt idx="1969">
                  <c:v>1617920</c:v>
                </c:pt>
                <c:pt idx="1970">
                  <c:v>1617920</c:v>
                </c:pt>
                <c:pt idx="1971">
                  <c:v>1617920</c:v>
                </c:pt>
                <c:pt idx="1972">
                  <c:v>1617920</c:v>
                </c:pt>
                <c:pt idx="1973">
                  <c:v>1617920</c:v>
                </c:pt>
                <c:pt idx="1974">
                  <c:v>1617920</c:v>
                </c:pt>
                <c:pt idx="1975">
                  <c:v>1617920</c:v>
                </c:pt>
                <c:pt idx="1976">
                  <c:v>1617920</c:v>
                </c:pt>
                <c:pt idx="1977">
                  <c:v>1617920</c:v>
                </c:pt>
                <c:pt idx="1978">
                  <c:v>1617920</c:v>
                </c:pt>
                <c:pt idx="1979">
                  <c:v>1617920</c:v>
                </c:pt>
                <c:pt idx="1980">
                  <c:v>1617920</c:v>
                </c:pt>
                <c:pt idx="1981">
                  <c:v>1617920</c:v>
                </c:pt>
                <c:pt idx="1982">
                  <c:v>1617920</c:v>
                </c:pt>
                <c:pt idx="1983">
                  <c:v>1617920</c:v>
                </c:pt>
                <c:pt idx="1984">
                  <c:v>1617920</c:v>
                </c:pt>
                <c:pt idx="1985">
                  <c:v>1617920</c:v>
                </c:pt>
                <c:pt idx="1986">
                  <c:v>1617920</c:v>
                </c:pt>
                <c:pt idx="1987">
                  <c:v>1617920</c:v>
                </c:pt>
                <c:pt idx="1988">
                  <c:v>1617920</c:v>
                </c:pt>
                <c:pt idx="1989">
                  <c:v>1617920</c:v>
                </c:pt>
                <c:pt idx="1990">
                  <c:v>1617920</c:v>
                </c:pt>
                <c:pt idx="1991">
                  <c:v>1617920</c:v>
                </c:pt>
                <c:pt idx="1992">
                  <c:v>1617920</c:v>
                </c:pt>
                <c:pt idx="1993">
                  <c:v>1617920</c:v>
                </c:pt>
                <c:pt idx="1994">
                  <c:v>1617920</c:v>
                </c:pt>
                <c:pt idx="1995">
                  <c:v>1617920</c:v>
                </c:pt>
                <c:pt idx="1996">
                  <c:v>1617920</c:v>
                </c:pt>
                <c:pt idx="1997">
                  <c:v>1617920</c:v>
                </c:pt>
                <c:pt idx="1998">
                  <c:v>1617920</c:v>
                </c:pt>
                <c:pt idx="1999">
                  <c:v>1617920</c:v>
                </c:pt>
                <c:pt idx="2000">
                  <c:v>1617920</c:v>
                </c:pt>
                <c:pt idx="2001">
                  <c:v>1617920</c:v>
                </c:pt>
                <c:pt idx="2002">
                  <c:v>1617920</c:v>
                </c:pt>
                <c:pt idx="2003">
                  <c:v>1617920</c:v>
                </c:pt>
                <c:pt idx="2004">
                  <c:v>1617920</c:v>
                </c:pt>
                <c:pt idx="2005">
                  <c:v>1617920</c:v>
                </c:pt>
                <c:pt idx="2006">
                  <c:v>1617920</c:v>
                </c:pt>
                <c:pt idx="2007">
                  <c:v>1617920</c:v>
                </c:pt>
                <c:pt idx="2008">
                  <c:v>1617920</c:v>
                </c:pt>
                <c:pt idx="2009">
                  <c:v>1617920</c:v>
                </c:pt>
                <c:pt idx="2010">
                  <c:v>1617920</c:v>
                </c:pt>
                <c:pt idx="2011">
                  <c:v>1617920</c:v>
                </c:pt>
                <c:pt idx="2012">
                  <c:v>1617920</c:v>
                </c:pt>
                <c:pt idx="2013">
                  <c:v>1617920</c:v>
                </c:pt>
                <c:pt idx="2014">
                  <c:v>1617920</c:v>
                </c:pt>
                <c:pt idx="2015">
                  <c:v>1617920</c:v>
                </c:pt>
                <c:pt idx="2016">
                  <c:v>1617920</c:v>
                </c:pt>
                <c:pt idx="2017">
                  <c:v>1617920</c:v>
                </c:pt>
                <c:pt idx="2018">
                  <c:v>1617920</c:v>
                </c:pt>
                <c:pt idx="2019">
                  <c:v>1617920</c:v>
                </c:pt>
                <c:pt idx="2020">
                  <c:v>1617920</c:v>
                </c:pt>
                <c:pt idx="2021">
                  <c:v>1617920</c:v>
                </c:pt>
                <c:pt idx="2022">
                  <c:v>1617920</c:v>
                </c:pt>
                <c:pt idx="2023">
                  <c:v>1617920</c:v>
                </c:pt>
                <c:pt idx="2024">
                  <c:v>1617920</c:v>
                </c:pt>
                <c:pt idx="2025">
                  <c:v>1617920</c:v>
                </c:pt>
                <c:pt idx="2026">
                  <c:v>1617920</c:v>
                </c:pt>
                <c:pt idx="2027">
                  <c:v>1617920</c:v>
                </c:pt>
                <c:pt idx="2028">
                  <c:v>1617920</c:v>
                </c:pt>
                <c:pt idx="2029">
                  <c:v>1617920</c:v>
                </c:pt>
                <c:pt idx="2030">
                  <c:v>1617920</c:v>
                </c:pt>
                <c:pt idx="2031">
                  <c:v>1617920</c:v>
                </c:pt>
                <c:pt idx="2032">
                  <c:v>1617920</c:v>
                </c:pt>
                <c:pt idx="2033">
                  <c:v>1617920</c:v>
                </c:pt>
                <c:pt idx="2034">
                  <c:v>1617920</c:v>
                </c:pt>
                <c:pt idx="2035">
                  <c:v>1617920</c:v>
                </c:pt>
                <c:pt idx="2036">
                  <c:v>1617920</c:v>
                </c:pt>
                <c:pt idx="2037">
                  <c:v>1617920</c:v>
                </c:pt>
                <c:pt idx="2038">
                  <c:v>1617920</c:v>
                </c:pt>
                <c:pt idx="2039">
                  <c:v>1617920</c:v>
                </c:pt>
                <c:pt idx="2040">
                  <c:v>1617920</c:v>
                </c:pt>
                <c:pt idx="2041">
                  <c:v>1617920</c:v>
                </c:pt>
                <c:pt idx="2042">
                  <c:v>1617920</c:v>
                </c:pt>
                <c:pt idx="2043">
                  <c:v>1617920</c:v>
                </c:pt>
                <c:pt idx="2044">
                  <c:v>1617920</c:v>
                </c:pt>
                <c:pt idx="2045">
                  <c:v>1617920</c:v>
                </c:pt>
                <c:pt idx="2046">
                  <c:v>1617920</c:v>
                </c:pt>
                <c:pt idx="2047">
                  <c:v>1617920</c:v>
                </c:pt>
                <c:pt idx="2048">
                  <c:v>1617920</c:v>
                </c:pt>
                <c:pt idx="2049">
                  <c:v>1617920</c:v>
                </c:pt>
                <c:pt idx="2050">
                  <c:v>1617920</c:v>
                </c:pt>
                <c:pt idx="2051">
                  <c:v>1617920</c:v>
                </c:pt>
                <c:pt idx="2052">
                  <c:v>1617920</c:v>
                </c:pt>
                <c:pt idx="2053">
                  <c:v>1617920</c:v>
                </c:pt>
                <c:pt idx="2054">
                  <c:v>1617920</c:v>
                </c:pt>
                <c:pt idx="2055">
                  <c:v>1617920</c:v>
                </c:pt>
                <c:pt idx="2056">
                  <c:v>1617920</c:v>
                </c:pt>
                <c:pt idx="2057">
                  <c:v>1617920</c:v>
                </c:pt>
                <c:pt idx="2058">
                  <c:v>1617920</c:v>
                </c:pt>
                <c:pt idx="2059">
                  <c:v>1617920</c:v>
                </c:pt>
                <c:pt idx="2060">
                  <c:v>1617920</c:v>
                </c:pt>
                <c:pt idx="2061">
                  <c:v>1617920</c:v>
                </c:pt>
                <c:pt idx="2062">
                  <c:v>1617920</c:v>
                </c:pt>
                <c:pt idx="2063">
                  <c:v>1617920</c:v>
                </c:pt>
                <c:pt idx="2064">
                  <c:v>1617920</c:v>
                </c:pt>
                <c:pt idx="2065">
                  <c:v>1617920</c:v>
                </c:pt>
                <c:pt idx="2066">
                  <c:v>1617920</c:v>
                </c:pt>
                <c:pt idx="2067">
                  <c:v>1617920</c:v>
                </c:pt>
                <c:pt idx="2068">
                  <c:v>1617920</c:v>
                </c:pt>
                <c:pt idx="2069">
                  <c:v>1617920</c:v>
                </c:pt>
                <c:pt idx="2070">
                  <c:v>1617920</c:v>
                </c:pt>
                <c:pt idx="2071">
                  <c:v>1617920</c:v>
                </c:pt>
                <c:pt idx="2072">
                  <c:v>1617920</c:v>
                </c:pt>
                <c:pt idx="2073">
                  <c:v>1617920</c:v>
                </c:pt>
                <c:pt idx="2074">
                  <c:v>1617920</c:v>
                </c:pt>
                <c:pt idx="2075">
                  <c:v>1617920</c:v>
                </c:pt>
                <c:pt idx="2076">
                  <c:v>1617920</c:v>
                </c:pt>
                <c:pt idx="2077">
                  <c:v>1617920</c:v>
                </c:pt>
                <c:pt idx="2078">
                  <c:v>1617920</c:v>
                </c:pt>
                <c:pt idx="2079">
                  <c:v>1617920</c:v>
                </c:pt>
                <c:pt idx="2080">
                  <c:v>1617920</c:v>
                </c:pt>
                <c:pt idx="2081">
                  <c:v>1617920</c:v>
                </c:pt>
                <c:pt idx="2082">
                  <c:v>1617920</c:v>
                </c:pt>
                <c:pt idx="2083">
                  <c:v>1617920</c:v>
                </c:pt>
                <c:pt idx="2084">
                  <c:v>1617920</c:v>
                </c:pt>
                <c:pt idx="2085">
                  <c:v>1617920</c:v>
                </c:pt>
                <c:pt idx="2086">
                  <c:v>1617920</c:v>
                </c:pt>
                <c:pt idx="2087">
                  <c:v>1617920</c:v>
                </c:pt>
                <c:pt idx="2088">
                  <c:v>1617920</c:v>
                </c:pt>
                <c:pt idx="2089">
                  <c:v>1617920</c:v>
                </c:pt>
                <c:pt idx="2090">
                  <c:v>1617920</c:v>
                </c:pt>
                <c:pt idx="2091">
                  <c:v>1617920</c:v>
                </c:pt>
                <c:pt idx="2092">
                  <c:v>1617920</c:v>
                </c:pt>
                <c:pt idx="2093">
                  <c:v>1617920</c:v>
                </c:pt>
                <c:pt idx="2094">
                  <c:v>1617920</c:v>
                </c:pt>
                <c:pt idx="2095">
                  <c:v>1617920</c:v>
                </c:pt>
                <c:pt idx="2096">
                  <c:v>1617920</c:v>
                </c:pt>
                <c:pt idx="2097">
                  <c:v>1617920</c:v>
                </c:pt>
                <c:pt idx="2098">
                  <c:v>1617920</c:v>
                </c:pt>
                <c:pt idx="2099">
                  <c:v>1617920</c:v>
                </c:pt>
                <c:pt idx="2100">
                  <c:v>1617920</c:v>
                </c:pt>
                <c:pt idx="2101">
                  <c:v>1617920</c:v>
                </c:pt>
                <c:pt idx="2102">
                  <c:v>1617920</c:v>
                </c:pt>
                <c:pt idx="2103">
                  <c:v>1617920</c:v>
                </c:pt>
                <c:pt idx="2104">
                  <c:v>1617920</c:v>
                </c:pt>
                <c:pt idx="2105">
                  <c:v>1617920</c:v>
                </c:pt>
                <c:pt idx="2106">
                  <c:v>1617920</c:v>
                </c:pt>
                <c:pt idx="2107">
                  <c:v>1617920</c:v>
                </c:pt>
                <c:pt idx="2108">
                  <c:v>1617920</c:v>
                </c:pt>
                <c:pt idx="2109">
                  <c:v>1617920</c:v>
                </c:pt>
                <c:pt idx="2110">
                  <c:v>1617920</c:v>
                </c:pt>
                <c:pt idx="2111">
                  <c:v>1617920</c:v>
                </c:pt>
                <c:pt idx="2112">
                  <c:v>1617920</c:v>
                </c:pt>
                <c:pt idx="2113">
                  <c:v>1617920</c:v>
                </c:pt>
                <c:pt idx="2114">
                  <c:v>1617920</c:v>
                </c:pt>
                <c:pt idx="2115">
                  <c:v>1617920</c:v>
                </c:pt>
                <c:pt idx="2116">
                  <c:v>1617920</c:v>
                </c:pt>
                <c:pt idx="2117">
                  <c:v>1617920</c:v>
                </c:pt>
                <c:pt idx="2118">
                  <c:v>1617920</c:v>
                </c:pt>
                <c:pt idx="2119">
                  <c:v>1617920</c:v>
                </c:pt>
                <c:pt idx="2120">
                  <c:v>1617920</c:v>
                </c:pt>
                <c:pt idx="2121">
                  <c:v>1617920</c:v>
                </c:pt>
                <c:pt idx="2122">
                  <c:v>1617920</c:v>
                </c:pt>
                <c:pt idx="2123">
                  <c:v>1617920</c:v>
                </c:pt>
                <c:pt idx="2124">
                  <c:v>1617920</c:v>
                </c:pt>
                <c:pt idx="2125">
                  <c:v>1617920</c:v>
                </c:pt>
                <c:pt idx="2126">
                  <c:v>1617920</c:v>
                </c:pt>
                <c:pt idx="2127">
                  <c:v>1617920</c:v>
                </c:pt>
                <c:pt idx="2128">
                  <c:v>1617920</c:v>
                </c:pt>
                <c:pt idx="2129">
                  <c:v>1617920</c:v>
                </c:pt>
                <c:pt idx="2130">
                  <c:v>1617920</c:v>
                </c:pt>
                <c:pt idx="2131">
                  <c:v>1617920</c:v>
                </c:pt>
                <c:pt idx="2132">
                  <c:v>1617920</c:v>
                </c:pt>
                <c:pt idx="2133">
                  <c:v>1617920</c:v>
                </c:pt>
                <c:pt idx="2134">
                  <c:v>1617920</c:v>
                </c:pt>
                <c:pt idx="2135">
                  <c:v>1617920</c:v>
                </c:pt>
                <c:pt idx="2136">
                  <c:v>1617920</c:v>
                </c:pt>
                <c:pt idx="2137">
                  <c:v>1617920</c:v>
                </c:pt>
                <c:pt idx="2138">
                  <c:v>1617920</c:v>
                </c:pt>
                <c:pt idx="2139">
                  <c:v>1617920</c:v>
                </c:pt>
                <c:pt idx="2140">
                  <c:v>1617920</c:v>
                </c:pt>
                <c:pt idx="2141">
                  <c:v>1617920</c:v>
                </c:pt>
                <c:pt idx="2142">
                  <c:v>1617920</c:v>
                </c:pt>
                <c:pt idx="2143">
                  <c:v>1617920</c:v>
                </c:pt>
                <c:pt idx="2144">
                  <c:v>1617920</c:v>
                </c:pt>
                <c:pt idx="2145">
                  <c:v>1617920</c:v>
                </c:pt>
                <c:pt idx="2146">
                  <c:v>1617920</c:v>
                </c:pt>
                <c:pt idx="2147">
                  <c:v>1617920</c:v>
                </c:pt>
                <c:pt idx="2148">
                  <c:v>1617920</c:v>
                </c:pt>
                <c:pt idx="2149">
                  <c:v>1617920</c:v>
                </c:pt>
                <c:pt idx="2150">
                  <c:v>1617920</c:v>
                </c:pt>
                <c:pt idx="2151">
                  <c:v>1617920</c:v>
                </c:pt>
                <c:pt idx="2152">
                  <c:v>1617920</c:v>
                </c:pt>
                <c:pt idx="2153">
                  <c:v>1617920</c:v>
                </c:pt>
                <c:pt idx="2154">
                  <c:v>1617920</c:v>
                </c:pt>
                <c:pt idx="2155">
                  <c:v>1617920</c:v>
                </c:pt>
                <c:pt idx="2156">
                  <c:v>1617920</c:v>
                </c:pt>
                <c:pt idx="2157">
                  <c:v>1617920</c:v>
                </c:pt>
                <c:pt idx="2158">
                  <c:v>1617920</c:v>
                </c:pt>
                <c:pt idx="2159">
                  <c:v>1617920</c:v>
                </c:pt>
                <c:pt idx="2160">
                  <c:v>1617920</c:v>
                </c:pt>
                <c:pt idx="2161">
                  <c:v>1617920</c:v>
                </c:pt>
                <c:pt idx="2162">
                  <c:v>1617920</c:v>
                </c:pt>
                <c:pt idx="2163">
                  <c:v>1617920</c:v>
                </c:pt>
                <c:pt idx="2164">
                  <c:v>1617920</c:v>
                </c:pt>
                <c:pt idx="2165">
                  <c:v>1617920</c:v>
                </c:pt>
                <c:pt idx="2166">
                  <c:v>1617920</c:v>
                </c:pt>
                <c:pt idx="2167">
                  <c:v>1617920</c:v>
                </c:pt>
                <c:pt idx="2168">
                  <c:v>1617920</c:v>
                </c:pt>
                <c:pt idx="2169">
                  <c:v>1617920</c:v>
                </c:pt>
                <c:pt idx="2170">
                  <c:v>1617920</c:v>
                </c:pt>
                <c:pt idx="2171">
                  <c:v>1617920</c:v>
                </c:pt>
                <c:pt idx="2172">
                  <c:v>1617920</c:v>
                </c:pt>
                <c:pt idx="2173">
                  <c:v>1617920</c:v>
                </c:pt>
                <c:pt idx="2174">
                  <c:v>1617920</c:v>
                </c:pt>
                <c:pt idx="2175">
                  <c:v>1617920</c:v>
                </c:pt>
                <c:pt idx="2176">
                  <c:v>1617920</c:v>
                </c:pt>
                <c:pt idx="2177">
                  <c:v>1617920</c:v>
                </c:pt>
                <c:pt idx="2178">
                  <c:v>1617920</c:v>
                </c:pt>
                <c:pt idx="2179">
                  <c:v>1617920</c:v>
                </c:pt>
                <c:pt idx="2180">
                  <c:v>1617920</c:v>
                </c:pt>
                <c:pt idx="2181">
                  <c:v>1617920</c:v>
                </c:pt>
                <c:pt idx="2182">
                  <c:v>1617920</c:v>
                </c:pt>
                <c:pt idx="2183">
                  <c:v>1617920</c:v>
                </c:pt>
                <c:pt idx="2184">
                  <c:v>1617920</c:v>
                </c:pt>
                <c:pt idx="2185">
                  <c:v>1617920</c:v>
                </c:pt>
                <c:pt idx="2186">
                  <c:v>1617920</c:v>
                </c:pt>
                <c:pt idx="2187">
                  <c:v>1617920</c:v>
                </c:pt>
                <c:pt idx="2188">
                  <c:v>1617920</c:v>
                </c:pt>
                <c:pt idx="2189">
                  <c:v>1617920</c:v>
                </c:pt>
                <c:pt idx="2190">
                  <c:v>1617920</c:v>
                </c:pt>
                <c:pt idx="2191">
                  <c:v>1617920</c:v>
                </c:pt>
                <c:pt idx="2192">
                  <c:v>1617920</c:v>
                </c:pt>
                <c:pt idx="2193">
                  <c:v>1617920</c:v>
                </c:pt>
                <c:pt idx="2194">
                  <c:v>1617920</c:v>
                </c:pt>
                <c:pt idx="2195">
                  <c:v>1617920</c:v>
                </c:pt>
                <c:pt idx="2196">
                  <c:v>1617920</c:v>
                </c:pt>
                <c:pt idx="2197">
                  <c:v>1617920</c:v>
                </c:pt>
                <c:pt idx="2198">
                  <c:v>1617920</c:v>
                </c:pt>
                <c:pt idx="2199">
                  <c:v>1617920</c:v>
                </c:pt>
                <c:pt idx="2200">
                  <c:v>1617920</c:v>
                </c:pt>
                <c:pt idx="2201">
                  <c:v>1617920</c:v>
                </c:pt>
                <c:pt idx="2202">
                  <c:v>1617920</c:v>
                </c:pt>
                <c:pt idx="2203">
                  <c:v>1617920</c:v>
                </c:pt>
                <c:pt idx="2204">
                  <c:v>1617920</c:v>
                </c:pt>
                <c:pt idx="2205">
                  <c:v>1617920</c:v>
                </c:pt>
                <c:pt idx="2206">
                  <c:v>1617920</c:v>
                </c:pt>
                <c:pt idx="2207">
                  <c:v>1617920</c:v>
                </c:pt>
                <c:pt idx="2208">
                  <c:v>1617920</c:v>
                </c:pt>
                <c:pt idx="2209">
                  <c:v>1617920</c:v>
                </c:pt>
                <c:pt idx="2210">
                  <c:v>1617920</c:v>
                </c:pt>
                <c:pt idx="2211">
                  <c:v>1617920</c:v>
                </c:pt>
                <c:pt idx="2212">
                  <c:v>1617920</c:v>
                </c:pt>
                <c:pt idx="2213">
                  <c:v>1617920</c:v>
                </c:pt>
                <c:pt idx="2214">
                  <c:v>1617920</c:v>
                </c:pt>
                <c:pt idx="2215">
                  <c:v>1617920</c:v>
                </c:pt>
                <c:pt idx="2216">
                  <c:v>1617920</c:v>
                </c:pt>
                <c:pt idx="2217">
                  <c:v>1617920</c:v>
                </c:pt>
                <c:pt idx="2218">
                  <c:v>1617920</c:v>
                </c:pt>
                <c:pt idx="2219">
                  <c:v>1617920</c:v>
                </c:pt>
                <c:pt idx="2220">
                  <c:v>1617920</c:v>
                </c:pt>
                <c:pt idx="2221">
                  <c:v>1617920</c:v>
                </c:pt>
                <c:pt idx="2222">
                  <c:v>1617920</c:v>
                </c:pt>
                <c:pt idx="2223">
                  <c:v>1617920</c:v>
                </c:pt>
                <c:pt idx="2224">
                  <c:v>1617920</c:v>
                </c:pt>
                <c:pt idx="2225">
                  <c:v>1617920</c:v>
                </c:pt>
                <c:pt idx="2226">
                  <c:v>1617920</c:v>
                </c:pt>
                <c:pt idx="2227">
                  <c:v>1617920</c:v>
                </c:pt>
                <c:pt idx="2228">
                  <c:v>1617920</c:v>
                </c:pt>
                <c:pt idx="2229">
                  <c:v>1617920</c:v>
                </c:pt>
                <c:pt idx="2230">
                  <c:v>1617920</c:v>
                </c:pt>
                <c:pt idx="2231">
                  <c:v>1617920</c:v>
                </c:pt>
                <c:pt idx="2232">
                  <c:v>1617920</c:v>
                </c:pt>
                <c:pt idx="2233">
                  <c:v>1617920</c:v>
                </c:pt>
                <c:pt idx="2234">
                  <c:v>1617920</c:v>
                </c:pt>
                <c:pt idx="2235">
                  <c:v>1617920</c:v>
                </c:pt>
                <c:pt idx="2236">
                  <c:v>1617920</c:v>
                </c:pt>
                <c:pt idx="2237">
                  <c:v>1617920</c:v>
                </c:pt>
                <c:pt idx="2238">
                  <c:v>1617920</c:v>
                </c:pt>
                <c:pt idx="2239">
                  <c:v>1617920</c:v>
                </c:pt>
                <c:pt idx="2240">
                  <c:v>1617920</c:v>
                </c:pt>
                <c:pt idx="2241">
                  <c:v>1617920</c:v>
                </c:pt>
                <c:pt idx="2242">
                  <c:v>1617920</c:v>
                </c:pt>
                <c:pt idx="2243">
                  <c:v>1617920</c:v>
                </c:pt>
                <c:pt idx="2244">
                  <c:v>1617920</c:v>
                </c:pt>
                <c:pt idx="2245">
                  <c:v>1617920</c:v>
                </c:pt>
                <c:pt idx="2246">
                  <c:v>1617920</c:v>
                </c:pt>
                <c:pt idx="2247">
                  <c:v>1617920</c:v>
                </c:pt>
                <c:pt idx="2248">
                  <c:v>1617920</c:v>
                </c:pt>
                <c:pt idx="2249">
                  <c:v>1617920</c:v>
                </c:pt>
                <c:pt idx="2250">
                  <c:v>1617920</c:v>
                </c:pt>
                <c:pt idx="2251">
                  <c:v>1617920</c:v>
                </c:pt>
                <c:pt idx="2252">
                  <c:v>1617920</c:v>
                </c:pt>
                <c:pt idx="2253">
                  <c:v>1617920</c:v>
                </c:pt>
                <c:pt idx="2254">
                  <c:v>1617920</c:v>
                </c:pt>
                <c:pt idx="2255">
                  <c:v>1617920</c:v>
                </c:pt>
                <c:pt idx="2256">
                  <c:v>1617920</c:v>
                </c:pt>
                <c:pt idx="2257">
                  <c:v>1617920</c:v>
                </c:pt>
                <c:pt idx="2258">
                  <c:v>1617920</c:v>
                </c:pt>
                <c:pt idx="2259">
                  <c:v>1617920</c:v>
                </c:pt>
                <c:pt idx="2260">
                  <c:v>1617920</c:v>
                </c:pt>
                <c:pt idx="2261">
                  <c:v>1617920</c:v>
                </c:pt>
                <c:pt idx="2262">
                  <c:v>1617920</c:v>
                </c:pt>
                <c:pt idx="2263">
                  <c:v>1617920</c:v>
                </c:pt>
                <c:pt idx="2264">
                  <c:v>1617920</c:v>
                </c:pt>
                <c:pt idx="2265">
                  <c:v>1617920</c:v>
                </c:pt>
                <c:pt idx="2266">
                  <c:v>1617920</c:v>
                </c:pt>
                <c:pt idx="2267">
                  <c:v>1617920</c:v>
                </c:pt>
                <c:pt idx="2268">
                  <c:v>1617920</c:v>
                </c:pt>
                <c:pt idx="2269">
                  <c:v>1617920</c:v>
                </c:pt>
                <c:pt idx="2270">
                  <c:v>1617920</c:v>
                </c:pt>
                <c:pt idx="2271">
                  <c:v>1617920</c:v>
                </c:pt>
                <c:pt idx="2272">
                  <c:v>1617920</c:v>
                </c:pt>
                <c:pt idx="2273">
                  <c:v>1617920</c:v>
                </c:pt>
                <c:pt idx="2274">
                  <c:v>1617920</c:v>
                </c:pt>
                <c:pt idx="2275">
                  <c:v>1617920</c:v>
                </c:pt>
                <c:pt idx="2276">
                  <c:v>1617920</c:v>
                </c:pt>
                <c:pt idx="2277">
                  <c:v>1617920</c:v>
                </c:pt>
                <c:pt idx="2278">
                  <c:v>1617920</c:v>
                </c:pt>
                <c:pt idx="2279">
                  <c:v>1617920</c:v>
                </c:pt>
                <c:pt idx="2280">
                  <c:v>1617920</c:v>
                </c:pt>
                <c:pt idx="2281">
                  <c:v>1617920</c:v>
                </c:pt>
                <c:pt idx="2282">
                  <c:v>1617920</c:v>
                </c:pt>
                <c:pt idx="2283">
                  <c:v>1617920</c:v>
                </c:pt>
                <c:pt idx="2284">
                  <c:v>1617920</c:v>
                </c:pt>
                <c:pt idx="2285">
                  <c:v>1617920</c:v>
                </c:pt>
                <c:pt idx="2286">
                  <c:v>1617920</c:v>
                </c:pt>
                <c:pt idx="2287">
                  <c:v>1617920</c:v>
                </c:pt>
                <c:pt idx="2288">
                  <c:v>1617920</c:v>
                </c:pt>
                <c:pt idx="2289">
                  <c:v>1617920</c:v>
                </c:pt>
                <c:pt idx="2290">
                  <c:v>1617920</c:v>
                </c:pt>
                <c:pt idx="2291">
                  <c:v>1617920</c:v>
                </c:pt>
                <c:pt idx="2292">
                  <c:v>1617920</c:v>
                </c:pt>
                <c:pt idx="2293">
                  <c:v>1617920</c:v>
                </c:pt>
                <c:pt idx="2294">
                  <c:v>1617920</c:v>
                </c:pt>
                <c:pt idx="2295">
                  <c:v>1617920</c:v>
                </c:pt>
                <c:pt idx="2296">
                  <c:v>1617920</c:v>
                </c:pt>
                <c:pt idx="2297">
                  <c:v>1617920</c:v>
                </c:pt>
                <c:pt idx="2298">
                  <c:v>1617920</c:v>
                </c:pt>
                <c:pt idx="2299">
                  <c:v>1617920</c:v>
                </c:pt>
                <c:pt idx="2300">
                  <c:v>1617920</c:v>
                </c:pt>
                <c:pt idx="2301">
                  <c:v>1617920</c:v>
                </c:pt>
                <c:pt idx="2302">
                  <c:v>1617920</c:v>
                </c:pt>
                <c:pt idx="2303">
                  <c:v>1617920</c:v>
                </c:pt>
                <c:pt idx="2304">
                  <c:v>1617920</c:v>
                </c:pt>
                <c:pt idx="2305">
                  <c:v>1617920</c:v>
                </c:pt>
                <c:pt idx="2306">
                  <c:v>1617920</c:v>
                </c:pt>
                <c:pt idx="2307">
                  <c:v>1617920</c:v>
                </c:pt>
                <c:pt idx="2308">
                  <c:v>1617920</c:v>
                </c:pt>
                <c:pt idx="2309">
                  <c:v>1617920</c:v>
                </c:pt>
                <c:pt idx="2310">
                  <c:v>1617920</c:v>
                </c:pt>
                <c:pt idx="2311">
                  <c:v>1617920</c:v>
                </c:pt>
                <c:pt idx="2312">
                  <c:v>1617920</c:v>
                </c:pt>
                <c:pt idx="2313">
                  <c:v>1617920</c:v>
                </c:pt>
                <c:pt idx="2314">
                  <c:v>1617920</c:v>
                </c:pt>
                <c:pt idx="2315">
                  <c:v>1617920</c:v>
                </c:pt>
                <c:pt idx="2316">
                  <c:v>1617920</c:v>
                </c:pt>
                <c:pt idx="2317">
                  <c:v>1617920</c:v>
                </c:pt>
                <c:pt idx="2318">
                  <c:v>1617920</c:v>
                </c:pt>
                <c:pt idx="2319">
                  <c:v>1617920</c:v>
                </c:pt>
                <c:pt idx="2320">
                  <c:v>1617920</c:v>
                </c:pt>
                <c:pt idx="2321">
                  <c:v>1617920</c:v>
                </c:pt>
                <c:pt idx="2322">
                  <c:v>1617920</c:v>
                </c:pt>
                <c:pt idx="2323">
                  <c:v>1617920</c:v>
                </c:pt>
                <c:pt idx="2324">
                  <c:v>1617920</c:v>
                </c:pt>
                <c:pt idx="2325">
                  <c:v>1617920</c:v>
                </c:pt>
                <c:pt idx="2326">
                  <c:v>1617920</c:v>
                </c:pt>
                <c:pt idx="2327">
                  <c:v>1617920</c:v>
                </c:pt>
                <c:pt idx="2328">
                  <c:v>1617920</c:v>
                </c:pt>
                <c:pt idx="2329">
                  <c:v>1617920</c:v>
                </c:pt>
                <c:pt idx="2330">
                  <c:v>1617920</c:v>
                </c:pt>
                <c:pt idx="2331">
                  <c:v>1617920</c:v>
                </c:pt>
                <c:pt idx="2332">
                  <c:v>1617920</c:v>
                </c:pt>
                <c:pt idx="2333">
                  <c:v>1617920</c:v>
                </c:pt>
                <c:pt idx="2334">
                  <c:v>1617920</c:v>
                </c:pt>
                <c:pt idx="2335">
                  <c:v>1617920</c:v>
                </c:pt>
                <c:pt idx="2336">
                  <c:v>1617920</c:v>
                </c:pt>
                <c:pt idx="2337">
                  <c:v>1617920</c:v>
                </c:pt>
                <c:pt idx="2338">
                  <c:v>1617920</c:v>
                </c:pt>
                <c:pt idx="2339">
                  <c:v>1617920</c:v>
                </c:pt>
                <c:pt idx="2340">
                  <c:v>1617920</c:v>
                </c:pt>
                <c:pt idx="2341">
                  <c:v>1617920</c:v>
                </c:pt>
                <c:pt idx="2342">
                  <c:v>1617920</c:v>
                </c:pt>
                <c:pt idx="2343">
                  <c:v>1617920</c:v>
                </c:pt>
                <c:pt idx="2344">
                  <c:v>1617920</c:v>
                </c:pt>
                <c:pt idx="2345">
                  <c:v>1617920</c:v>
                </c:pt>
                <c:pt idx="2346">
                  <c:v>1617920</c:v>
                </c:pt>
                <c:pt idx="2347">
                  <c:v>1617920</c:v>
                </c:pt>
                <c:pt idx="2348">
                  <c:v>1617920</c:v>
                </c:pt>
                <c:pt idx="2349">
                  <c:v>1617920</c:v>
                </c:pt>
                <c:pt idx="2350">
                  <c:v>1617920</c:v>
                </c:pt>
                <c:pt idx="2351">
                  <c:v>1617920</c:v>
                </c:pt>
                <c:pt idx="2352">
                  <c:v>1617920</c:v>
                </c:pt>
                <c:pt idx="2353">
                  <c:v>1617920</c:v>
                </c:pt>
                <c:pt idx="2354">
                  <c:v>1617920</c:v>
                </c:pt>
                <c:pt idx="2355">
                  <c:v>1617920</c:v>
                </c:pt>
                <c:pt idx="2356">
                  <c:v>1617920</c:v>
                </c:pt>
                <c:pt idx="2357">
                  <c:v>1617920</c:v>
                </c:pt>
                <c:pt idx="2358">
                  <c:v>1617920</c:v>
                </c:pt>
                <c:pt idx="2359">
                  <c:v>1617920</c:v>
                </c:pt>
                <c:pt idx="2360">
                  <c:v>1617920</c:v>
                </c:pt>
                <c:pt idx="2361">
                  <c:v>1617920</c:v>
                </c:pt>
                <c:pt idx="2362">
                  <c:v>1617920</c:v>
                </c:pt>
                <c:pt idx="2363">
                  <c:v>1617920</c:v>
                </c:pt>
                <c:pt idx="2364">
                  <c:v>1617920</c:v>
                </c:pt>
                <c:pt idx="2365">
                  <c:v>1617920</c:v>
                </c:pt>
                <c:pt idx="2366">
                  <c:v>1617920</c:v>
                </c:pt>
                <c:pt idx="2367">
                  <c:v>1617920</c:v>
                </c:pt>
                <c:pt idx="2368">
                  <c:v>1617920</c:v>
                </c:pt>
                <c:pt idx="2369">
                  <c:v>1617920</c:v>
                </c:pt>
                <c:pt idx="2370">
                  <c:v>1617920</c:v>
                </c:pt>
                <c:pt idx="2371">
                  <c:v>1617920</c:v>
                </c:pt>
                <c:pt idx="2372">
                  <c:v>1617920</c:v>
                </c:pt>
                <c:pt idx="2373">
                  <c:v>1617920</c:v>
                </c:pt>
                <c:pt idx="2374">
                  <c:v>1617920</c:v>
                </c:pt>
                <c:pt idx="2375">
                  <c:v>1617920</c:v>
                </c:pt>
                <c:pt idx="2376">
                  <c:v>1617920</c:v>
                </c:pt>
                <c:pt idx="2377">
                  <c:v>1617920</c:v>
                </c:pt>
                <c:pt idx="2378">
                  <c:v>1617920</c:v>
                </c:pt>
                <c:pt idx="2379">
                  <c:v>1617920</c:v>
                </c:pt>
                <c:pt idx="2380">
                  <c:v>1617920</c:v>
                </c:pt>
                <c:pt idx="2381">
                  <c:v>1617920</c:v>
                </c:pt>
                <c:pt idx="2382">
                  <c:v>1617920</c:v>
                </c:pt>
                <c:pt idx="2383">
                  <c:v>1617920</c:v>
                </c:pt>
                <c:pt idx="2384">
                  <c:v>1617920</c:v>
                </c:pt>
                <c:pt idx="2385">
                  <c:v>1617920</c:v>
                </c:pt>
                <c:pt idx="2386">
                  <c:v>1617920</c:v>
                </c:pt>
                <c:pt idx="2387">
                  <c:v>1617920</c:v>
                </c:pt>
                <c:pt idx="2388">
                  <c:v>1617920</c:v>
                </c:pt>
                <c:pt idx="2389">
                  <c:v>1617920</c:v>
                </c:pt>
                <c:pt idx="2390">
                  <c:v>1617920</c:v>
                </c:pt>
                <c:pt idx="2391">
                  <c:v>1617920</c:v>
                </c:pt>
                <c:pt idx="2392">
                  <c:v>1617920</c:v>
                </c:pt>
                <c:pt idx="2393">
                  <c:v>1617920</c:v>
                </c:pt>
                <c:pt idx="2394">
                  <c:v>1617920</c:v>
                </c:pt>
                <c:pt idx="2395">
                  <c:v>1617920</c:v>
                </c:pt>
                <c:pt idx="2396">
                  <c:v>1617920</c:v>
                </c:pt>
                <c:pt idx="2397">
                  <c:v>1617920</c:v>
                </c:pt>
                <c:pt idx="2398">
                  <c:v>1617920</c:v>
                </c:pt>
                <c:pt idx="2399">
                  <c:v>1617920</c:v>
                </c:pt>
                <c:pt idx="2400">
                  <c:v>1617920</c:v>
                </c:pt>
                <c:pt idx="2401">
                  <c:v>1617920</c:v>
                </c:pt>
                <c:pt idx="2402">
                  <c:v>1617920</c:v>
                </c:pt>
                <c:pt idx="2403">
                  <c:v>1617920</c:v>
                </c:pt>
                <c:pt idx="2404">
                  <c:v>1617920</c:v>
                </c:pt>
                <c:pt idx="2405">
                  <c:v>1617920</c:v>
                </c:pt>
                <c:pt idx="2406">
                  <c:v>1617920</c:v>
                </c:pt>
                <c:pt idx="2407">
                  <c:v>1617920</c:v>
                </c:pt>
                <c:pt idx="2408">
                  <c:v>1617920</c:v>
                </c:pt>
                <c:pt idx="2409">
                  <c:v>1617920</c:v>
                </c:pt>
                <c:pt idx="2410">
                  <c:v>1617920</c:v>
                </c:pt>
                <c:pt idx="2411">
                  <c:v>1617920</c:v>
                </c:pt>
                <c:pt idx="2412">
                  <c:v>1617920</c:v>
                </c:pt>
                <c:pt idx="2413">
                  <c:v>1617920</c:v>
                </c:pt>
                <c:pt idx="2414">
                  <c:v>1617920</c:v>
                </c:pt>
                <c:pt idx="2415">
                  <c:v>1617920</c:v>
                </c:pt>
                <c:pt idx="2416">
                  <c:v>1617920</c:v>
                </c:pt>
                <c:pt idx="2417">
                  <c:v>1617920</c:v>
                </c:pt>
                <c:pt idx="2418">
                  <c:v>1617920</c:v>
                </c:pt>
                <c:pt idx="2419">
                  <c:v>1617920</c:v>
                </c:pt>
                <c:pt idx="2420">
                  <c:v>1617920</c:v>
                </c:pt>
                <c:pt idx="2421">
                  <c:v>1617920</c:v>
                </c:pt>
                <c:pt idx="2422">
                  <c:v>1617920</c:v>
                </c:pt>
                <c:pt idx="2423">
                  <c:v>1617920</c:v>
                </c:pt>
                <c:pt idx="2424">
                  <c:v>1617920</c:v>
                </c:pt>
                <c:pt idx="2425">
                  <c:v>1617920</c:v>
                </c:pt>
                <c:pt idx="2426">
                  <c:v>1617920</c:v>
                </c:pt>
                <c:pt idx="2427">
                  <c:v>1617920</c:v>
                </c:pt>
                <c:pt idx="2428">
                  <c:v>1617920</c:v>
                </c:pt>
                <c:pt idx="2429">
                  <c:v>1617920</c:v>
                </c:pt>
                <c:pt idx="2430">
                  <c:v>1617920</c:v>
                </c:pt>
                <c:pt idx="2431">
                  <c:v>1617920</c:v>
                </c:pt>
                <c:pt idx="2432">
                  <c:v>1617920</c:v>
                </c:pt>
                <c:pt idx="2433">
                  <c:v>1617920</c:v>
                </c:pt>
                <c:pt idx="2434">
                  <c:v>1617920</c:v>
                </c:pt>
                <c:pt idx="2435">
                  <c:v>1617920</c:v>
                </c:pt>
                <c:pt idx="2436">
                  <c:v>1617920</c:v>
                </c:pt>
                <c:pt idx="2437">
                  <c:v>1617920</c:v>
                </c:pt>
                <c:pt idx="2438">
                  <c:v>1617920</c:v>
                </c:pt>
                <c:pt idx="2439">
                  <c:v>1617920</c:v>
                </c:pt>
                <c:pt idx="2440">
                  <c:v>1617920</c:v>
                </c:pt>
                <c:pt idx="2441">
                  <c:v>1617920</c:v>
                </c:pt>
                <c:pt idx="2442">
                  <c:v>1617920</c:v>
                </c:pt>
                <c:pt idx="2443">
                  <c:v>1617920</c:v>
                </c:pt>
                <c:pt idx="2444">
                  <c:v>1617920</c:v>
                </c:pt>
                <c:pt idx="2445">
                  <c:v>1617920</c:v>
                </c:pt>
                <c:pt idx="2446">
                  <c:v>1617920</c:v>
                </c:pt>
                <c:pt idx="2447">
                  <c:v>1617920</c:v>
                </c:pt>
                <c:pt idx="2448">
                  <c:v>1617920</c:v>
                </c:pt>
                <c:pt idx="2449">
                  <c:v>1617920</c:v>
                </c:pt>
                <c:pt idx="2450">
                  <c:v>1617920</c:v>
                </c:pt>
                <c:pt idx="2451">
                  <c:v>1617920</c:v>
                </c:pt>
                <c:pt idx="2452">
                  <c:v>1617920</c:v>
                </c:pt>
                <c:pt idx="2453">
                  <c:v>1617920</c:v>
                </c:pt>
                <c:pt idx="2454">
                  <c:v>1617920</c:v>
                </c:pt>
                <c:pt idx="2455">
                  <c:v>1617920</c:v>
                </c:pt>
                <c:pt idx="2456">
                  <c:v>1617920</c:v>
                </c:pt>
                <c:pt idx="2457">
                  <c:v>1617920</c:v>
                </c:pt>
                <c:pt idx="2458">
                  <c:v>1617920</c:v>
                </c:pt>
                <c:pt idx="2459">
                  <c:v>1617920</c:v>
                </c:pt>
                <c:pt idx="2460">
                  <c:v>1617920</c:v>
                </c:pt>
                <c:pt idx="2461">
                  <c:v>1617920</c:v>
                </c:pt>
                <c:pt idx="2462">
                  <c:v>1617920</c:v>
                </c:pt>
                <c:pt idx="2463">
                  <c:v>1617920</c:v>
                </c:pt>
                <c:pt idx="2464">
                  <c:v>1617920</c:v>
                </c:pt>
                <c:pt idx="2465">
                  <c:v>1617920</c:v>
                </c:pt>
                <c:pt idx="2466">
                  <c:v>1617920</c:v>
                </c:pt>
                <c:pt idx="2467">
                  <c:v>1617920</c:v>
                </c:pt>
                <c:pt idx="2468">
                  <c:v>1617920</c:v>
                </c:pt>
                <c:pt idx="2469">
                  <c:v>1617920</c:v>
                </c:pt>
                <c:pt idx="2470">
                  <c:v>1617920</c:v>
                </c:pt>
                <c:pt idx="2471">
                  <c:v>1617920</c:v>
                </c:pt>
                <c:pt idx="2472">
                  <c:v>1617920</c:v>
                </c:pt>
                <c:pt idx="2473">
                  <c:v>1617920</c:v>
                </c:pt>
                <c:pt idx="2474">
                  <c:v>1617920</c:v>
                </c:pt>
                <c:pt idx="2475">
                  <c:v>1617920</c:v>
                </c:pt>
                <c:pt idx="2476">
                  <c:v>1617920</c:v>
                </c:pt>
                <c:pt idx="2477">
                  <c:v>1617920</c:v>
                </c:pt>
                <c:pt idx="2478">
                  <c:v>1617920</c:v>
                </c:pt>
                <c:pt idx="2479">
                  <c:v>1617920</c:v>
                </c:pt>
                <c:pt idx="2480">
                  <c:v>1617920</c:v>
                </c:pt>
                <c:pt idx="2481">
                  <c:v>1617920</c:v>
                </c:pt>
                <c:pt idx="2482">
                  <c:v>1617920</c:v>
                </c:pt>
                <c:pt idx="2483">
                  <c:v>1617920</c:v>
                </c:pt>
                <c:pt idx="2484">
                  <c:v>1617920</c:v>
                </c:pt>
                <c:pt idx="2485">
                  <c:v>1617920</c:v>
                </c:pt>
                <c:pt idx="2486">
                  <c:v>1617920</c:v>
                </c:pt>
                <c:pt idx="2487">
                  <c:v>1617920</c:v>
                </c:pt>
                <c:pt idx="2488">
                  <c:v>1617920</c:v>
                </c:pt>
                <c:pt idx="2489">
                  <c:v>1617920</c:v>
                </c:pt>
                <c:pt idx="2490">
                  <c:v>1617920</c:v>
                </c:pt>
                <c:pt idx="2491">
                  <c:v>1617920</c:v>
                </c:pt>
                <c:pt idx="2492">
                  <c:v>1617920</c:v>
                </c:pt>
                <c:pt idx="2493">
                  <c:v>1617920</c:v>
                </c:pt>
                <c:pt idx="2494">
                  <c:v>1617920</c:v>
                </c:pt>
                <c:pt idx="2495">
                  <c:v>1617920</c:v>
                </c:pt>
                <c:pt idx="2496">
                  <c:v>1617920</c:v>
                </c:pt>
                <c:pt idx="2497">
                  <c:v>1617920</c:v>
                </c:pt>
                <c:pt idx="2498">
                  <c:v>1617920</c:v>
                </c:pt>
                <c:pt idx="2499">
                  <c:v>1617920</c:v>
                </c:pt>
                <c:pt idx="2500">
                  <c:v>1617920</c:v>
                </c:pt>
                <c:pt idx="2501">
                  <c:v>1617920</c:v>
                </c:pt>
                <c:pt idx="2502">
                  <c:v>1617920</c:v>
                </c:pt>
                <c:pt idx="2503">
                  <c:v>1617920</c:v>
                </c:pt>
                <c:pt idx="2504">
                  <c:v>1617920</c:v>
                </c:pt>
                <c:pt idx="2505">
                  <c:v>1617920</c:v>
                </c:pt>
                <c:pt idx="2506">
                  <c:v>1617920</c:v>
                </c:pt>
                <c:pt idx="2507">
                  <c:v>1617920</c:v>
                </c:pt>
                <c:pt idx="2508">
                  <c:v>1617920</c:v>
                </c:pt>
                <c:pt idx="2509">
                  <c:v>1617920</c:v>
                </c:pt>
                <c:pt idx="2510">
                  <c:v>1617920</c:v>
                </c:pt>
                <c:pt idx="2511">
                  <c:v>1617920</c:v>
                </c:pt>
                <c:pt idx="2512">
                  <c:v>1617920</c:v>
                </c:pt>
                <c:pt idx="2513">
                  <c:v>1617920</c:v>
                </c:pt>
                <c:pt idx="2514">
                  <c:v>1617920</c:v>
                </c:pt>
                <c:pt idx="2515">
                  <c:v>1617920</c:v>
                </c:pt>
                <c:pt idx="2516">
                  <c:v>1617920</c:v>
                </c:pt>
                <c:pt idx="2517">
                  <c:v>1617920</c:v>
                </c:pt>
                <c:pt idx="2518">
                  <c:v>1617920</c:v>
                </c:pt>
                <c:pt idx="2519">
                  <c:v>1617920</c:v>
                </c:pt>
                <c:pt idx="2520">
                  <c:v>1617920</c:v>
                </c:pt>
                <c:pt idx="2521">
                  <c:v>1617920</c:v>
                </c:pt>
                <c:pt idx="2522">
                  <c:v>1617920</c:v>
                </c:pt>
                <c:pt idx="2523">
                  <c:v>1617920</c:v>
                </c:pt>
                <c:pt idx="2524">
                  <c:v>1617920</c:v>
                </c:pt>
                <c:pt idx="2525">
                  <c:v>1617920</c:v>
                </c:pt>
                <c:pt idx="2526">
                  <c:v>1617920</c:v>
                </c:pt>
                <c:pt idx="2527">
                  <c:v>1617920</c:v>
                </c:pt>
                <c:pt idx="2528">
                  <c:v>1617920</c:v>
                </c:pt>
                <c:pt idx="2529">
                  <c:v>1617920</c:v>
                </c:pt>
                <c:pt idx="2530">
                  <c:v>1617920</c:v>
                </c:pt>
                <c:pt idx="2531">
                  <c:v>1617920</c:v>
                </c:pt>
                <c:pt idx="2532">
                  <c:v>1617920</c:v>
                </c:pt>
                <c:pt idx="2533">
                  <c:v>1617920</c:v>
                </c:pt>
                <c:pt idx="2534">
                  <c:v>1617920</c:v>
                </c:pt>
                <c:pt idx="2535">
                  <c:v>1617920</c:v>
                </c:pt>
                <c:pt idx="2536">
                  <c:v>1617920</c:v>
                </c:pt>
                <c:pt idx="2537">
                  <c:v>1617920</c:v>
                </c:pt>
                <c:pt idx="2538">
                  <c:v>1617920</c:v>
                </c:pt>
                <c:pt idx="2539">
                  <c:v>1617920</c:v>
                </c:pt>
                <c:pt idx="2540">
                  <c:v>1617920</c:v>
                </c:pt>
                <c:pt idx="2541">
                  <c:v>1617920</c:v>
                </c:pt>
                <c:pt idx="2542">
                  <c:v>1617920</c:v>
                </c:pt>
                <c:pt idx="2543">
                  <c:v>1617920</c:v>
                </c:pt>
                <c:pt idx="2544">
                  <c:v>1617920</c:v>
                </c:pt>
                <c:pt idx="2545">
                  <c:v>1617920</c:v>
                </c:pt>
                <c:pt idx="2546">
                  <c:v>1617920</c:v>
                </c:pt>
                <c:pt idx="2547">
                  <c:v>1617920</c:v>
                </c:pt>
                <c:pt idx="2548">
                  <c:v>1617920</c:v>
                </c:pt>
                <c:pt idx="2549">
                  <c:v>1617920</c:v>
                </c:pt>
                <c:pt idx="2550">
                  <c:v>1617920</c:v>
                </c:pt>
                <c:pt idx="2551">
                  <c:v>1617920</c:v>
                </c:pt>
                <c:pt idx="2552">
                  <c:v>1617920</c:v>
                </c:pt>
                <c:pt idx="2553">
                  <c:v>1617920</c:v>
                </c:pt>
                <c:pt idx="2554">
                  <c:v>1617920</c:v>
                </c:pt>
                <c:pt idx="2555">
                  <c:v>1617920</c:v>
                </c:pt>
                <c:pt idx="2556">
                  <c:v>1617920</c:v>
                </c:pt>
                <c:pt idx="2557">
                  <c:v>1617920</c:v>
                </c:pt>
                <c:pt idx="2558">
                  <c:v>1617920</c:v>
                </c:pt>
                <c:pt idx="2559">
                  <c:v>1617920</c:v>
                </c:pt>
                <c:pt idx="2560">
                  <c:v>1617920</c:v>
                </c:pt>
                <c:pt idx="2561">
                  <c:v>1617920</c:v>
                </c:pt>
                <c:pt idx="2562">
                  <c:v>1617920</c:v>
                </c:pt>
                <c:pt idx="2563">
                  <c:v>1617920</c:v>
                </c:pt>
                <c:pt idx="2564">
                  <c:v>1617920</c:v>
                </c:pt>
                <c:pt idx="2565">
                  <c:v>1617920</c:v>
                </c:pt>
                <c:pt idx="2566">
                  <c:v>1617920</c:v>
                </c:pt>
                <c:pt idx="2567">
                  <c:v>1617920</c:v>
                </c:pt>
                <c:pt idx="2568">
                  <c:v>1617920</c:v>
                </c:pt>
                <c:pt idx="2569">
                  <c:v>1617920</c:v>
                </c:pt>
                <c:pt idx="2570">
                  <c:v>1617920</c:v>
                </c:pt>
                <c:pt idx="2571">
                  <c:v>1617920</c:v>
                </c:pt>
                <c:pt idx="2572">
                  <c:v>1617920</c:v>
                </c:pt>
                <c:pt idx="2573">
                  <c:v>1617920</c:v>
                </c:pt>
                <c:pt idx="2574">
                  <c:v>1617920</c:v>
                </c:pt>
                <c:pt idx="2575">
                  <c:v>1617920</c:v>
                </c:pt>
                <c:pt idx="2576">
                  <c:v>1617920</c:v>
                </c:pt>
                <c:pt idx="2577">
                  <c:v>1617920</c:v>
                </c:pt>
                <c:pt idx="2578">
                  <c:v>1617920</c:v>
                </c:pt>
                <c:pt idx="2579">
                  <c:v>1617920</c:v>
                </c:pt>
                <c:pt idx="2580">
                  <c:v>1617920</c:v>
                </c:pt>
                <c:pt idx="2581">
                  <c:v>1617920</c:v>
                </c:pt>
                <c:pt idx="2582">
                  <c:v>1617920</c:v>
                </c:pt>
                <c:pt idx="2583">
                  <c:v>1617920</c:v>
                </c:pt>
                <c:pt idx="2584">
                  <c:v>1617920</c:v>
                </c:pt>
                <c:pt idx="2585">
                  <c:v>1617920</c:v>
                </c:pt>
                <c:pt idx="2586">
                  <c:v>1617920</c:v>
                </c:pt>
                <c:pt idx="2587">
                  <c:v>1617920</c:v>
                </c:pt>
                <c:pt idx="2588">
                  <c:v>1617920</c:v>
                </c:pt>
                <c:pt idx="2589">
                  <c:v>1617920</c:v>
                </c:pt>
                <c:pt idx="2590">
                  <c:v>1617920</c:v>
                </c:pt>
                <c:pt idx="2591">
                  <c:v>1617920</c:v>
                </c:pt>
                <c:pt idx="2592">
                  <c:v>1617920</c:v>
                </c:pt>
                <c:pt idx="2593">
                  <c:v>1617920</c:v>
                </c:pt>
                <c:pt idx="2594">
                  <c:v>1617920</c:v>
                </c:pt>
                <c:pt idx="2595">
                  <c:v>1617920</c:v>
                </c:pt>
                <c:pt idx="2596">
                  <c:v>1617920</c:v>
                </c:pt>
                <c:pt idx="2597">
                  <c:v>1617920</c:v>
                </c:pt>
                <c:pt idx="2598">
                  <c:v>1617920</c:v>
                </c:pt>
                <c:pt idx="2599">
                  <c:v>1617920</c:v>
                </c:pt>
                <c:pt idx="2600">
                  <c:v>1617920</c:v>
                </c:pt>
                <c:pt idx="2601">
                  <c:v>1617920</c:v>
                </c:pt>
                <c:pt idx="2602">
                  <c:v>1617920</c:v>
                </c:pt>
                <c:pt idx="2603">
                  <c:v>1617920</c:v>
                </c:pt>
                <c:pt idx="2604">
                  <c:v>1617920</c:v>
                </c:pt>
                <c:pt idx="2605">
                  <c:v>1617920</c:v>
                </c:pt>
                <c:pt idx="2606">
                  <c:v>1617920</c:v>
                </c:pt>
                <c:pt idx="2607">
                  <c:v>1617920</c:v>
                </c:pt>
                <c:pt idx="2608">
                  <c:v>1617920</c:v>
                </c:pt>
                <c:pt idx="2609">
                  <c:v>1617920</c:v>
                </c:pt>
                <c:pt idx="2610">
                  <c:v>1617920</c:v>
                </c:pt>
                <c:pt idx="2611">
                  <c:v>1617920</c:v>
                </c:pt>
                <c:pt idx="2612">
                  <c:v>1617920</c:v>
                </c:pt>
                <c:pt idx="2613">
                  <c:v>1617920</c:v>
                </c:pt>
                <c:pt idx="2614">
                  <c:v>1617920</c:v>
                </c:pt>
                <c:pt idx="2615">
                  <c:v>1617920</c:v>
                </c:pt>
                <c:pt idx="2616">
                  <c:v>1617920</c:v>
                </c:pt>
                <c:pt idx="2617">
                  <c:v>1617920</c:v>
                </c:pt>
                <c:pt idx="2618">
                  <c:v>1617920</c:v>
                </c:pt>
                <c:pt idx="2619">
                  <c:v>1617920</c:v>
                </c:pt>
                <c:pt idx="2620">
                  <c:v>1617920</c:v>
                </c:pt>
                <c:pt idx="2621">
                  <c:v>1617920</c:v>
                </c:pt>
                <c:pt idx="2622">
                  <c:v>1617920</c:v>
                </c:pt>
                <c:pt idx="2623">
                  <c:v>1617920</c:v>
                </c:pt>
                <c:pt idx="2624">
                  <c:v>1617920</c:v>
                </c:pt>
                <c:pt idx="2625">
                  <c:v>1617920</c:v>
                </c:pt>
                <c:pt idx="2626">
                  <c:v>1617920</c:v>
                </c:pt>
                <c:pt idx="2627">
                  <c:v>1617920</c:v>
                </c:pt>
                <c:pt idx="2628">
                  <c:v>1617920</c:v>
                </c:pt>
                <c:pt idx="2629">
                  <c:v>1617920</c:v>
                </c:pt>
                <c:pt idx="2630">
                  <c:v>1617920</c:v>
                </c:pt>
                <c:pt idx="2631">
                  <c:v>1617920</c:v>
                </c:pt>
                <c:pt idx="2632">
                  <c:v>1617920</c:v>
                </c:pt>
                <c:pt idx="2633">
                  <c:v>1617920</c:v>
                </c:pt>
                <c:pt idx="2634">
                  <c:v>1617920</c:v>
                </c:pt>
                <c:pt idx="2635">
                  <c:v>1617920</c:v>
                </c:pt>
                <c:pt idx="2636">
                  <c:v>1617920</c:v>
                </c:pt>
                <c:pt idx="2637">
                  <c:v>1617920</c:v>
                </c:pt>
                <c:pt idx="2638">
                  <c:v>1617920</c:v>
                </c:pt>
                <c:pt idx="2639">
                  <c:v>1617920</c:v>
                </c:pt>
                <c:pt idx="2640">
                  <c:v>1617920</c:v>
                </c:pt>
                <c:pt idx="2641">
                  <c:v>1617920</c:v>
                </c:pt>
                <c:pt idx="2642">
                  <c:v>1617920</c:v>
                </c:pt>
                <c:pt idx="2643">
                  <c:v>1617920</c:v>
                </c:pt>
                <c:pt idx="2644">
                  <c:v>1617920</c:v>
                </c:pt>
                <c:pt idx="2645">
                  <c:v>1617920</c:v>
                </c:pt>
                <c:pt idx="2646">
                  <c:v>1617920</c:v>
                </c:pt>
                <c:pt idx="2647">
                  <c:v>1617920</c:v>
                </c:pt>
                <c:pt idx="2648">
                  <c:v>1617920</c:v>
                </c:pt>
                <c:pt idx="2649">
                  <c:v>1617920</c:v>
                </c:pt>
                <c:pt idx="2650">
                  <c:v>1617920</c:v>
                </c:pt>
                <c:pt idx="2651">
                  <c:v>1617920</c:v>
                </c:pt>
                <c:pt idx="2652">
                  <c:v>1617920</c:v>
                </c:pt>
                <c:pt idx="2653">
                  <c:v>1617920</c:v>
                </c:pt>
                <c:pt idx="2654">
                  <c:v>1617920</c:v>
                </c:pt>
                <c:pt idx="2655">
                  <c:v>1617920</c:v>
                </c:pt>
                <c:pt idx="2656">
                  <c:v>1617920</c:v>
                </c:pt>
                <c:pt idx="2657">
                  <c:v>1617920</c:v>
                </c:pt>
                <c:pt idx="2658">
                  <c:v>1617920</c:v>
                </c:pt>
                <c:pt idx="2659">
                  <c:v>1617920</c:v>
                </c:pt>
                <c:pt idx="2660">
                  <c:v>1617920</c:v>
                </c:pt>
                <c:pt idx="2661">
                  <c:v>1617920</c:v>
                </c:pt>
                <c:pt idx="2662">
                  <c:v>1617920</c:v>
                </c:pt>
                <c:pt idx="2663">
                  <c:v>1617920</c:v>
                </c:pt>
                <c:pt idx="2664">
                  <c:v>1617920</c:v>
                </c:pt>
                <c:pt idx="2665">
                  <c:v>1617920</c:v>
                </c:pt>
                <c:pt idx="2666">
                  <c:v>1617920</c:v>
                </c:pt>
                <c:pt idx="2667">
                  <c:v>1617920</c:v>
                </c:pt>
                <c:pt idx="2668">
                  <c:v>1617920</c:v>
                </c:pt>
                <c:pt idx="2669">
                  <c:v>1617920</c:v>
                </c:pt>
                <c:pt idx="2670">
                  <c:v>1617920</c:v>
                </c:pt>
                <c:pt idx="2671">
                  <c:v>1617920</c:v>
                </c:pt>
                <c:pt idx="2672">
                  <c:v>1617920</c:v>
                </c:pt>
                <c:pt idx="2673">
                  <c:v>1617920</c:v>
                </c:pt>
                <c:pt idx="2674">
                  <c:v>1617920</c:v>
                </c:pt>
                <c:pt idx="2675">
                  <c:v>1617920</c:v>
                </c:pt>
                <c:pt idx="2676">
                  <c:v>1617920</c:v>
                </c:pt>
                <c:pt idx="2677">
                  <c:v>1617920</c:v>
                </c:pt>
                <c:pt idx="2678">
                  <c:v>1617920</c:v>
                </c:pt>
                <c:pt idx="2679">
                  <c:v>1617920</c:v>
                </c:pt>
                <c:pt idx="2680">
                  <c:v>1617920</c:v>
                </c:pt>
                <c:pt idx="2681">
                  <c:v>1617920</c:v>
                </c:pt>
                <c:pt idx="2682">
                  <c:v>1617920</c:v>
                </c:pt>
                <c:pt idx="2683">
                  <c:v>1617920</c:v>
                </c:pt>
                <c:pt idx="2684">
                  <c:v>1617920</c:v>
                </c:pt>
                <c:pt idx="2685">
                  <c:v>1617920</c:v>
                </c:pt>
                <c:pt idx="2686">
                  <c:v>1617920</c:v>
                </c:pt>
                <c:pt idx="2687">
                  <c:v>1617920</c:v>
                </c:pt>
                <c:pt idx="2688">
                  <c:v>1617920</c:v>
                </c:pt>
                <c:pt idx="2689">
                  <c:v>1617920</c:v>
                </c:pt>
                <c:pt idx="2690">
                  <c:v>1617920</c:v>
                </c:pt>
                <c:pt idx="2691">
                  <c:v>1617920</c:v>
                </c:pt>
                <c:pt idx="2692">
                  <c:v>1617920</c:v>
                </c:pt>
                <c:pt idx="2693">
                  <c:v>1617920</c:v>
                </c:pt>
                <c:pt idx="2694">
                  <c:v>1617920</c:v>
                </c:pt>
                <c:pt idx="2695">
                  <c:v>1617920</c:v>
                </c:pt>
                <c:pt idx="2696">
                  <c:v>1617920</c:v>
                </c:pt>
                <c:pt idx="2697">
                  <c:v>1617920</c:v>
                </c:pt>
                <c:pt idx="2698">
                  <c:v>1617920</c:v>
                </c:pt>
                <c:pt idx="2699">
                  <c:v>1617920</c:v>
                </c:pt>
                <c:pt idx="2700">
                  <c:v>1617920</c:v>
                </c:pt>
                <c:pt idx="2701">
                  <c:v>1617920</c:v>
                </c:pt>
                <c:pt idx="2702">
                  <c:v>1617920</c:v>
                </c:pt>
                <c:pt idx="2703">
                  <c:v>1617920</c:v>
                </c:pt>
                <c:pt idx="2704">
                  <c:v>1617920</c:v>
                </c:pt>
                <c:pt idx="2705">
                  <c:v>1617920</c:v>
                </c:pt>
                <c:pt idx="2706">
                  <c:v>1617920</c:v>
                </c:pt>
                <c:pt idx="2707">
                  <c:v>1617920</c:v>
                </c:pt>
                <c:pt idx="2708">
                  <c:v>1617920</c:v>
                </c:pt>
                <c:pt idx="2709">
                  <c:v>1617920</c:v>
                </c:pt>
                <c:pt idx="2710">
                  <c:v>1617920</c:v>
                </c:pt>
                <c:pt idx="2711">
                  <c:v>1617920</c:v>
                </c:pt>
                <c:pt idx="2712">
                  <c:v>1617920</c:v>
                </c:pt>
                <c:pt idx="2713">
                  <c:v>1617920</c:v>
                </c:pt>
                <c:pt idx="2714">
                  <c:v>1617920</c:v>
                </c:pt>
                <c:pt idx="2715">
                  <c:v>1617920</c:v>
                </c:pt>
                <c:pt idx="2716">
                  <c:v>1617920</c:v>
                </c:pt>
                <c:pt idx="2717">
                  <c:v>1617920</c:v>
                </c:pt>
                <c:pt idx="2718">
                  <c:v>1617920</c:v>
                </c:pt>
                <c:pt idx="2719">
                  <c:v>1617920</c:v>
                </c:pt>
                <c:pt idx="2720">
                  <c:v>1617920</c:v>
                </c:pt>
                <c:pt idx="2721">
                  <c:v>1617920</c:v>
                </c:pt>
                <c:pt idx="2722">
                  <c:v>1617920</c:v>
                </c:pt>
                <c:pt idx="2723">
                  <c:v>1617920</c:v>
                </c:pt>
                <c:pt idx="2724">
                  <c:v>1617920</c:v>
                </c:pt>
                <c:pt idx="2725">
                  <c:v>1617920</c:v>
                </c:pt>
                <c:pt idx="2726">
                  <c:v>1617920</c:v>
                </c:pt>
                <c:pt idx="2727">
                  <c:v>1617920</c:v>
                </c:pt>
                <c:pt idx="2728">
                  <c:v>1617920</c:v>
                </c:pt>
                <c:pt idx="2729">
                  <c:v>1617920</c:v>
                </c:pt>
                <c:pt idx="2730">
                  <c:v>1617920</c:v>
                </c:pt>
                <c:pt idx="2731">
                  <c:v>1617920</c:v>
                </c:pt>
                <c:pt idx="2732">
                  <c:v>1617920</c:v>
                </c:pt>
                <c:pt idx="2733">
                  <c:v>1617920</c:v>
                </c:pt>
                <c:pt idx="2734">
                  <c:v>1617920</c:v>
                </c:pt>
                <c:pt idx="2735">
                  <c:v>1617920</c:v>
                </c:pt>
                <c:pt idx="2736">
                  <c:v>1617920</c:v>
                </c:pt>
                <c:pt idx="2737">
                  <c:v>1617920</c:v>
                </c:pt>
                <c:pt idx="2738">
                  <c:v>1617920</c:v>
                </c:pt>
                <c:pt idx="2739">
                  <c:v>1617920</c:v>
                </c:pt>
                <c:pt idx="2740">
                  <c:v>1617920</c:v>
                </c:pt>
                <c:pt idx="2741">
                  <c:v>1617920</c:v>
                </c:pt>
                <c:pt idx="2742">
                  <c:v>1617920</c:v>
                </c:pt>
                <c:pt idx="2743">
                  <c:v>1617920</c:v>
                </c:pt>
                <c:pt idx="2744">
                  <c:v>1617920</c:v>
                </c:pt>
                <c:pt idx="2745">
                  <c:v>1617920</c:v>
                </c:pt>
                <c:pt idx="2746">
                  <c:v>1617920</c:v>
                </c:pt>
                <c:pt idx="2747">
                  <c:v>1617920</c:v>
                </c:pt>
                <c:pt idx="2748">
                  <c:v>1617920</c:v>
                </c:pt>
                <c:pt idx="2749">
                  <c:v>1617920</c:v>
                </c:pt>
                <c:pt idx="2750">
                  <c:v>1617920</c:v>
                </c:pt>
                <c:pt idx="2751">
                  <c:v>1617920</c:v>
                </c:pt>
                <c:pt idx="2752">
                  <c:v>1617920</c:v>
                </c:pt>
                <c:pt idx="2753">
                  <c:v>1617920</c:v>
                </c:pt>
                <c:pt idx="2754">
                  <c:v>1617920</c:v>
                </c:pt>
                <c:pt idx="2755">
                  <c:v>1617920</c:v>
                </c:pt>
                <c:pt idx="2756">
                  <c:v>1617920</c:v>
                </c:pt>
                <c:pt idx="2757">
                  <c:v>1617920</c:v>
                </c:pt>
                <c:pt idx="2758">
                  <c:v>1617920</c:v>
                </c:pt>
                <c:pt idx="2759">
                  <c:v>1617920</c:v>
                </c:pt>
                <c:pt idx="2760">
                  <c:v>1617920</c:v>
                </c:pt>
                <c:pt idx="2761">
                  <c:v>1617920</c:v>
                </c:pt>
                <c:pt idx="2762">
                  <c:v>1617920</c:v>
                </c:pt>
                <c:pt idx="2763">
                  <c:v>1617920</c:v>
                </c:pt>
                <c:pt idx="2764">
                  <c:v>1617920</c:v>
                </c:pt>
                <c:pt idx="2765">
                  <c:v>1617920</c:v>
                </c:pt>
                <c:pt idx="2766">
                  <c:v>1617920</c:v>
                </c:pt>
                <c:pt idx="2767">
                  <c:v>1617920</c:v>
                </c:pt>
                <c:pt idx="2768">
                  <c:v>1617920</c:v>
                </c:pt>
                <c:pt idx="2769">
                  <c:v>1617920</c:v>
                </c:pt>
                <c:pt idx="2770">
                  <c:v>1617920</c:v>
                </c:pt>
                <c:pt idx="2771">
                  <c:v>1617920</c:v>
                </c:pt>
                <c:pt idx="2772">
                  <c:v>1617920</c:v>
                </c:pt>
                <c:pt idx="2773">
                  <c:v>1617920</c:v>
                </c:pt>
                <c:pt idx="2774">
                  <c:v>1617920</c:v>
                </c:pt>
                <c:pt idx="2775">
                  <c:v>1617920</c:v>
                </c:pt>
                <c:pt idx="2776">
                  <c:v>1617920</c:v>
                </c:pt>
                <c:pt idx="2777">
                  <c:v>1617920</c:v>
                </c:pt>
                <c:pt idx="2778">
                  <c:v>1617920</c:v>
                </c:pt>
                <c:pt idx="2779">
                  <c:v>1617920</c:v>
                </c:pt>
                <c:pt idx="2780">
                  <c:v>1617920</c:v>
                </c:pt>
                <c:pt idx="2781">
                  <c:v>1617920</c:v>
                </c:pt>
                <c:pt idx="2782">
                  <c:v>1617920</c:v>
                </c:pt>
                <c:pt idx="2783">
                  <c:v>1617920</c:v>
                </c:pt>
                <c:pt idx="2784">
                  <c:v>1617920</c:v>
                </c:pt>
                <c:pt idx="2785">
                  <c:v>1617920</c:v>
                </c:pt>
                <c:pt idx="2786">
                  <c:v>1617920</c:v>
                </c:pt>
                <c:pt idx="2787">
                  <c:v>1617920</c:v>
                </c:pt>
                <c:pt idx="2788">
                  <c:v>1617920</c:v>
                </c:pt>
                <c:pt idx="2789">
                  <c:v>1617920</c:v>
                </c:pt>
                <c:pt idx="2790">
                  <c:v>1617920</c:v>
                </c:pt>
                <c:pt idx="2791">
                  <c:v>1617920</c:v>
                </c:pt>
                <c:pt idx="2792">
                  <c:v>1617920</c:v>
                </c:pt>
                <c:pt idx="2793">
                  <c:v>1617920</c:v>
                </c:pt>
                <c:pt idx="2794">
                  <c:v>1617920</c:v>
                </c:pt>
                <c:pt idx="2795">
                  <c:v>1617920</c:v>
                </c:pt>
                <c:pt idx="2796">
                  <c:v>1617920</c:v>
                </c:pt>
                <c:pt idx="2797">
                  <c:v>1617920</c:v>
                </c:pt>
                <c:pt idx="2798">
                  <c:v>1617920</c:v>
                </c:pt>
                <c:pt idx="2799">
                  <c:v>1617920</c:v>
                </c:pt>
                <c:pt idx="2800">
                  <c:v>1617920</c:v>
                </c:pt>
                <c:pt idx="2801">
                  <c:v>1617920</c:v>
                </c:pt>
                <c:pt idx="2802">
                  <c:v>1617920</c:v>
                </c:pt>
                <c:pt idx="2803">
                  <c:v>1617920</c:v>
                </c:pt>
                <c:pt idx="2804">
                  <c:v>1617920</c:v>
                </c:pt>
                <c:pt idx="2805">
                  <c:v>1617920</c:v>
                </c:pt>
                <c:pt idx="2806">
                  <c:v>1617920</c:v>
                </c:pt>
                <c:pt idx="2807">
                  <c:v>1617920</c:v>
                </c:pt>
                <c:pt idx="2808">
                  <c:v>1617920</c:v>
                </c:pt>
                <c:pt idx="2809">
                  <c:v>1617920</c:v>
                </c:pt>
                <c:pt idx="2810">
                  <c:v>1617920</c:v>
                </c:pt>
                <c:pt idx="2811">
                  <c:v>1617920</c:v>
                </c:pt>
                <c:pt idx="2812">
                  <c:v>1617920</c:v>
                </c:pt>
                <c:pt idx="2813">
                  <c:v>1617920</c:v>
                </c:pt>
                <c:pt idx="2814">
                  <c:v>1617920</c:v>
                </c:pt>
                <c:pt idx="2815">
                  <c:v>1617920</c:v>
                </c:pt>
                <c:pt idx="2816">
                  <c:v>1617920</c:v>
                </c:pt>
                <c:pt idx="2817">
                  <c:v>1617920</c:v>
                </c:pt>
                <c:pt idx="2818">
                  <c:v>1617920</c:v>
                </c:pt>
                <c:pt idx="2819">
                  <c:v>1617920</c:v>
                </c:pt>
                <c:pt idx="2820">
                  <c:v>1617920</c:v>
                </c:pt>
                <c:pt idx="2821">
                  <c:v>1617920</c:v>
                </c:pt>
                <c:pt idx="2822">
                  <c:v>1617920</c:v>
                </c:pt>
                <c:pt idx="2823">
                  <c:v>1617920</c:v>
                </c:pt>
                <c:pt idx="2824">
                  <c:v>1617920</c:v>
                </c:pt>
                <c:pt idx="2825">
                  <c:v>1617920</c:v>
                </c:pt>
                <c:pt idx="2826">
                  <c:v>1617920</c:v>
                </c:pt>
                <c:pt idx="2827">
                  <c:v>1617920</c:v>
                </c:pt>
                <c:pt idx="2828">
                  <c:v>1617920</c:v>
                </c:pt>
                <c:pt idx="2829">
                  <c:v>1617920</c:v>
                </c:pt>
                <c:pt idx="2830">
                  <c:v>1617920</c:v>
                </c:pt>
                <c:pt idx="2831">
                  <c:v>1617920</c:v>
                </c:pt>
                <c:pt idx="2832">
                  <c:v>1617920</c:v>
                </c:pt>
                <c:pt idx="2833">
                  <c:v>1617920</c:v>
                </c:pt>
                <c:pt idx="2834">
                  <c:v>1617920</c:v>
                </c:pt>
                <c:pt idx="2835">
                  <c:v>1617920</c:v>
                </c:pt>
                <c:pt idx="2836">
                  <c:v>1617920</c:v>
                </c:pt>
                <c:pt idx="2837">
                  <c:v>1617920</c:v>
                </c:pt>
                <c:pt idx="2838">
                  <c:v>1617920</c:v>
                </c:pt>
                <c:pt idx="2839">
                  <c:v>1617920</c:v>
                </c:pt>
                <c:pt idx="2840">
                  <c:v>1617920</c:v>
                </c:pt>
                <c:pt idx="2841">
                  <c:v>1617920</c:v>
                </c:pt>
                <c:pt idx="2842">
                  <c:v>1617920</c:v>
                </c:pt>
                <c:pt idx="2843">
                  <c:v>1617920</c:v>
                </c:pt>
                <c:pt idx="2844">
                  <c:v>1617920</c:v>
                </c:pt>
                <c:pt idx="2845">
                  <c:v>1617920</c:v>
                </c:pt>
                <c:pt idx="2846">
                  <c:v>1617920</c:v>
                </c:pt>
                <c:pt idx="2847">
                  <c:v>1617920</c:v>
                </c:pt>
                <c:pt idx="2848">
                  <c:v>1617920</c:v>
                </c:pt>
                <c:pt idx="2849">
                  <c:v>1617920</c:v>
                </c:pt>
                <c:pt idx="2850">
                  <c:v>1617920</c:v>
                </c:pt>
                <c:pt idx="2851">
                  <c:v>1617920</c:v>
                </c:pt>
                <c:pt idx="2852">
                  <c:v>1617920</c:v>
                </c:pt>
                <c:pt idx="2853">
                  <c:v>1617920</c:v>
                </c:pt>
                <c:pt idx="2854">
                  <c:v>1617920</c:v>
                </c:pt>
                <c:pt idx="2855">
                  <c:v>1617920</c:v>
                </c:pt>
                <c:pt idx="2856">
                  <c:v>1617920</c:v>
                </c:pt>
                <c:pt idx="2857">
                  <c:v>1617920</c:v>
                </c:pt>
                <c:pt idx="2858">
                  <c:v>1617920</c:v>
                </c:pt>
                <c:pt idx="2859">
                  <c:v>1617920</c:v>
                </c:pt>
                <c:pt idx="2860">
                  <c:v>1617920</c:v>
                </c:pt>
                <c:pt idx="2861">
                  <c:v>1617920</c:v>
                </c:pt>
                <c:pt idx="2862">
                  <c:v>1617920</c:v>
                </c:pt>
                <c:pt idx="2863">
                  <c:v>1617920</c:v>
                </c:pt>
                <c:pt idx="2864">
                  <c:v>1617920</c:v>
                </c:pt>
                <c:pt idx="2865">
                  <c:v>1617920</c:v>
                </c:pt>
                <c:pt idx="2866">
                  <c:v>1617920</c:v>
                </c:pt>
                <c:pt idx="2867">
                  <c:v>1617920</c:v>
                </c:pt>
                <c:pt idx="2868">
                  <c:v>1617920</c:v>
                </c:pt>
                <c:pt idx="2869">
                  <c:v>1617920</c:v>
                </c:pt>
                <c:pt idx="2870">
                  <c:v>1617920</c:v>
                </c:pt>
                <c:pt idx="2871">
                  <c:v>1617920</c:v>
                </c:pt>
                <c:pt idx="2872">
                  <c:v>1617920</c:v>
                </c:pt>
                <c:pt idx="2873">
                  <c:v>1617920</c:v>
                </c:pt>
                <c:pt idx="2874">
                  <c:v>1617920</c:v>
                </c:pt>
                <c:pt idx="2875">
                  <c:v>1617920</c:v>
                </c:pt>
                <c:pt idx="2876">
                  <c:v>1617920</c:v>
                </c:pt>
                <c:pt idx="2877">
                  <c:v>1617920</c:v>
                </c:pt>
                <c:pt idx="2878">
                  <c:v>1617920</c:v>
                </c:pt>
                <c:pt idx="2879">
                  <c:v>1617920</c:v>
                </c:pt>
                <c:pt idx="2880">
                  <c:v>1617920</c:v>
                </c:pt>
                <c:pt idx="2881">
                  <c:v>1617920</c:v>
                </c:pt>
                <c:pt idx="2882">
                  <c:v>1617920</c:v>
                </c:pt>
                <c:pt idx="2883">
                  <c:v>1617920</c:v>
                </c:pt>
                <c:pt idx="2884">
                  <c:v>1617920</c:v>
                </c:pt>
                <c:pt idx="2885">
                  <c:v>1617920</c:v>
                </c:pt>
                <c:pt idx="2886">
                  <c:v>1617920</c:v>
                </c:pt>
                <c:pt idx="2887">
                  <c:v>1617920</c:v>
                </c:pt>
                <c:pt idx="2888">
                  <c:v>1617920</c:v>
                </c:pt>
                <c:pt idx="2889">
                  <c:v>1617920</c:v>
                </c:pt>
                <c:pt idx="2890">
                  <c:v>1617920</c:v>
                </c:pt>
                <c:pt idx="2891">
                  <c:v>1617920</c:v>
                </c:pt>
                <c:pt idx="2892">
                  <c:v>1617920</c:v>
                </c:pt>
                <c:pt idx="2893">
                  <c:v>1617920</c:v>
                </c:pt>
                <c:pt idx="2894">
                  <c:v>1617920</c:v>
                </c:pt>
                <c:pt idx="2895">
                  <c:v>1617920</c:v>
                </c:pt>
                <c:pt idx="2896">
                  <c:v>1617920</c:v>
                </c:pt>
                <c:pt idx="2897">
                  <c:v>1617920</c:v>
                </c:pt>
                <c:pt idx="2898">
                  <c:v>1617920</c:v>
                </c:pt>
                <c:pt idx="2899">
                  <c:v>1617920</c:v>
                </c:pt>
                <c:pt idx="2900">
                  <c:v>1617920</c:v>
                </c:pt>
                <c:pt idx="2901">
                  <c:v>1617920</c:v>
                </c:pt>
                <c:pt idx="2902">
                  <c:v>1617920</c:v>
                </c:pt>
                <c:pt idx="2903">
                  <c:v>1617920</c:v>
                </c:pt>
                <c:pt idx="2904">
                  <c:v>1617920</c:v>
                </c:pt>
                <c:pt idx="2905">
                  <c:v>1617920</c:v>
                </c:pt>
                <c:pt idx="2906">
                  <c:v>1617920</c:v>
                </c:pt>
                <c:pt idx="2907">
                  <c:v>1617920</c:v>
                </c:pt>
                <c:pt idx="2908">
                  <c:v>1617920</c:v>
                </c:pt>
                <c:pt idx="2909">
                  <c:v>1617920</c:v>
                </c:pt>
                <c:pt idx="2910">
                  <c:v>1617920</c:v>
                </c:pt>
                <c:pt idx="2911">
                  <c:v>1617920</c:v>
                </c:pt>
                <c:pt idx="2912">
                  <c:v>1617920</c:v>
                </c:pt>
                <c:pt idx="2913">
                  <c:v>1617920</c:v>
                </c:pt>
                <c:pt idx="2914">
                  <c:v>1617920</c:v>
                </c:pt>
                <c:pt idx="2915">
                  <c:v>1617920</c:v>
                </c:pt>
                <c:pt idx="2916">
                  <c:v>1617920</c:v>
                </c:pt>
                <c:pt idx="2917">
                  <c:v>1617920</c:v>
                </c:pt>
                <c:pt idx="2918">
                  <c:v>1617920</c:v>
                </c:pt>
                <c:pt idx="2919">
                  <c:v>1617920</c:v>
                </c:pt>
                <c:pt idx="2920">
                  <c:v>1617920</c:v>
                </c:pt>
                <c:pt idx="2921">
                  <c:v>1617920</c:v>
                </c:pt>
                <c:pt idx="2922">
                  <c:v>1617920</c:v>
                </c:pt>
                <c:pt idx="2923">
                  <c:v>1617920</c:v>
                </c:pt>
                <c:pt idx="2924">
                  <c:v>1617920</c:v>
                </c:pt>
                <c:pt idx="2925">
                  <c:v>1617920</c:v>
                </c:pt>
                <c:pt idx="2926">
                  <c:v>1617920</c:v>
                </c:pt>
                <c:pt idx="2927">
                  <c:v>1617920</c:v>
                </c:pt>
                <c:pt idx="2928">
                  <c:v>1617920</c:v>
                </c:pt>
                <c:pt idx="2929">
                  <c:v>1617920</c:v>
                </c:pt>
                <c:pt idx="2930">
                  <c:v>1617920</c:v>
                </c:pt>
                <c:pt idx="2931">
                  <c:v>1617920</c:v>
                </c:pt>
                <c:pt idx="2932">
                  <c:v>1617920</c:v>
                </c:pt>
                <c:pt idx="2933">
                  <c:v>1617920</c:v>
                </c:pt>
                <c:pt idx="2934">
                  <c:v>1617920</c:v>
                </c:pt>
                <c:pt idx="2935">
                  <c:v>1617920</c:v>
                </c:pt>
                <c:pt idx="2936">
                  <c:v>1617920</c:v>
                </c:pt>
                <c:pt idx="2937">
                  <c:v>1617920</c:v>
                </c:pt>
                <c:pt idx="2938">
                  <c:v>1617920</c:v>
                </c:pt>
                <c:pt idx="2939">
                  <c:v>1617920</c:v>
                </c:pt>
                <c:pt idx="2940">
                  <c:v>1617920</c:v>
                </c:pt>
                <c:pt idx="2941">
                  <c:v>1617920</c:v>
                </c:pt>
                <c:pt idx="2942">
                  <c:v>1617920</c:v>
                </c:pt>
                <c:pt idx="2943">
                  <c:v>1617920</c:v>
                </c:pt>
                <c:pt idx="2944">
                  <c:v>1617920</c:v>
                </c:pt>
                <c:pt idx="2945">
                  <c:v>1617920</c:v>
                </c:pt>
                <c:pt idx="2946">
                  <c:v>1617920</c:v>
                </c:pt>
                <c:pt idx="2947">
                  <c:v>1617920</c:v>
                </c:pt>
                <c:pt idx="2948">
                  <c:v>1617920</c:v>
                </c:pt>
                <c:pt idx="2949">
                  <c:v>1617920</c:v>
                </c:pt>
                <c:pt idx="2950">
                  <c:v>1617920</c:v>
                </c:pt>
                <c:pt idx="2951">
                  <c:v>1617920</c:v>
                </c:pt>
                <c:pt idx="2952">
                  <c:v>1617920</c:v>
                </c:pt>
                <c:pt idx="2953">
                  <c:v>1617920</c:v>
                </c:pt>
                <c:pt idx="2954">
                  <c:v>1617920</c:v>
                </c:pt>
                <c:pt idx="2955">
                  <c:v>1617920</c:v>
                </c:pt>
                <c:pt idx="2956">
                  <c:v>1617920</c:v>
                </c:pt>
                <c:pt idx="2957">
                  <c:v>1617920</c:v>
                </c:pt>
                <c:pt idx="2958">
                  <c:v>1617920</c:v>
                </c:pt>
                <c:pt idx="2959">
                  <c:v>1617920</c:v>
                </c:pt>
                <c:pt idx="2960">
                  <c:v>1617920</c:v>
                </c:pt>
                <c:pt idx="2961">
                  <c:v>1617920</c:v>
                </c:pt>
                <c:pt idx="2962">
                  <c:v>1617920</c:v>
                </c:pt>
                <c:pt idx="2963">
                  <c:v>1617920</c:v>
                </c:pt>
                <c:pt idx="2964">
                  <c:v>1617920</c:v>
                </c:pt>
                <c:pt idx="2965">
                  <c:v>1617920</c:v>
                </c:pt>
                <c:pt idx="2966">
                  <c:v>1617920</c:v>
                </c:pt>
                <c:pt idx="2967">
                  <c:v>1617920</c:v>
                </c:pt>
                <c:pt idx="2968">
                  <c:v>1617920</c:v>
                </c:pt>
                <c:pt idx="2969">
                  <c:v>1617920</c:v>
                </c:pt>
                <c:pt idx="2970">
                  <c:v>1617920</c:v>
                </c:pt>
                <c:pt idx="2971">
                  <c:v>1617920</c:v>
                </c:pt>
                <c:pt idx="2972">
                  <c:v>1617920</c:v>
                </c:pt>
                <c:pt idx="2973">
                  <c:v>1617920</c:v>
                </c:pt>
                <c:pt idx="2974">
                  <c:v>1617920</c:v>
                </c:pt>
                <c:pt idx="2975">
                  <c:v>1617920</c:v>
                </c:pt>
                <c:pt idx="2976">
                  <c:v>1617920</c:v>
                </c:pt>
                <c:pt idx="2977">
                  <c:v>1617920</c:v>
                </c:pt>
                <c:pt idx="2978">
                  <c:v>1617920</c:v>
                </c:pt>
                <c:pt idx="2979">
                  <c:v>1617920</c:v>
                </c:pt>
                <c:pt idx="2980">
                  <c:v>1617920</c:v>
                </c:pt>
                <c:pt idx="2981">
                  <c:v>1617920</c:v>
                </c:pt>
                <c:pt idx="2982">
                  <c:v>1617920</c:v>
                </c:pt>
                <c:pt idx="2983">
                  <c:v>1617920</c:v>
                </c:pt>
                <c:pt idx="2984">
                  <c:v>1617920</c:v>
                </c:pt>
                <c:pt idx="2985">
                  <c:v>1617920</c:v>
                </c:pt>
                <c:pt idx="2986">
                  <c:v>1617920</c:v>
                </c:pt>
                <c:pt idx="2987">
                  <c:v>1617920</c:v>
                </c:pt>
                <c:pt idx="2988">
                  <c:v>1617920</c:v>
                </c:pt>
                <c:pt idx="2989">
                  <c:v>1617920</c:v>
                </c:pt>
                <c:pt idx="2990">
                  <c:v>1617920</c:v>
                </c:pt>
                <c:pt idx="2991">
                  <c:v>1617920</c:v>
                </c:pt>
                <c:pt idx="2992">
                  <c:v>1617920</c:v>
                </c:pt>
                <c:pt idx="2993">
                  <c:v>1617920</c:v>
                </c:pt>
                <c:pt idx="2994">
                  <c:v>1617920</c:v>
                </c:pt>
                <c:pt idx="2995">
                  <c:v>1617920</c:v>
                </c:pt>
                <c:pt idx="2996">
                  <c:v>1617920</c:v>
                </c:pt>
                <c:pt idx="2997">
                  <c:v>1617920</c:v>
                </c:pt>
                <c:pt idx="2998">
                  <c:v>1617920</c:v>
                </c:pt>
                <c:pt idx="2999">
                  <c:v>1617920</c:v>
                </c:pt>
                <c:pt idx="3000">
                  <c:v>1617920</c:v>
                </c:pt>
                <c:pt idx="3001">
                  <c:v>1617920</c:v>
                </c:pt>
                <c:pt idx="3002">
                  <c:v>1617920</c:v>
                </c:pt>
                <c:pt idx="3003">
                  <c:v>1617920</c:v>
                </c:pt>
                <c:pt idx="3004">
                  <c:v>1617920</c:v>
                </c:pt>
                <c:pt idx="3005">
                  <c:v>1617920</c:v>
                </c:pt>
                <c:pt idx="3006">
                  <c:v>1617920</c:v>
                </c:pt>
                <c:pt idx="3007">
                  <c:v>1617920</c:v>
                </c:pt>
                <c:pt idx="3008">
                  <c:v>1617920</c:v>
                </c:pt>
                <c:pt idx="3009">
                  <c:v>1617920</c:v>
                </c:pt>
                <c:pt idx="3010">
                  <c:v>1617920</c:v>
                </c:pt>
                <c:pt idx="3011">
                  <c:v>1617920</c:v>
                </c:pt>
                <c:pt idx="3012">
                  <c:v>1617920</c:v>
                </c:pt>
                <c:pt idx="3013">
                  <c:v>1617920</c:v>
                </c:pt>
                <c:pt idx="3014">
                  <c:v>1617920</c:v>
                </c:pt>
                <c:pt idx="3015">
                  <c:v>1617920</c:v>
                </c:pt>
                <c:pt idx="3016">
                  <c:v>1617920</c:v>
                </c:pt>
                <c:pt idx="3017">
                  <c:v>1617920</c:v>
                </c:pt>
                <c:pt idx="3018">
                  <c:v>1617920</c:v>
                </c:pt>
                <c:pt idx="3019">
                  <c:v>1617920</c:v>
                </c:pt>
                <c:pt idx="3020">
                  <c:v>1617920</c:v>
                </c:pt>
                <c:pt idx="3021">
                  <c:v>1617920</c:v>
                </c:pt>
                <c:pt idx="3022">
                  <c:v>1617920</c:v>
                </c:pt>
                <c:pt idx="3023">
                  <c:v>1617920</c:v>
                </c:pt>
                <c:pt idx="3024">
                  <c:v>1617920</c:v>
                </c:pt>
                <c:pt idx="3025">
                  <c:v>1617920</c:v>
                </c:pt>
                <c:pt idx="3026">
                  <c:v>1617920</c:v>
                </c:pt>
                <c:pt idx="3027">
                  <c:v>1617920</c:v>
                </c:pt>
                <c:pt idx="3028">
                  <c:v>1617920</c:v>
                </c:pt>
                <c:pt idx="3029">
                  <c:v>1617920</c:v>
                </c:pt>
                <c:pt idx="3030">
                  <c:v>1617920</c:v>
                </c:pt>
                <c:pt idx="3031">
                  <c:v>1617920</c:v>
                </c:pt>
                <c:pt idx="3032">
                  <c:v>1617920</c:v>
                </c:pt>
                <c:pt idx="3033">
                  <c:v>1617920</c:v>
                </c:pt>
                <c:pt idx="3034">
                  <c:v>1617920</c:v>
                </c:pt>
                <c:pt idx="3035">
                  <c:v>1617920</c:v>
                </c:pt>
                <c:pt idx="3036">
                  <c:v>1617920</c:v>
                </c:pt>
                <c:pt idx="3037">
                  <c:v>1617920</c:v>
                </c:pt>
                <c:pt idx="3038">
                  <c:v>1617920</c:v>
                </c:pt>
                <c:pt idx="3039">
                  <c:v>1617920</c:v>
                </c:pt>
                <c:pt idx="3040">
                  <c:v>1617920</c:v>
                </c:pt>
                <c:pt idx="3041">
                  <c:v>1617920</c:v>
                </c:pt>
                <c:pt idx="3042">
                  <c:v>1617920</c:v>
                </c:pt>
                <c:pt idx="3043">
                  <c:v>1617920</c:v>
                </c:pt>
                <c:pt idx="3044">
                  <c:v>1617920</c:v>
                </c:pt>
                <c:pt idx="3045">
                  <c:v>1617920</c:v>
                </c:pt>
                <c:pt idx="3046">
                  <c:v>1617920</c:v>
                </c:pt>
                <c:pt idx="3047">
                  <c:v>1617920</c:v>
                </c:pt>
                <c:pt idx="3048">
                  <c:v>1617920</c:v>
                </c:pt>
                <c:pt idx="3049">
                  <c:v>1617920</c:v>
                </c:pt>
                <c:pt idx="3050">
                  <c:v>1617920</c:v>
                </c:pt>
                <c:pt idx="3051">
                  <c:v>1617920</c:v>
                </c:pt>
                <c:pt idx="3052">
                  <c:v>1617920</c:v>
                </c:pt>
                <c:pt idx="3053">
                  <c:v>1617920</c:v>
                </c:pt>
                <c:pt idx="3054">
                  <c:v>1617920</c:v>
                </c:pt>
                <c:pt idx="3055">
                  <c:v>1617920</c:v>
                </c:pt>
                <c:pt idx="3056">
                  <c:v>1617920</c:v>
                </c:pt>
                <c:pt idx="3057">
                  <c:v>1617920</c:v>
                </c:pt>
                <c:pt idx="3058">
                  <c:v>1617920</c:v>
                </c:pt>
                <c:pt idx="3059">
                  <c:v>1617920</c:v>
                </c:pt>
                <c:pt idx="3060">
                  <c:v>1617920</c:v>
                </c:pt>
                <c:pt idx="3061">
                  <c:v>1617920</c:v>
                </c:pt>
                <c:pt idx="3062">
                  <c:v>1617920</c:v>
                </c:pt>
                <c:pt idx="3063">
                  <c:v>1617920</c:v>
                </c:pt>
                <c:pt idx="3064">
                  <c:v>1617920</c:v>
                </c:pt>
                <c:pt idx="3065">
                  <c:v>1617920</c:v>
                </c:pt>
                <c:pt idx="3066">
                  <c:v>1617920</c:v>
                </c:pt>
                <c:pt idx="3067">
                  <c:v>1617920</c:v>
                </c:pt>
                <c:pt idx="3068">
                  <c:v>1617920</c:v>
                </c:pt>
                <c:pt idx="3069">
                  <c:v>1617920</c:v>
                </c:pt>
                <c:pt idx="3070">
                  <c:v>1617920</c:v>
                </c:pt>
                <c:pt idx="3071">
                  <c:v>1617920</c:v>
                </c:pt>
                <c:pt idx="3072">
                  <c:v>1617920</c:v>
                </c:pt>
                <c:pt idx="3073">
                  <c:v>1617920</c:v>
                </c:pt>
                <c:pt idx="3074">
                  <c:v>1617920</c:v>
                </c:pt>
                <c:pt idx="3075">
                  <c:v>1617920</c:v>
                </c:pt>
                <c:pt idx="3076">
                  <c:v>1617920</c:v>
                </c:pt>
                <c:pt idx="3077">
                  <c:v>1617920</c:v>
                </c:pt>
                <c:pt idx="3078">
                  <c:v>1617920</c:v>
                </c:pt>
                <c:pt idx="3079">
                  <c:v>1617920</c:v>
                </c:pt>
                <c:pt idx="3080">
                  <c:v>1617920</c:v>
                </c:pt>
                <c:pt idx="3081">
                  <c:v>1617920</c:v>
                </c:pt>
                <c:pt idx="3082">
                  <c:v>1617920</c:v>
                </c:pt>
                <c:pt idx="3083">
                  <c:v>1617920</c:v>
                </c:pt>
                <c:pt idx="3084">
                  <c:v>1617920</c:v>
                </c:pt>
                <c:pt idx="3085">
                  <c:v>1617920</c:v>
                </c:pt>
                <c:pt idx="3086">
                  <c:v>1617920</c:v>
                </c:pt>
                <c:pt idx="3087">
                  <c:v>1617920</c:v>
                </c:pt>
                <c:pt idx="3088">
                  <c:v>1617920</c:v>
                </c:pt>
                <c:pt idx="3089">
                  <c:v>1617920</c:v>
                </c:pt>
                <c:pt idx="3090">
                  <c:v>1617920</c:v>
                </c:pt>
                <c:pt idx="3091">
                  <c:v>1617920</c:v>
                </c:pt>
                <c:pt idx="3092">
                  <c:v>1617920</c:v>
                </c:pt>
                <c:pt idx="3093">
                  <c:v>1617920</c:v>
                </c:pt>
                <c:pt idx="3094">
                  <c:v>1617920</c:v>
                </c:pt>
                <c:pt idx="3095">
                  <c:v>1617920</c:v>
                </c:pt>
                <c:pt idx="3096">
                  <c:v>1617920</c:v>
                </c:pt>
                <c:pt idx="3097">
                  <c:v>1617920</c:v>
                </c:pt>
                <c:pt idx="3098">
                  <c:v>1617920</c:v>
                </c:pt>
                <c:pt idx="3099">
                  <c:v>1617920</c:v>
                </c:pt>
                <c:pt idx="3100">
                  <c:v>1617920</c:v>
                </c:pt>
                <c:pt idx="3101">
                  <c:v>1617920</c:v>
                </c:pt>
                <c:pt idx="3102">
                  <c:v>1617920</c:v>
                </c:pt>
                <c:pt idx="3103">
                  <c:v>1617920</c:v>
                </c:pt>
                <c:pt idx="3104">
                  <c:v>1617920</c:v>
                </c:pt>
                <c:pt idx="3105">
                  <c:v>1617920</c:v>
                </c:pt>
                <c:pt idx="3106">
                  <c:v>1617920</c:v>
                </c:pt>
                <c:pt idx="3107">
                  <c:v>1617920</c:v>
                </c:pt>
                <c:pt idx="3108">
                  <c:v>1617920</c:v>
                </c:pt>
                <c:pt idx="3109">
                  <c:v>1617920</c:v>
                </c:pt>
                <c:pt idx="3110">
                  <c:v>1617920</c:v>
                </c:pt>
                <c:pt idx="3111">
                  <c:v>1617920</c:v>
                </c:pt>
                <c:pt idx="3112">
                  <c:v>1617920</c:v>
                </c:pt>
                <c:pt idx="3113">
                  <c:v>1617920</c:v>
                </c:pt>
                <c:pt idx="3114">
                  <c:v>1617920</c:v>
                </c:pt>
                <c:pt idx="3115">
                  <c:v>1617920</c:v>
                </c:pt>
                <c:pt idx="3116">
                  <c:v>1617920</c:v>
                </c:pt>
                <c:pt idx="3117">
                  <c:v>1617920</c:v>
                </c:pt>
                <c:pt idx="3118">
                  <c:v>1617920</c:v>
                </c:pt>
                <c:pt idx="3119">
                  <c:v>1617920</c:v>
                </c:pt>
                <c:pt idx="3120">
                  <c:v>1617920</c:v>
                </c:pt>
                <c:pt idx="3121">
                  <c:v>1617920</c:v>
                </c:pt>
                <c:pt idx="3122">
                  <c:v>1617920</c:v>
                </c:pt>
                <c:pt idx="3123">
                  <c:v>1617920</c:v>
                </c:pt>
                <c:pt idx="3124">
                  <c:v>1617920</c:v>
                </c:pt>
                <c:pt idx="3125">
                  <c:v>1617920</c:v>
                </c:pt>
                <c:pt idx="3126">
                  <c:v>1617920</c:v>
                </c:pt>
                <c:pt idx="3127">
                  <c:v>1617920</c:v>
                </c:pt>
                <c:pt idx="3128">
                  <c:v>1617920</c:v>
                </c:pt>
                <c:pt idx="3129">
                  <c:v>1617920</c:v>
                </c:pt>
                <c:pt idx="3130">
                  <c:v>1617920</c:v>
                </c:pt>
                <c:pt idx="3131">
                  <c:v>1617920</c:v>
                </c:pt>
                <c:pt idx="3132">
                  <c:v>1617920</c:v>
                </c:pt>
                <c:pt idx="3133">
                  <c:v>1617920</c:v>
                </c:pt>
                <c:pt idx="3134">
                  <c:v>1617920</c:v>
                </c:pt>
                <c:pt idx="3135">
                  <c:v>1617920</c:v>
                </c:pt>
                <c:pt idx="3136">
                  <c:v>1617920</c:v>
                </c:pt>
                <c:pt idx="3137">
                  <c:v>1617920</c:v>
                </c:pt>
                <c:pt idx="3138">
                  <c:v>1617920</c:v>
                </c:pt>
                <c:pt idx="3139">
                  <c:v>1617920</c:v>
                </c:pt>
                <c:pt idx="3140">
                  <c:v>1617920</c:v>
                </c:pt>
                <c:pt idx="3141">
                  <c:v>1617920</c:v>
                </c:pt>
                <c:pt idx="3142">
                  <c:v>1617920</c:v>
                </c:pt>
                <c:pt idx="3143">
                  <c:v>1617920</c:v>
                </c:pt>
                <c:pt idx="3144">
                  <c:v>1617920</c:v>
                </c:pt>
                <c:pt idx="3145">
                  <c:v>1617920</c:v>
                </c:pt>
                <c:pt idx="3146">
                  <c:v>1617920</c:v>
                </c:pt>
                <c:pt idx="3147">
                  <c:v>1617920</c:v>
                </c:pt>
                <c:pt idx="3148">
                  <c:v>1617920</c:v>
                </c:pt>
                <c:pt idx="3149">
                  <c:v>1617920</c:v>
                </c:pt>
                <c:pt idx="3150">
                  <c:v>1617920</c:v>
                </c:pt>
                <c:pt idx="3151">
                  <c:v>1617920</c:v>
                </c:pt>
                <c:pt idx="3152">
                  <c:v>1617920</c:v>
                </c:pt>
                <c:pt idx="3153">
                  <c:v>1617920</c:v>
                </c:pt>
                <c:pt idx="3154">
                  <c:v>1617920</c:v>
                </c:pt>
                <c:pt idx="3155">
                  <c:v>1617920</c:v>
                </c:pt>
                <c:pt idx="3156">
                  <c:v>1617920</c:v>
                </c:pt>
                <c:pt idx="3157">
                  <c:v>1617920</c:v>
                </c:pt>
                <c:pt idx="3158">
                  <c:v>1617920</c:v>
                </c:pt>
                <c:pt idx="3159">
                  <c:v>1617920</c:v>
                </c:pt>
                <c:pt idx="3160">
                  <c:v>1617920</c:v>
                </c:pt>
                <c:pt idx="3161">
                  <c:v>1617920</c:v>
                </c:pt>
                <c:pt idx="3162">
                  <c:v>1617920</c:v>
                </c:pt>
                <c:pt idx="3163">
                  <c:v>1617920</c:v>
                </c:pt>
                <c:pt idx="3164">
                  <c:v>1617920</c:v>
                </c:pt>
                <c:pt idx="3165">
                  <c:v>1617920</c:v>
                </c:pt>
                <c:pt idx="3166">
                  <c:v>1617920</c:v>
                </c:pt>
                <c:pt idx="3167">
                  <c:v>1617920</c:v>
                </c:pt>
                <c:pt idx="3168">
                  <c:v>1617920</c:v>
                </c:pt>
                <c:pt idx="3169">
                  <c:v>1617920</c:v>
                </c:pt>
                <c:pt idx="3170">
                  <c:v>1617920</c:v>
                </c:pt>
                <c:pt idx="3171">
                  <c:v>1617920</c:v>
                </c:pt>
                <c:pt idx="3172">
                  <c:v>1617920</c:v>
                </c:pt>
                <c:pt idx="3173">
                  <c:v>1617920</c:v>
                </c:pt>
                <c:pt idx="3174">
                  <c:v>1617920</c:v>
                </c:pt>
                <c:pt idx="3175">
                  <c:v>1617920</c:v>
                </c:pt>
                <c:pt idx="3176">
                  <c:v>1617920</c:v>
                </c:pt>
                <c:pt idx="3177">
                  <c:v>1617920</c:v>
                </c:pt>
                <c:pt idx="3178">
                  <c:v>1617920</c:v>
                </c:pt>
                <c:pt idx="3179">
                  <c:v>1617920</c:v>
                </c:pt>
                <c:pt idx="3180">
                  <c:v>1617920</c:v>
                </c:pt>
                <c:pt idx="3181">
                  <c:v>1617920</c:v>
                </c:pt>
                <c:pt idx="3182">
                  <c:v>1617920</c:v>
                </c:pt>
                <c:pt idx="3183">
                  <c:v>1617920</c:v>
                </c:pt>
                <c:pt idx="3184">
                  <c:v>1617920</c:v>
                </c:pt>
                <c:pt idx="3185">
                  <c:v>1617920</c:v>
                </c:pt>
                <c:pt idx="3186">
                  <c:v>1617920</c:v>
                </c:pt>
                <c:pt idx="3187">
                  <c:v>1617920</c:v>
                </c:pt>
                <c:pt idx="3188">
                  <c:v>1617920</c:v>
                </c:pt>
                <c:pt idx="3189">
                  <c:v>1617920</c:v>
                </c:pt>
                <c:pt idx="3190">
                  <c:v>1617920</c:v>
                </c:pt>
                <c:pt idx="3191">
                  <c:v>1617920</c:v>
                </c:pt>
                <c:pt idx="3192">
                  <c:v>1617920</c:v>
                </c:pt>
                <c:pt idx="3193">
                  <c:v>1617920</c:v>
                </c:pt>
                <c:pt idx="3194">
                  <c:v>1617920</c:v>
                </c:pt>
                <c:pt idx="3195">
                  <c:v>1617920</c:v>
                </c:pt>
                <c:pt idx="3196">
                  <c:v>1617920</c:v>
                </c:pt>
                <c:pt idx="3197">
                  <c:v>1617920</c:v>
                </c:pt>
                <c:pt idx="3198">
                  <c:v>1617920</c:v>
                </c:pt>
                <c:pt idx="3199">
                  <c:v>1617920</c:v>
                </c:pt>
                <c:pt idx="3200">
                  <c:v>1617920</c:v>
                </c:pt>
                <c:pt idx="3201">
                  <c:v>1617920</c:v>
                </c:pt>
                <c:pt idx="3202">
                  <c:v>1617920</c:v>
                </c:pt>
                <c:pt idx="3203">
                  <c:v>1617920</c:v>
                </c:pt>
                <c:pt idx="3204">
                  <c:v>1617920</c:v>
                </c:pt>
                <c:pt idx="3205">
                  <c:v>1617920</c:v>
                </c:pt>
                <c:pt idx="3206">
                  <c:v>1617920</c:v>
                </c:pt>
                <c:pt idx="3207">
                  <c:v>1617920</c:v>
                </c:pt>
                <c:pt idx="3208">
                  <c:v>1617920</c:v>
                </c:pt>
                <c:pt idx="3209">
                  <c:v>1617920</c:v>
                </c:pt>
                <c:pt idx="3210">
                  <c:v>1617920</c:v>
                </c:pt>
                <c:pt idx="3211">
                  <c:v>1617920</c:v>
                </c:pt>
                <c:pt idx="3212">
                  <c:v>1617920</c:v>
                </c:pt>
                <c:pt idx="3213">
                  <c:v>1617920</c:v>
                </c:pt>
                <c:pt idx="3214">
                  <c:v>1617920</c:v>
                </c:pt>
                <c:pt idx="3215">
                  <c:v>1617920</c:v>
                </c:pt>
                <c:pt idx="3216">
                  <c:v>1617920</c:v>
                </c:pt>
                <c:pt idx="3217">
                  <c:v>1617920</c:v>
                </c:pt>
                <c:pt idx="3218">
                  <c:v>1617920</c:v>
                </c:pt>
                <c:pt idx="3219">
                  <c:v>1617920</c:v>
                </c:pt>
                <c:pt idx="3220">
                  <c:v>1617920</c:v>
                </c:pt>
                <c:pt idx="3221">
                  <c:v>1617920</c:v>
                </c:pt>
                <c:pt idx="3222">
                  <c:v>1617920</c:v>
                </c:pt>
                <c:pt idx="3223">
                  <c:v>1617920</c:v>
                </c:pt>
                <c:pt idx="3224">
                  <c:v>1617920</c:v>
                </c:pt>
                <c:pt idx="3225">
                  <c:v>1617920</c:v>
                </c:pt>
                <c:pt idx="3226">
                  <c:v>1617920</c:v>
                </c:pt>
                <c:pt idx="3227">
                  <c:v>1617920</c:v>
                </c:pt>
                <c:pt idx="3228">
                  <c:v>1617920</c:v>
                </c:pt>
                <c:pt idx="3229">
                  <c:v>1617920</c:v>
                </c:pt>
                <c:pt idx="3230">
                  <c:v>1617920</c:v>
                </c:pt>
                <c:pt idx="3231">
                  <c:v>1617920</c:v>
                </c:pt>
                <c:pt idx="3232">
                  <c:v>1617920</c:v>
                </c:pt>
                <c:pt idx="3233">
                  <c:v>1617920</c:v>
                </c:pt>
                <c:pt idx="3234">
                  <c:v>1617920</c:v>
                </c:pt>
                <c:pt idx="3235">
                  <c:v>1617920</c:v>
                </c:pt>
                <c:pt idx="3236">
                  <c:v>1617920</c:v>
                </c:pt>
                <c:pt idx="3237">
                  <c:v>1617920</c:v>
                </c:pt>
                <c:pt idx="3238">
                  <c:v>1617920</c:v>
                </c:pt>
                <c:pt idx="3239">
                  <c:v>1617920</c:v>
                </c:pt>
                <c:pt idx="3240">
                  <c:v>1617920</c:v>
                </c:pt>
                <c:pt idx="3241">
                  <c:v>1617920</c:v>
                </c:pt>
                <c:pt idx="3242">
                  <c:v>1617920</c:v>
                </c:pt>
                <c:pt idx="3243">
                  <c:v>1617920</c:v>
                </c:pt>
                <c:pt idx="3244">
                  <c:v>1617920</c:v>
                </c:pt>
                <c:pt idx="3245">
                  <c:v>1617920</c:v>
                </c:pt>
                <c:pt idx="3246">
                  <c:v>1617920</c:v>
                </c:pt>
                <c:pt idx="3247">
                  <c:v>1617920</c:v>
                </c:pt>
                <c:pt idx="3248">
                  <c:v>1617920</c:v>
                </c:pt>
                <c:pt idx="3249">
                  <c:v>1617920</c:v>
                </c:pt>
                <c:pt idx="3250">
                  <c:v>1617920</c:v>
                </c:pt>
                <c:pt idx="3251">
                  <c:v>1617920</c:v>
                </c:pt>
                <c:pt idx="3252">
                  <c:v>1617920</c:v>
                </c:pt>
                <c:pt idx="3253">
                  <c:v>1617920</c:v>
                </c:pt>
                <c:pt idx="3254">
                  <c:v>1617920</c:v>
                </c:pt>
                <c:pt idx="3255">
                  <c:v>1617920</c:v>
                </c:pt>
                <c:pt idx="3256">
                  <c:v>1617920</c:v>
                </c:pt>
                <c:pt idx="3257">
                  <c:v>1617920</c:v>
                </c:pt>
                <c:pt idx="3258">
                  <c:v>1617920</c:v>
                </c:pt>
                <c:pt idx="3259">
                  <c:v>1617920</c:v>
                </c:pt>
                <c:pt idx="3260">
                  <c:v>1617920</c:v>
                </c:pt>
                <c:pt idx="3261">
                  <c:v>1617920</c:v>
                </c:pt>
                <c:pt idx="3262">
                  <c:v>1617920</c:v>
                </c:pt>
                <c:pt idx="3263">
                  <c:v>1617920</c:v>
                </c:pt>
                <c:pt idx="3264">
                  <c:v>1617920</c:v>
                </c:pt>
                <c:pt idx="3265">
                  <c:v>1617920</c:v>
                </c:pt>
                <c:pt idx="3266">
                  <c:v>1617920</c:v>
                </c:pt>
                <c:pt idx="3267">
                  <c:v>1617920</c:v>
                </c:pt>
                <c:pt idx="3268">
                  <c:v>1617920</c:v>
                </c:pt>
                <c:pt idx="3269">
                  <c:v>1617920</c:v>
                </c:pt>
                <c:pt idx="3270">
                  <c:v>1617920</c:v>
                </c:pt>
                <c:pt idx="3271">
                  <c:v>1617920</c:v>
                </c:pt>
                <c:pt idx="3272">
                  <c:v>1617920</c:v>
                </c:pt>
                <c:pt idx="3273">
                  <c:v>1617920</c:v>
                </c:pt>
                <c:pt idx="3274">
                  <c:v>1617920</c:v>
                </c:pt>
                <c:pt idx="3275">
                  <c:v>1617920</c:v>
                </c:pt>
                <c:pt idx="3276">
                  <c:v>1617920</c:v>
                </c:pt>
                <c:pt idx="3277">
                  <c:v>1617920</c:v>
                </c:pt>
                <c:pt idx="3278">
                  <c:v>1617920</c:v>
                </c:pt>
                <c:pt idx="3279">
                  <c:v>1617920</c:v>
                </c:pt>
                <c:pt idx="3280">
                  <c:v>1617920</c:v>
                </c:pt>
                <c:pt idx="3281">
                  <c:v>1617920</c:v>
                </c:pt>
                <c:pt idx="3282">
                  <c:v>1617920</c:v>
                </c:pt>
                <c:pt idx="3283">
                  <c:v>1617920</c:v>
                </c:pt>
                <c:pt idx="3284">
                  <c:v>1617920</c:v>
                </c:pt>
                <c:pt idx="3285">
                  <c:v>1617920</c:v>
                </c:pt>
                <c:pt idx="3286">
                  <c:v>1617920</c:v>
                </c:pt>
                <c:pt idx="3287">
                  <c:v>1617920</c:v>
                </c:pt>
                <c:pt idx="3288">
                  <c:v>1617920</c:v>
                </c:pt>
                <c:pt idx="3289">
                  <c:v>1617920</c:v>
                </c:pt>
                <c:pt idx="3290">
                  <c:v>1617920</c:v>
                </c:pt>
                <c:pt idx="3291">
                  <c:v>1617920</c:v>
                </c:pt>
                <c:pt idx="3292">
                  <c:v>1617920</c:v>
                </c:pt>
                <c:pt idx="3293">
                  <c:v>1617920</c:v>
                </c:pt>
                <c:pt idx="3294">
                  <c:v>1617920</c:v>
                </c:pt>
                <c:pt idx="3295">
                  <c:v>1617920</c:v>
                </c:pt>
                <c:pt idx="3296">
                  <c:v>1617920</c:v>
                </c:pt>
                <c:pt idx="3297">
                  <c:v>1617920</c:v>
                </c:pt>
                <c:pt idx="3298">
                  <c:v>1617920</c:v>
                </c:pt>
                <c:pt idx="3299">
                  <c:v>1617920</c:v>
                </c:pt>
                <c:pt idx="3300">
                  <c:v>1617920</c:v>
                </c:pt>
                <c:pt idx="3301">
                  <c:v>1617920</c:v>
                </c:pt>
                <c:pt idx="3302">
                  <c:v>1617920</c:v>
                </c:pt>
                <c:pt idx="3303">
                  <c:v>1617920</c:v>
                </c:pt>
                <c:pt idx="3304">
                  <c:v>1617920</c:v>
                </c:pt>
                <c:pt idx="3305">
                  <c:v>1617920</c:v>
                </c:pt>
                <c:pt idx="3306">
                  <c:v>1617920</c:v>
                </c:pt>
                <c:pt idx="3307">
                  <c:v>1617920</c:v>
                </c:pt>
                <c:pt idx="3308">
                  <c:v>1617920</c:v>
                </c:pt>
                <c:pt idx="3309">
                  <c:v>1617920</c:v>
                </c:pt>
                <c:pt idx="3310">
                  <c:v>1617920</c:v>
                </c:pt>
                <c:pt idx="3311">
                  <c:v>1617920</c:v>
                </c:pt>
                <c:pt idx="3312">
                  <c:v>1617920</c:v>
                </c:pt>
                <c:pt idx="3313">
                  <c:v>1617920</c:v>
                </c:pt>
                <c:pt idx="3314">
                  <c:v>1617920</c:v>
                </c:pt>
                <c:pt idx="3315">
                  <c:v>1617920</c:v>
                </c:pt>
                <c:pt idx="3316">
                  <c:v>1617920</c:v>
                </c:pt>
                <c:pt idx="3317">
                  <c:v>1617920</c:v>
                </c:pt>
                <c:pt idx="3318">
                  <c:v>1617920</c:v>
                </c:pt>
                <c:pt idx="3319">
                  <c:v>1617920</c:v>
                </c:pt>
                <c:pt idx="3320">
                  <c:v>1617920</c:v>
                </c:pt>
                <c:pt idx="3321">
                  <c:v>1617920</c:v>
                </c:pt>
                <c:pt idx="3322">
                  <c:v>1617920</c:v>
                </c:pt>
                <c:pt idx="3323">
                  <c:v>1617920</c:v>
                </c:pt>
                <c:pt idx="3324">
                  <c:v>1617920</c:v>
                </c:pt>
                <c:pt idx="3325">
                  <c:v>1617920</c:v>
                </c:pt>
                <c:pt idx="3326">
                  <c:v>1617920</c:v>
                </c:pt>
                <c:pt idx="3327">
                  <c:v>1617920</c:v>
                </c:pt>
                <c:pt idx="3328">
                  <c:v>1617920</c:v>
                </c:pt>
                <c:pt idx="3329">
                  <c:v>1617920</c:v>
                </c:pt>
                <c:pt idx="3330">
                  <c:v>1617920</c:v>
                </c:pt>
                <c:pt idx="3331">
                  <c:v>1617920</c:v>
                </c:pt>
                <c:pt idx="3332">
                  <c:v>1617920</c:v>
                </c:pt>
                <c:pt idx="3333">
                  <c:v>1617920</c:v>
                </c:pt>
                <c:pt idx="3334">
                  <c:v>1617920</c:v>
                </c:pt>
                <c:pt idx="3335">
                  <c:v>1617920</c:v>
                </c:pt>
                <c:pt idx="3336">
                  <c:v>1617920</c:v>
                </c:pt>
                <c:pt idx="3337">
                  <c:v>1617920</c:v>
                </c:pt>
                <c:pt idx="3338">
                  <c:v>1617920</c:v>
                </c:pt>
                <c:pt idx="3339">
                  <c:v>1617920</c:v>
                </c:pt>
                <c:pt idx="3340">
                  <c:v>1617920</c:v>
                </c:pt>
                <c:pt idx="3341">
                  <c:v>1617920</c:v>
                </c:pt>
                <c:pt idx="3342">
                  <c:v>1617920</c:v>
                </c:pt>
                <c:pt idx="3343">
                  <c:v>1617920</c:v>
                </c:pt>
                <c:pt idx="3344">
                  <c:v>1617920</c:v>
                </c:pt>
                <c:pt idx="3345">
                  <c:v>1617920</c:v>
                </c:pt>
                <c:pt idx="3346">
                  <c:v>1617920</c:v>
                </c:pt>
                <c:pt idx="3347">
                  <c:v>1617920</c:v>
                </c:pt>
                <c:pt idx="3348">
                  <c:v>1617920</c:v>
                </c:pt>
                <c:pt idx="3349">
                  <c:v>1617920</c:v>
                </c:pt>
                <c:pt idx="3350">
                  <c:v>1617920</c:v>
                </c:pt>
                <c:pt idx="3351">
                  <c:v>1617920</c:v>
                </c:pt>
                <c:pt idx="3352">
                  <c:v>1617920</c:v>
                </c:pt>
                <c:pt idx="3353">
                  <c:v>1617920</c:v>
                </c:pt>
                <c:pt idx="3354">
                  <c:v>1617920</c:v>
                </c:pt>
                <c:pt idx="3355">
                  <c:v>1617920</c:v>
                </c:pt>
                <c:pt idx="3356">
                  <c:v>1617920</c:v>
                </c:pt>
                <c:pt idx="3357">
                  <c:v>1617920</c:v>
                </c:pt>
                <c:pt idx="3358">
                  <c:v>1617920</c:v>
                </c:pt>
                <c:pt idx="3359">
                  <c:v>1617920</c:v>
                </c:pt>
                <c:pt idx="3360">
                  <c:v>1617920</c:v>
                </c:pt>
                <c:pt idx="3361">
                  <c:v>1617920</c:v>
                </c:pt>
                <c:pt idx="3362">
                  <c:v>1617920</c:v>
                </c:pt>
                <c:pt idx="3363">
                  <c:v>1617920</c:v>
                </c:pt>
                <c:pt idx="3364">
                  <c:v>1617920</c:v>
                </c:pt>
                <c:pt idx="3365">
                  <c:v>1617920</c:v>
                </c:pt>
                <c:pt idx="3366">
                  <c:v>1617920</c:v>
                </c:pt>
                <c:pt idx="3367">
                  <c:v>1617920</c:v>
                </c:pt>
                <c:pt idx="3368">
                  <c:v>1617920</c:v>
                </c:pt>
                <c:pt idx="3369">
                  <c:v>1617920</c:v>
                </c:pt>
                <c:pt idx="3370">
                  <c:v>1617920</c:v>
                </c:pt>
                <c:pt idx="3371">
                  <c:v>1617920</c:v>
                </c:pt>
                <c:pt idx="3372">
                  <c:v>1617920</c:v>
                </c:pt>
                <c:pt idx="3373">
                  <c:v>1617920</c:v>
                </c:pt>
                <c:pt idx="3374">
                  <c:v>1617920</c:v>
                </c:pt>
                <c:pt idx="3375">
                  <c:v>1617920</c:v>
                </c:pt>
                <c:pt idx="3376">
                  <c:v>1617920</c:v>
                </c:pt>
                <c:pt idx="3377">
                  <c:v>1617920</c:v>
                </c:pt>
                <c:pt idx="3378">
                  <c:v>1617920</c:v>
                </c:pt>
                <c:pt idx="3379">
                  <c:v>1617920</c:v>
                </c:pt>
                <c:pt idx="3380">
                  <c:v>1617920</c:v>
                </c:pt>
                <c:pt idx="3381">
                  <c:v>1617920</c:v>
                </c:pt>
                <c:pt idx="3382">
                  <c:v>1617920</c:v>
                </c:pt>
                <c:pt idx="3383">
                  <c:v>1617920</c:v>
                </c:pt>
                <c:pt idx="3384">
                  <c:v>1617920</c:v>
                </c:pt>
                <c:pt idx="3385">
                  <c:v>1617920</c:v>
                </c:pt>
                <c:pt idx="3386">
                  <c:v>1617920</c:v>
                </c:pt>
                <c:pt idx="3387">
                  <c:v>1617920</c:v>
                </c:pt>
                <c:pt idx="3388">
                  <c:v>1617920</c:v>
                </c:pt>
                <c:pt idx="3389">
                  <c:v>1617920</c:v>
                </c:pt>
                <c:pt idx="3390">
                  <c:v>1617920</c:v>
                </c:pt>
                <c:pt idx="3391">
                  <c:v>1617920</c:v>
                </c:pt>
                <c:pt idx="3392">
                  <c:v>1617920</c:v>
                </c:pt>
                <c:pt idx="3393">
                  <c:v>1617920</c:v>
                </c:pt>
                <c:pt idx="3394">
                  <c:v>1617920</c:v>
                </c:pt>
                <c:pt idx="3395">
                  <c:v>1617920</c:v>
                </c:pt>
                <c:pt idx="3396">
                  <c:v>1617920</c:v>
                </c:pt>
                <c:pt idx="3397">
                  <c:v>1617920</c:v>
                </c:pt>
                <c:pt idx="3398">
                  <c:v>1617920</c:v>
                </c:pt>
                <c:pt idx="3399">
                  <c:v>1617920</c:v>
                </c:pt>
                <c:pt idx="3400">
                  <c:v>1617920</c:v>
                </c:pt>
                <c:pt idx="3401">
                  <c:v>1617920</c:v>
                </c:pt>
                <c:pt idx="3402">
                  <c:v>1617920</c:v>
                </c:pt>
                <c:pt idx="3403">
                  <c:v>1617920</c:v>
                </c:pt>
                <c:pt idx="3404">
                  <c:v>1617920</c:v>
                </c:pt>
                <c:pt idx="3405">
                  <c:v>1617920</c:v>
                </c:pt>
                <c:pt idx="3406">
                  <c:v>1617920</c:v>
                </c:pt>
                <c:pt idx="3407">
                  <c:v>1617920</c:v>
                </c:pt>
                <c:pt idx="3408">
                  <c:v>1617920</c:v>
                </c:pt>
                <c:pt idx="3409">
                  <c:v>1617920</c:v>
                </c:pt>
                <c:pt idx="3410">
                  <c:v>1617920</c:v>
                </c:pt>
                <c:pt idx="3411">
                  <c:v>1617920</c:v>
                </c:pt>
                <c:pt idx="3412">
                  <c:v>1617920</c:v>
                </c:pt>
                <c:pt idx="3413">
                  <c:v>1617920</c:v>
                </c:pt>
                <c:pt idx="3414">
                  <c:v>1617920</c:v>
                </c:pt>
                <c:pt idx="3415">
                  <c:v>1617920</c:v>
                </c:pt>
                <c:pt idx="3416">
                  <c:v>1617920</c:v>
                </c:pt>
                <c:pt idx="3417">
                  <c:v>1617920</c:v>
                </c:pt>
                <c:pt idx="3418">
                  <c:v>1617920</c:v>
                </c:pt>
                <c:pt idx="3419">
                  <c:v>1617920</c:v>
                </c:pt>
                <c:pt idx="3420">
                  <c:v>1617920</c:v>
                </c:pt>
                <c:pt idx="3421">
                  <c:v>1617920</c:v>
                </c:pt>
                <c:pt idx="3422">
                  <c:v>1617920</c:v>
                </c:pt>
                <c:pt idx="3423">
                  <c:v>1617920</c:v>
                </c:pt>
                <c:pt idx="3424">
                  <c:v>1617920</c:v>
                </c:pt>
                <c:pt idx="3425">
                  <c:v>1617920</c:v>
                </c:pt>
                <c:pt idx="3426">
                  <c:v>1617920</c:v>
                </c:pt>
                <c:pt idx="3427">
                  <c:v>1617920</c:v>
                </c:pt>
                <c:pt idx="3428">
                  <c:v>1617920</c:v>
                </c:pt>
                <c:pt idx="3429">
                  <c:v>1617920</c:v>
                </c:pt>
                <c:pt idx="3430">
                  <c:v>1617920</c:v>
                </c:pt>
                <c:pt idx="3431">
                  <c:v>1617920</c:v>
                </c:pt>
                <c:pt idx="3432">
                  <c:v>1617920</c:v>
                </c:pt>
                <c:pt idx="3433">
                  <c:v>1617920</c:v>
                </c:pt>
                <c:pt idx="3434">
                  <c:v>1617920</c:v>
                </c:pt>
                <c:pt idx="3435">
                  <c:v>1617920</c:v>
                </c:pt>
                <c:pt idx="3436">
                  <c:v>1617920</c:v>
                </c:pt>
                <c:pt idx="3437">
                  <c:v>1617920</c:v>
                </c:pt>
                <c:pt idx="3438">
                  <c:v>1617920</c:v>
                </c:pt>
                <c:pt idx="3439">
                  <c:v>1617920</c:v>
                </c:pt>
                <c:pt idx="3440">
                  <c:v>1617920</c:v>
                </c:pt>
                <c:pt idx="3441">
                  <c:v>1617920</c:v>
                </c:pt>
                <c:pt idx="3442">
                  <c:v>1617920</c:v>
                </c:pt>
                <c:pt idx="3443">
                  <c:v>1617920</c:v>
                </c:pt>
                <c:pt idx="3444">
                  <c:v>1617920</c:v>
                </c:pt>
                <c:pt idx="3445">
                  <c:v>1617920</c:v>
                </c:pt>
                <c:pt idx="3446">
                  <c:v>1617920</c:v>
                </c:pt>
                <c:pt idx="3447">
                  <c:v>1617920</c:v>
                </c:pt>
                <c:pt idx="3448">
                  <c:v>1617920</c:v>
                </c:pt>
                <c:pt idx="3449">
                  <c:v>1617920</c:v>
                </c:pt>
                <c:pt idx="3450">
                  <c:v>1617920</c:v>
                </c:pt>
                <c:pt idx="3451">
                  <c:v>1617920</c:v>
                </c:pt>
                <c:pt idx="3452">
                  <c:v>1617920</c:v>
                </c:pt>
                <c:pt idx="3453">
                  <c:v>1617920</c:v>
                </c:pt>
                <c:pt idx="3454">
                  <c:v>1617920</c:v>
                </c:pt>
                <c:pt idx="3455">
                  <c:v>1617920</c:v>
                </c:pt>
                <c:pt idx="3456">
                  <c:v>1617920</c:v>
                </c:pt>
                <c:pt idx="3457">
                  <c:v>1617920</c:v>
                </c:pt>
                <c:pt idx="3458">
                  <c:v>1617920</c:v>
                </c:pt>
                <c:pt idx="3459">
                  <c:v>1617920</c:v>
                </c:pt>
                <c:pt idx="3460">
                  <c:v>1617920</c:v>
                </c:pt>
                <c:pt idx="3461">
                  <c:v>1617920</c:v>
                </c:pt>
                <c:pt idx="3462">
                  <c:v>1617920</c:v>
                </c:pt>
                <c:pt idx="3463">
                  <c:v>1617920</c:v>
                </c:pt>
                <c:pt idx="3464">
                  <c:v>1617920</c:v>
                </c:pt>
                <c:pt idx="3465">
                  <c:v>1617920</c:v>
                </c:pt>
                <c:pt idx="3466">
                  <c:v>1617920</c:v>
                </c:pt>
                <c:pt idx="3467">
                  <c:v>1617920</c:v>
                </c:pt>
                <c:pt idx="3468">
                  <c:v>1617920</c:v>
                </c:pt>
                <c:pt idx="3469">
                  <c:v>1617920</c:v>
                </c:pt>
                <c:pt idx="3470">
                  <c:v>1617920</c:v>
                </c:pt>
                <c:pt idx="3471">
                  <c:v>1617920</c:v>
                </c:pt>
                <c:pt idx="3472">
                  <c:v>1617920</c:v>
                </c:pt>
                <c:pt idx="3473">
                  <c:v>1617920</c:v>
                </c:pt>
                <c:pt idx="3474">
                  <c:v>1617920</c:v>
                </c:pt>
                <c:pt idx="3475">
                  <c:v>1617920</c:v>
                </c:pt>
                <c:pt idx="3476">
                  <c:v>1617920</c:v>
                </c:pt>
                <c:pt idx="3477">
                  <c:v>1617920</c:v>
                </c:pt>
                <c:pt idx="3478">
                  <c:v>1617920</c:v>
                </c:pt>
                <c:pt idx="3479">
                  <c:v>1617920</c:v>
                </c:pt>
                <c:pt idx="3480">
                  <c:v>1617920</c:v>
                </c:pt>
                <c:pt idx="3481">
                  <c:v>1617920</c:v>
                </c:pt>
                <c:pt idx="3482">
                  <c:v>1617920</c:v>
                </c:pt>
                <c:pt idx="3483">
                  <c:v>1617920</c:v>
                </c:pt>
                <c:pt idx="3484">
                  <c:v>1617920</c:v>
                </c:pt>
                <c:pt idx="3485">
                  <c:v>1617920</c:v>
                </c:pt>
                <c:pt idx="3486">
                  <c:v>1617920</c:v>
                </c:pt>
                <c:pt idx="3487">
                  <c:v>1617920</c:v>
                </c:pt>
                <c:pt idx="3488">
                  <c:v>1617920</c:v>
                </c:pt>
                <c:pt idx="3489">
                  <c:v>1617920</c:v>
                </c:pt>
                <c:pt idx="3490">
                  <c:v>1617920</c:v>
                </c:pt>
                <c:pt idx="3491">
                  <c:v>1617920</c:v>
                </c:pt>
                <c:pt idx="3492">
                  <c:v>1617920</c:v>
                </c:pt>
                <c:pt idx="3493">
                  <c:v>1617920</c:v>
                </c:pt>
                <c:pt idx="3494">
                  <c:v>1617920</c:v>
                </c:pt>
                <c:pt idx="3495">
                  <c:v>1617920</c:v>
                </c:pt>
                <c:pt idx="3496">
                  <c:v>1617920</c:v>
                </c:pt>
                <c:pt idx="3497">
                  <c:v>1617920</c:v>
                </c:pt>
                <c:pt idx="3498">
                  <c:v>1617920</c:v>
                </c:pt>
                <c:pt idx="3499">
                  <c:v>1617920</c:v>
                </c:pt>
                <c:pt idx="3500">
                  <c:v>1617920</c:v>
                </c:pt>
                <c:pt idx="3501">
                  <c:v>1617920</c:v>
                </c:pt>
                <c:pt idx="3502">
                  <c:v>1617920</c:v>
                </c:pt>
                <c:pt idx="3503">
                  <c:v>1617920</c:v>
                </c:pt>
                <c:pt idx="3504">
                  <c:v>1617920</c:v>
                </c:pt>
                <c:pt idx="3505">
                  <c:v>1617920</c:v>
                </c:pt>
                <c:pt idx="3506">
                  <c:v>1617920</c:v>
                </c:pt>
                <c:pt idx="3507">
                  <c:v>1617920</c:v>
                </c:pt>
                <c:pt idx="3508">
                  <c:v>1617920</c:v>
                </c:pt>
                <c:pt idx="3509">
                  <c:v>1617920</c:v>
                </c:pt>
                <c:pt idx="3510">
                  <c:v>1617920</c:v>
                </c:pt>
                <c:pt idx="3511">
                  <c:v>1617920</c:v>
                </c:pt>
                <c:pt idx="3512">
                  <c:v>1617920</c:v>
                </c:pt>
                <c:pt idx="3513">
                  <c:v>1617920</c:v>
                </c:pt>
                <c:pt idx="3514">
                  <c:v>1617920</c:v>
                </c:pt>
                <c:pt idx="3515">
                  <c:v>1617920</c:v>
                </c:pt>
                <c:pt idx="3516">
                  <c:v>1617920</c:v>
                </c:pt>
                <c:pt idx="3517">
                  <c:v>1617920</c:v>
                </c:pt>
                <c:pt idx="3518">
                  <c:v>1617920</c:v>
                </c:pt>
                <c:pt idx="3519">
                  <c:v>1617920</c:v>
                </c:pt>
                <c:pt idx="3520">
                  <c:v>1617920</c:v>
                </c:pt>
                <c:pt idx="3521">
                  <c:v>1617920</c:v>
                </c:pt>
                <c:pt idx="3522">
                  <c:v>1617920</c:v>
                </c:pt>
                <c:pt idx="3523">
                  <c:v>1617920</c:v>
                </c:pt>
                <c:pt idx="3524">
                  <c:v>1617920</c:v>
                </c:pt>
                <c:pt idx="3525">
                  <c:v>1617920</c:v>
                </c:pt>
                <c:pt idx="3526">
                  <c:v>1617920</c:v>
                </c:pt>
                <c:pt idx="3527">
                  <c:v>1617920</c:v>
                </c:pt>
                <c:pt idx="3528">
                  <c:v>1617920</c:v>
                </c:pt>
                <c:pt idx="3529">
                  <c:v>1617920</c:v>
                </c:pt>
                <c:pt idx="3530">
                  <c:v>1617920</c:v>
                </c:pt>
                <c:pt idx="3531">
                  <c:v>1617920</c:v>
                </c:pt>
                <c:pt idx="3532">
                  <c:v>1617920</c:v>
                </c:pt>
                <c:pt idx="3533">
                  <c:v>1617920</c:v>
                </c:pt>
                <c:pt idx="3534">
                  <c:v>1617920</c:v>
                </c:pt>
                <c:pt idx="3535">
                  <c:v>1617920</c:v>
                </c:pt>
                <c:pt idx="3536">
                  <c:v>1617920</c:v>
                </c:pt>
                <c:pt idx="3537">
                  <c:v>1617920</c:v>
                </c:pt>
                <c:pt idx="3538">
                  <c:v>1617920</c:v>
                </c:pt>
                <c:pt idx="3539">
                  <c:v>1617920</c:v>
                </c:pt>
                <c:pt idx="3540">
                  <c:v>1617920</c:v>
                </c:pt>
                <c:pt idx="3541">
                  <c:v>1617920</c:v>
                </c:pt>
                <c:pt idx="3542">
                  <c:v>1617920</c:v>
                </c:pt>
                <c:pt idx="3543">
                  <c:v>1617920</c:v>
                </c:pt>
                <c:pt idx="3544">
                  <c:v>1617920</c:v>
                </c:pt>
                <c:pt idx="3545">
                  <c:v>1617920</c:v>
                </c:pt>
                <c:pt idx="3546">
                  <c:v>1617920</c:v>
                </c:pt>
                <c:pt idx="3547">
                  <c:v>1617920</c:v>
                </c:pt>
                <c:pt idx="3548">
                  <c:v>1617920</c:v>
                </c:pt>
                <c:pt idx="3549">
                  <c:v>1617920</c:v>
                </c:pt>
                <c:pt idx="3550">
                  <c:v>1617920</c:v>
                </c:pt>
                <c:pt idx="3551">
                  <c:v>1617920</c:v>
                </c:pt>
                <c:pt idx="3552">
                  <c:v>1617920</c:v>
                </c:pt>
                <c:pt idx="3553">
                  <c:v>1617920</c:v>
                </c:pt>
                <c:pt idx="3554">
                  <c:v>1617920</c:v>
                </c:pt>
                <c:pt idx="3555">
                  <c:v>1617920</c:v>
                </c:pt>
                <c:pt idx="3556">
                  <c:v>1617920</c:v>
                </c:pt>
                <c:pt idx="3557">
                  <c:v>1617920</c:v>
                </c:pt>
                <c:pt idx="3558">
                  <c:v>1617920</c:v>
                </c:pt>
                <c:pt idx="3559">
                  <c:v>1617920</c:v>
                </c:pt>
                <c:pt idx="3560">
                  <c:v>1617920</c:v>
                </c:pt>
                <c:pt idx="3561">
                  <c:v>1617920</c:v>
                </c:pt>
                <c:pt idx="3562">
                  <c:v>1617920</c:v>
                </c:pt>
                <c:pt idx="3563">
                  <c:v>1617920</c:v>
                </c:pt>
                <c:pt idx="3564">
                  <c:v>1617920</c:v>
                </c:pt>
                <c:pt idx="3565">
                  <c:v>1617920</c:v>
                </c:pt>
                <c:pt idx="3566">
                  <c:v>1617920</c:v>
                </c:pt>
                <c:pt idx="3567">
                  <c:v>1617920</c:v>
                </c:pt>
                <c:pt idx="3568">
                  <c:v>1617920</c:v>
                </c:pt>
                <c:pt idx="3569">
                  <c:v>1617920</c:v>
                </c:pt>
                <c:pt idx="3570">
                  <c:v>1617920</c:v>
                </c:pt>
                <c:pt idx="3571">
                  <c:v>1617920</c:v>
                </c:pt>
                <c:pt idx="3572">
                  <c:v>1617920</c:v>
                </c:pt>
                <c:pt idx="3573">
                  <c:v>1617920</c:v>
                </c:pt>
                <c:pt idx="3574">
                  <c:v>1617920</c:v>
                </c:pt>
                <c:pt idx="3575">
                  <c:v>1617920</c:v>
                </c:pt>
                <c:pt idx="3576">
                  <c:v>1617920</c:v>
                </c:pt>
                <c:pt idx="3577">
                  <c:v>1617920</c:v>
                </c:pt>
                <c:pt idx="3578">
                  <c:v>1617920</c:v>
                </c:pt>
                <c:pt idx="3579">
                  <c:v>1617920</c:v>
                </c:pt>
                <c:pt idx="3580">
                  <c:v>1617920</c:v>
                </c:pt>
                <c:pt idx="3581">
                  <c:v>1617920</c:v>
                </c:pt>
                <c:pt idx="3582">
                  <c:v>1617920</c:v>
                </c:pt>
                <c:pt idx="3583">
                  <c:v>1617920</c:v>
                </c:pt>
                <c:pt idx="3584">
                  <c:v>1617920</c:v>
                </c:pt>
                <c:pt idx="3585">
                  <c:v>1617920</c:v>
                </c:pt>
                <c:pt idx="3586">
                  <c:v>1617920</c:v>
                </c:pt>
                <c:pt idx="3587">
                  <c:v>1617920</c:v>
                </c:pt>
                <c:pt idx="3588">
                  <c:v>1617920</c:v>
                </c:pt>
                <c:pt idx="3589">
                  <c:v>1617920</c:v>
                </c:pt>
                <c:pt idx="3590">
                  <c:v>1617920</c:v>
                </c:pt>
                <c:pt idx="3591">
                  <c:v>1617920</c:v>
                </c:pt>
                <c:pt idx="3592">
                  <c:v>1617920</c:v>
                </c:pt>
                <c:pt idx="3593">
                  <c:v>1617920</c:v>
                </c:pt>
                <c:pt idx="3594">
                  <c:v>1617920</c:v>
                </c:pt>
                <c:pt idx="3595">
                  <c:v>1617920</c:v>
                </c:pt>
                <c:pt idx="3596">
                  <c:v>1617920</c:v>
                </c:pt>
                <c:pt idx="3597">
                  <c:v>1617920</c:v>
                </c:pt>
                <c:pt idx="3598">
                  <c:v>1617920</c:v>
                </c:pt>
                <c:pt idx="3599">
                  <c:v>1617920</c:v>
                </c:pt>
                <c:pt idx="3600">
                  <c:v>1617920</c:v>
                </c:pt>
                <c:pt idx="3601">
                  <c:v>1617920</c:v>
                </c:pt>
                <c:pt idx="3602">
                  <c:v>1617920</c:v>
                </c:pt>
                <c:pt idx="3603">
                  <c:v>1617920</c:v>
                </c:pt>
                <c:pt idx="3604">
                  <c:v>1617920</c:v>
                </c:pt>
                <c:pt idx="3605">
                  <c:v>1617920</c:v>
                </c:pt>
                <c:pt idx="3606">
                  <c:v>1617920</c:v>
                </c:pt>
                <c:pt idx="3607">
                  <c:v>1617920</c:v>
                </c:pt>
                <c:pt idx="3608">
                  <c:v>1617920</c:v>
                </c:pt>
                <c:pt idx="3609">
                  <c:v>1617920</c:v>
                </c:pt>
                <c:pt idx="3610">
                  <c:v>1617920</c:v>
                </c:pt>
                <c:pt idx="3611">
                  <c:v>1617920</c:v>
                </c:pt>
                <c:pt idx="3612">
                  <c:v>1617920</c:v>
                </c:pt>
                <c:pt idx="3613">
                  <c:v>1617920</c:v>
                </c:pt>
                <c:pt idx="3614">
                  <c:v>1617920</c:v>
                </c:pt>
                <c:pt idx="3615">
                  <c:v>1617920</c:v>
                </c:pt>
                <c:pt idx="3616">
                  <c:v>1617920</c:v>
                </c:pt>
                <c:pt idx="3617">
                  <c:v>1617920</c:v>
                </c:pt>
                <c:pt idx="3618">
                  <c:v>1617920</c:v>
                </c:pt>
                <c:pt idx="3619">
                  <c:v>1617920</c:v>
                </c:pt>
                <c:pt idx="3620">
                  <c:v>1617920</c:v>
                </c:pt>
                <c:pt idx="3621">
                  <c:v>1617920</c:v>
                </c:pt>
                <c:pt idx="3622">
                  <c:v>1617920</c:v>
                </c:pt>
                <c:pt idx="3623">
                  <c:v>1617920</c:v>
                </c:pt>
                <c:pt idx="3624">
                  <c:v>1617920</c:v>
                </c:pt>
                <c:pt idx="3625">
                  <c:v>1617920</c:v>
                </c:pt>
                <c:pt idx="3626">
                  <c:v>1617920</c:v>
                </c:pt>
                <c:pt idx="3627">
                  <c:v>1617920</c:v>
                </c:pt>
                <c:pt idx="3628">
                  <c:v>1617920</c:v>
                </c:pt>
                <c:pt idx="3629">
                  <c:v>1617920</c:v>
                </c:pt>
                <c:pt idx="3630">
                  <c:v>1617920</c:v>
                </c:pt>
                <c:pt idx="3631">
                  <c:v>1617920</c:v>
                </c:pt>
                <c:pt idx="3632">
                  <c:v>1617920</c:v>
                </c:pt>
                <c:pt idx="3633">
                  <c:v>1617920</c:v>
                </c:pt>
                <c:pt idx="3634">
                  <c:v>1617920</c:v>
                </c:pt>
                <c:pt idx="3635">
                  <c:v>1617920</c:v>
                </c:pt>
                <c:pt idx="3636">
                  <c:v>1617920</c:v>
                </c:pt>
                <c:pt idx="3637">
                  <c:v>1617920</c:v>
                </c:pt>
                <c:pt idx="3638">
                  <c:v>1617920</c:v>
                </c:pt>
                <c:pt idx="3639">
                  <c:v>1617920</c:v>
                </c:pt>
                <c:pt idx="3640">
                  <c:v>1617920</c:v>
                </c:pt>
                <c:pt idx="3641">
                  <c:v>1617920</c:v>
                </c:pt>
                <c:pt idx="3642">
                  <c:v>1617920</c:v>
                </c:pt>
                <c:pt idx="3643">
                  <c:v>1617920</c:v>
                </c:pt>
                <c:pt idx="3644">
                  <c:v>1617920</c:v>
                </c:pt>
                <c:pt idx="3645">
                  <c:v>1617920</c:v>
                </c:pt>
                <c:pt idx="3646">
                  <c:v>1617920</c:v>
                </c:pt>
                <c:pt idx="3647">
                  <c:v>1617920</c:v>
                </c:pt>
                <c:pt idx="3648">
                  <c:v>1617920</c:v>
                </c:pt>
                <c:pt idx="3649">
                  <c:v>1617920</c:v>
                </c:pt>
                <c:pt idx="3650">
                  <c:v>1617920</c:v>
                </c:pt>
                <c:pt idx="3651">
                  <c:v>1617920</c:v>
                </c:pt>
                <c:pt idx="3652">
                  <c:v>1617920</c:v>
                </c:pt>
                <c:pt idx="3653">
                  <c:v>1617920</c:v>
                </c:pt>
                <c:pt idx="3654">
                  <c:v>1617920</c:v>
                </c:pt>
                <c:pt idx="3655">
                  <c:v>1617920</c:v>
                </c:pt>
                <c:pt idx="3656">
                  <c:v>1617920</c:v>
                </c:pt>
                <c:pt idx="3657">
                  <c:v>1617920</c:v>
                </c:pt>
                <c:pt idx="3658">
                  <c:v>1617920</c:v>
                </c:pt>
                <c:pt idx="3659">
                  <c:v>1617920</c:v>
                </c:pt>
                <c:pt idx="3660">
                  <c:v>1617920</c:v>
                </c:pt>
                <c:pt idx="3661">
                  <c:v>1617920</c:v>
                </c:pt>
                <c:pt idx="3662">
                  <c:v>1617920</c:v>
                </c:pt>
                <c:pt idx="3663">
                  <c:v>1617920</c:v>
                </c:pt>
                <c:pt idx="3664">
                  <c:v>1617920</c:v>
                </c:pt>
                <c:pt idx="3665">
                  <c:v>1617920</c:v>
                </c:pt>
                <c:pt idx="3666">
                  <c:v>1617920</c:v>
                </c:pt>
                <c:pt idx="3667">
                  <c:v>1617920</c:v>
                </c:pt>
                <c:pt idx="3668">
                  <c:v>1617920</c:v>
                </c:pt>
                <c:pt idx="3669">
                  <c:v>1617920</c:v>
                </c:pt>
                <c:pt idx="3670">
                  <c:v>1617920</c:v>
                </c:pt>
                <c:pt idx="3671">
                  <c:v>1617920</c:v>
                </c:pt>
                <c:pt idx="3672">
                  <c:v>1617920</c:v>
                </c:pt>
                <c:pt idx="3673">
                  <c:v>1617920</c:v>
                </c:pt>
                <c:pt idx="3674">
                  <c:v>1617920</c:v>
                </c:pt>
                <c:pt idx="3675">
                  <c:v>1617920</c:v>
                </c:pt>
                <c:pt idx="3676">
                  <c:v>1617920</c:v>
                </c:pt>
                <c:pt idx="3677">
                  <c:v>1617920</c:v>
                </c:pt>
                <c:pt idx="3678">
                  <c:v>1617920</c:v>
                </c:pt>
                <c:pt idx="3679">
                  <c:v>1617920</c:v>
                </c:pt>
                <c:pt idx="3680">
                  <c:v>1617920</c:v>
                </c:pt>
                <c:pt idx="3681">
                  <c:v>1617920</c:v>
                </c:pt>
                <c:pt idx="3682">
                  <c:v>1617920</c:v>
                </c:pt>
                <c:pt idx="3683">
                  <c:v>1617920</c:v>
                </c:pt>
                <c:pt idx="3684">
                  <c:v>1617920</c:v>
                </c:pt>
                <c:pt idx="3685">
                  <c:v>1617920</c:v>
                </c:pt>
                <c:pt idx="3686">
                  <c:v>1617920</c:v>
                </c:pt>
                <c:pt idx="3687">
                  <c:v>1617920</c:v>
                </c:pt>
                <c:pt idx="3688">
                  <c:v>1617920</c:v>
                </c:pt>
                <c:pt idx="3689">
                  <c:v>1617920</c:v>
                </c:pt>
                <c:pt idx="3690">
                  <c:v>1617920</c:v>
                </c:pt>
                <c:pt idx="3691">
                  <c:v>1617920</c:v>
                </c:pt>
                <c:pt idx="3692">
                  <c:v>1617920</c:v>
                </c:pt>
                <c:pt idx="3693">
                  <c:v>1617920</c:v>
                </c:pt>
                <c:pt idx="3694">
                  <c:v>1617920</c:v>
                </c:pt>
                <c:pt idx="3695">
                  <c:v>1617920</c:v>
                </c:pt>
                <c:pt idx="3696">
                  <c:v>1617920</c:v>
                </c:pt>
                <c:pt idx="3697">
                  <c:v>1617920</c:v>
                </c:pt>
                <c:pt idx="3698">
                  <c:v>1617920</c:v>
                </c:pt>
                <c:pt idx="3699">
                  <c:v>1617920</c:v>
                </c:pt>
                <c:pt idx="3700">
                  <c:v>1617920</c:v>
                </c:pt>
                <c:pt idx="3701">
                  <c:v>1617920</c:v>
                </c:pt>
                <c:pt idx="3702">
                  <c:v>1617920</c:v>
                </c:pt>
                <c:pt idx="3703">
                  <c:v>1617920</c:v>
                </c:pt>
                <c:pt idx="3704">
                  <c:v>1617920</c:v>
                </c:pt>
                <c:pt idx="3705">
                  <c:v>1617920</c:v>
                </c:pt>
                <c:pt idx="3706">
                  <c:v>1617920</c:v>
                </c:pt>
                <c:pt idx="3707">
                  <c:v>1617920</c:v>
                </c:pt>
                <c:pt idx="3708">
                  <c:v>1617920</c:v>
                </c:pt>
                <c:pt idx="3709">
                  <c:v>1617920</c:v>
                </c:pt>
                <c:pt idx="3710">
                  <c:v>1617920</c:v>
                </c:pt>
                <c:pt idx="3711">
                  <c:v>1617920</c:v>
                </c:pt>
                <c:pt idx="3712">
                  <c:v>1617920</c:v>
                </c:pt>
                <c:pt idx="3713">
                  <c:v>1617920</c:v>
                </c:pt>
                <c:pt idx="3714">
                  <c:v>1617920</c:v>
                </c:pt>
                <c:pt idx="3715">
                  <c:v>1617920</c:v>
                </c:pt>
                <c:pt idx="3716">
                  <c:v>1617920</c:v>
                </c:pt>
                <c:pt idx="3717">
                  <c:v>1617920</c:v>
                </c:pt>
                <c:pt idx="3718">
                  <c:v>1617920</c:v>
                </c:pt>
                <c:pt idx="3719">
                  <c:v>1617920</c:v>
                </c:pt>
                <c:pt idx="3720">
                  <c:v>1617920</c:v>
                </c:pt>
                <c:pt idx="3721">
                  <c:v>1617920</c:v>
                </c:pt>
                <c:pt idx="3722">
                  <c:v>1617920</c:v>
                </c:pt>
                <c:pt idx="3723">
                  <c:v>1617920</c:v>
                </c:pt>
                <c:pt idx="3724">
                  <c:v>1617920</c:v>
                </c:pt>
                <c:pt idx="3725">
                  <c:v>1617920</c:v>
                </c:pt>
                <c:pt idx="3726">
                  <c:v>1617920</c:v>
                </c:pt>
                <c:pt idx="3727">
                  <c:v>1617920</c:v>
                </c:pt>
                <c:pt idx="3728">
                  <c:v>1617920</c:v>
                </c:pt>
                <c:pt idx="3729">
                  <c:v>1617920</c:v>
                </c:pt>
                <c:pt idx="3730">
                  <c:v>1617920</c:v>
                </c:pt>
                <c:pt idx="3731">
                  <c:v>1617920</c:v>
                </c:pt>
                <c:pt idx="3732">
                  <c:v>1617920</c:v>
                </c:pt>
                <c:pt idx="3733">
                  <c:v>1617920</c:v>
                </c:pt>
                <c:pt idx="3734">
                  <c:v>1617920</c:v>
                </c:pt>
                <c:pt idx="3735">
                  <c:v>1617920</c:v>
                </c:pt>
                <c:pt idx="3736">
                  <c:v>1617920</c:v>
                </c:pt>
                <c:pt idx="3737">
                  <c:v>1617920</c:v>
                </c:pt>
                <c:pt idx="3738">
                  <c:v>1617920</c:v>
                </c:pt>
                <c:pt idx="3739">
                  <c:v>1617920</c:v>
                </c:pt>
                <c:pt idx="3740">
                  <c:v>1617920</c:v>
                </c:pt>
                <c:pt idx="3741">
                  <c:v>1617920</c:v>
                </c:pt>
                <c:pt idx="3742">
                  <c:v>1617920</c:v>
                </c:pt>
                <c:pt idx="3743">
                  <c:v>1617920</c:v>
                </c:pt>
                <c:pt idx="3744">
                  <c:v>1617920</c:v>
                </c:pt>
                <c:pt idx="3745">
                  <c:v>1617920</c:v>
                </c:pt>
                <c:pt idx="3746">
                  <c:v>1617920</c:v>
                </c:pt>
                <c:pt idx="3747">
                  <c:v>1617920</c:v>
                </c:pt>
                <c:pt idx="3748">
                  <c:v>1617920</c:v>
                </c:pt>
                <c:pt idx="3749">
                  <c:v>1617920</c:v>
                </c:pt>
                <c:pt idx="3750">
                  <c:v>1617920</c:v>
                </c:pt>
                <c:pt idx="3751">
                  <c:v>1617920</c:v>
                </c:pt>
                <c:pt idx="3752">
                  <c:v>1617920</c:v>
                </c:pt>
                <c:pt idx="3753">
                  <c:v>1617920</c:v>
                </c:pt>
                <c:pt idx="3754">
                  <c:v>1617920</c:v>
                </c:pt>
                <c:pt idx="3755">
                  <c:v>1617920</c:v>
                </c:pt>
                <c:pt idx="3756">
                  <c:v>1617920</c:v>
                </c:pt>
                <c:pt idx="3757">
                  <c:v>1617920</c:v>
                </c:pt>
                <c:pt idx="3758">
                  <c:v>1617920</c:v>
                </c:pt>
                <c:pt idx="3759">
                  <c:v>1617920</c:v>
                </c:pt>
                <c:pt idx="3760">
                  <c:v>1617920</c:v>
                </c:pt>
                <c:pt idx="3761">
                  <c:v>1617920</c:v>
                </c:pt>
                <c:pt idx="3762">
                  <c:v>1617920</c:v>
                </c:pt>
                <c:pt idx="3763">
                  <c:v>1617920</c:v>
                </c:pt>
                <c:pt idx="3764">
                  <c:v>1617920</c:v>
                </c:pt>
                <c:pt idx="3765">
                  <c:v>1617920</c:v>
                </c:pt>
                <c:pt idx="3766">
                  <c:v>1617920</c:v>
                </c:pt>
                <c:pt idx="3767">
                  <c:v>1617920</c:v>
                </c:pt>
                <c:pt idx="3768">
                  <c:v>1617920</c:v>
                </c:pt>
                <c:pt idx="3769">
                  <c:v>1617920</c:v>
                </c:pt>
                <c:pt idx="3770">
                  <c:v>1617920</c:v>
                </c:pt>
                <c:pt idx="3771">
                  <c:v>1617920</c:v>
                </c:pt>
                <c:pt idx="3772">
                  <c:v>1617920</c:v>
                </c:pt>
                <c:pt idx="3773">
                  <c:v>1617920</c:v>
                </c:pt>
                <c:pt idx="3774">
                  <c:v>1617920</c:v>
                </c:pt>
                <c:pt idx="3775">
                  <c:v>1617920</c:v>
                </c:pt>
                <c:pt idx="3776">
                  <c:v>1617920</c:v>
                </c:pt>
                <c:pt idx="3777">
                  <c:v>1617920</c:v>
                </c:pt>
                <c:pt idx="3778">
                  <c:v>1617920</c:v>
                </c:pt>
                <c:pt idx="3779">
                  <c:v>1617920</c:v>
                </c:pt>
                <c:pt idx="3780">
                  <c:v>1617920</c:v>
                </c:pt>
                <c:pt idx="3781">
                  <c:v>1617920</c:v>
                </c:pt>
                <c:pt idx="3782">
                  <c:v>1617920</c:v>
                </c:pt>
                <c:pt idx="3783">
                  <c:v>1617920</c:v>
                </c:pt>
                <c:pt idx="3784">
                  <c:v>1617920</c:v>
                </c:pt>
                <c:pt idx="3785">
                  <c:v>1617920</c:v>
                </c:pt>
                <c:pt idx="3786">
                  <c:v>1617920</c:v>
                </c:pt>
                <c:pt idx="3787">
                  <c:v>1617920</c:v>
                </c:pt>
                <c:pt idx="3788">
                  <c:v>1617920</c:v>
                </c:pt>
                <c:pt idx="3789">
                  <c:v>1617920</c:v>
                </c:pt>
                <c:pt idx="3790">
                  <c:v>1617920</c:v>
                </c:pt>
                <c:pt idx="3791">
                  <c:v>1617920</c:v>
                </c:pt>
                <c:pt idx="3792">
                  <c:v>1617920</c:v>
                </c:pt>
                <c:pt idx="3793">
                  <c:v>1617920</c:v>
                </c:pt>
                <c:pt idx="3794">
                  <c:v>1617920</c:v>
                </c:pt>
                <c:pt idx="3795">
                  <c:v>1617920</c:v>
                </c:pt>
                <c:pt idx="3796">
                  <c:v>1617920</c:v>
                </c:pt>
                <c:pt idx="3797">
                  <c:v>1617920</c:v>
                </c:pt>
                <c:pt idx="3798">
                  <c:v>1617920</c:v>
                </c:pt>
                <c:pt idx="3799">
                  <c:v>1617920</c:v>
                </c:pt>
                <c:pt idx="3800">
                  <c:v>1617920</c:v>
                </c:pt>
                <c:pt idx="3801">
                  <c:v>1617920</c:v>
                </c:pt>
                <c:pt idx="3802">
                  <c:v>1617920</c:v>
                </c:pt>
                <c:pt idx="3803">
                  <c:v>1617920</c:v>
                </c:pt>
                <c:pt idx="3804">
                  <c:v>1617920</c:v>
                </c:pt>
                <c:pt idx="3805">
                  <c:v>1617920</c:v>
                </c:pt>
                <c:pt idx="3806">
                  <c:v>1617920</c:v>
                </c:pt>
                <c:pt idx="3807">
                  <c:v>1617920</c:v>
                </c:pt>
                <c:pt idx="3808">
                  <c:v>1617920</c:v>
                </c:pt>
                <c:pt idx="3809">
                  <c:v>1617920</c:v>
                </c:pt>
                <c:pt idx="3810">
                  <c:v>1617920</c:v>
                </c:pt>
                <c:pt idx="3811">
                  <c:v>1617920</c:v>
                </c:pt>
                <c:pt idx="3812">
                  <c:v>1617920</c:v>
                </c:pt>
                <c:pt idx="3813">
                  <c:v>1617920</c:v>
                </c:pt>
                <c:pt idx="3814">
                  <c:v>1617920</c:v>
                </c:pt>
                <c:pt idx="3815">
                  <c:v>1617920</c:v>
                </c:pt>
                <c:pt idx="3816">
                  <c:v>1617920</c:v>
                </c:pt>
                <c:pt idx="3817">
                  <c:v>1617920</c:v>
                </c:pt>
                <c:pt idx="3818">
                  <c:v>1617920</c:v>
                </c:pt>
                <c:pt idx="3819">
                  <c:v>1617920</c:v>
                </c:pt>
                <c:pt idx="3820">
                  <c:v>1617920</c:v>
                </c:pt>
                <c:pt idx="3821">
                  <c:v>1617920</c:v>
                </c:pt>
                <c:pt idx="3822">
                  <c:v>1617920</c:v>
                </c:pt>
                <c:pt idx="3823">
                  <c:v>1617920</c:v>
                </c:pt>
                <c:pt idx="3824">
                  <c:v>1617920</c:v>
                </c:pt>
                <c:pt idx="3825">
                  <c:v>1617920</c:v>
                </c:pt>
                <c:pt idx="3826">
                  <c:v>1617920</c:v>
                </c:pt>
                <c:pt idx="3827">
                  <c:v>1617920</c:v>
                </c:pt>
                <c:pt idx="3828">
                  <c:v>1617920</c:v>
                </c:pt>
                <c:pt idx="3829">
                  <c:v>1617920</c:v>
                </c:pt>
                <c:pt idx="3830">
                  <c:v>1617920</c:v>
                </c:pt>
                <c:pt idx="3831">
                  <c:v>1617920</c:v>
                </c:pt>
                <c:pt idx="3832">
                  <c:v>1617920</c:v>
                </c:pt>
                <c:pt idx="3833">
                  <c:v>1617920</c:v>
                </c:pt>
                <c:pt idx="3834">
                  <c:v>1617920</c:v>
                </c:pt>
                <c:pt idx="3835">
                  <c:v>1617920</c:v>
                </c:pt>
                <c:pt idx="3836">
                  <c:v>1617920</c:v>
                </c:pt>
                <c:pt idx="3837">
                  <c:v>1617920</c:v>
                </c:pt>
                <c:pt idx="3838">
                  <c:v>1617920</c:v>
                </c:pt>
                <c:pt idx="3839">
                  <c:v>1617920</c:v>
                </c:pt>
                <c:pt idx="3840">
                  <c:v>1617920</c:v>
                </c:pt>
                <c:pt idx="3841">
                  <c:v>1617920</c:v>
                </c:pt>
                <c:pt idx="3842">
                  <c:v>1617920</c:v>
                </c:pt>
                <c:pt idx="3843">
                  <c:v>1617920</c:v>
                </c:pt>
                <c:pt idx="3844">
                  <c:v>1617920</c:v>
                </c:pt>
                <c:pt idx="3845">
                  <c:v>1617920</c:v>
                </c:pt>
                <c:pt idx="3846">
                  <c:v>1617920</c:v>
                </c:pt>
                <c:pt idx="3847">
                  <c:v>1617920</c:v>
                </c:pt>
                <c:pt idx="3848">
                  <c:v>1617920</c:v>
                </c:pt>
                <c:pt idx="3849">
                  <c:v>1617920</c:v>
                </c:pt>
                <c:pt idx="3850">
                  <c:v>1617920</c:v>
                </c:pt>
                <c:pt idx="3851">
                  <c:v>1617920</c:v>
                </c:pt>
                <c:pt idx="3852">
                  <c:v>1617920</c:v>
                </c:pt>
                <c:pt idx="3853">
                  <c:v>1617920</c:v>
                </c:pt>
                <c:pt idx="3854">
                  <c:v>1617920</c:v>
                </c:pt>
                <c:pt idx="3855">
                  <c:v>1617920</c:v>
                </c:pt>
                <c:pt idx="3856">
                  <c:v>1617920</c:v>
                </c:pt>
                <c:pt idx="3857">
                  <c:v>1617920</c:v>
                </c:pt>
                <c:pt idx="3858">
                  <c:v>1617920</c:v>
                </c:pt>
                <c:pt idx="3859">
                  <c:v>1617920</c:v>
                </c:pt>
                <c:pt idx="3860">
                  <c:v>1617920</c:v>
                </c:pt>
                <c:pt idx="3861">
                  <c:v>1617920</c:v>
                </c:pt>
                <c:pt idx="3862">
                  <c:v>1617920</c:v>
                </c:pt>
                <c:pt idx="3863">
                  <c:v>1617920</c:v>
                </c:pt>
                <c:pt idx="3864">
                  <c:v>1617920</c:v>
                </c:pt>
                <c:pt idx="3865">
                  <c:v>1617920</c:v>
                </c:pt>
                <c:pt idx="3866">
                  <c:v>1617920</c:v>
                </c:pt>
                <c:pt idx="3867">
                  <c:v>1617920</c:v>
                </c:pt>
                <c:pt idx="3868">
                  <c:v>1617920</c:v>
                </c:pt>
                <c:pt idx="3869">
                  <c:v>1617920</c:v>
                </c:pt>
                <c:pt idx="3870">
                  <c:v>1617920</c:v>
                </c:pt>
                <c:pt idx="3871">
                  <c:v>1617920</c:v>
                </c:pt>
                <c:pt idx="3872">
                  <c:v>1617920</c:v>
                </c:pt>
                <c:pt idx="3873">
                  <c:v>1617920</c:v>
                </c:pt>
                <c:pt idx="3874">
                  <c:v>1617920</c:v>
                </c:pt>
                <c:pt idx="3875">
                  <c:v>1617920</c:v>
                </c:pt>
                <c:pt idx="3876">
                  <c:v>1617920</c:v>
                </c:pt>
                <c:pt idx="3877">
                  <c:v>1617920</c:v>
                </c:pt>
                <c:pt idx="3878">
                  <c:v>1617920</c:v>
                </c:pt>
                <c:pt idx="3879">
                  <c:v>1617920</c:v>
                </c:pt>
                <c:pt idx="3880">
                  <c:v>1617920</c:v>
                </c:pt>
                <c:pt idx="3881">
                  <c:v>1617920</c:v>
                </c:pt>
                <c:pt idx="3882">
                  <c:v>1617920</c:v>
                </c:pt>
                <c:pt idx="3883">
                  <c:v>1617920</c:v>
                </c:pt>
                <c:pt idx="3884">
                  <c:v>1617920</c:v>
                </c:pt>
                <c:pt idx="3885">
                  <c:v>1617920</c:v>
                </c:pt>
                <c:pt idx="3886">
                  <c:v>1617920</c:v>
                </c:pt>
                <c:pt idx="3887">
                  <c:v>1617920</c:v>
                </c:pt>
                <c:pt idx="3888">
                  <c:v>1617920</c:v>
                </c:pt>
                <c:pt idx="3889">
                  <c:v>1617920</c:v>
                </c:pt>
                <c:pt idx="3890">
                  <c:v>1617920</c:v>
                </c:pt>
                <c:pt idx="3891">
                  <c:v>1617920</c:v>
                </c:pt>
                <c:pt idx="3892">
                  <c:v>1617920</c:v>
                </c:pt>
                <c:pt idx="3893">
                  <c:v>1617920</c:v>
                </c:pt>
                <c:pt idx="3894">
                  <c:v>1617920</c:v>
                </c:pt>
                <c:pt idx="3895">
                  <c:v>1617920</c:v>
                </c:pt>
                <c:pt idx="3896">
                  <c:v>1617920</c:v>
                </c:pt>
                <c:pt idx="3897">
                  <c:v>1617920</c:v>
                </c:pt>
                <c:pt idx="3898">
                  <c:v>1617920</c:v>
                </c:pt>
                <c:pt idx="3899">
                  <c:v>1617920</c:v>
                </c:pt>
                <c:pt idx="3900">
                  <c:v>1617920</c:v>
                </c:pt>
                <c:pt idx="3901">
                  <c:v>1617920</c:v>
                </c:pt>
                <c:pt idx="3902">
                  <c:v>1617920</c:v>
                </c:pt>
                <c:pt idx="3903">
                  <c:v>1617920</c:v>
                </c:pt>
                <c:pt idx="3904">
                  <c:v>1617920</c:v>
                </c:pt>
                <c:pt idx="3905">
                  <c:v>1617920</c:v>
                </c:pt>
                <c:pt idx="3906">
                  <c:v>1617920</c:v>
                </c:pt>
                <c:pt idx="3907">
                  <c:v>1617920</c:v>
                </c:pt>
                <c:pt idx="3908">
                  <c:v>1617920</c:v>
                </c:pt>
                <c:pt idx="3909">
                  <c:v>1617920</c:v>
                </c:pt>
                <c:pt idx="3910">
                  <c:v>1617920</c:v>
                </c:pt>
                <c:pt idx="3911">
                  <c:v>1617920</c:v>
                </c:pt>
                <c:pt idx="3912">
                  <c:v>1617920</c:v>
                </c:pt>
                <c:pt idx="3913">
                  <c:v>1617920</c:v>
                </c:pt>
                <c:pt idx="3914">
                  <c:v>1617920</c:v>
                </c:pt>
                <c:pt idx="3915">
                  <c:v>1617920</c:v>
                </c:pt>
                <c:pt idx="3916">
                  <c:v>1617920</c:v>
                </c:pt>
                <c:pt idx="3917">
                  <c:v>1617920</c:v>
                </c:pt>
                <c:pt idx="3918">
                  <c:v>1617920</c:v>
                </c:pt>
                <c:pt idx="3919">
                  <c:v>1617920</c:v>
                </c:pt>
                <c:pt idx="3920">
                  <c:v>1617920</c:v>
                </c:pt>
                <c:pt idx="3921">
                  <c:v>1617920</c:v>
                </c:pt>
                <c:pt idx="3922">
                  <c:v>1617920</c:v>
                </c:pt>
                <c:pt idx="3923">
                  <c:v>1617920</c:v>
                </c:pt>
                <c:pt idx="3924">
                  <c:v>1617920</c:v>
                </c:pt>
                <c:pt idx="3925">
                  <c:v>1617920</c:v>
                </c:pt>
                <c:pt idx="3926">
                  <c:v>1617920</c:v>
                </c:pt>
                <c:pt idx="3927">
                  <c:v>1617920</c:v>
                </c:pt>
                <c:pt idx="3928">
                  <c:v>1617920</c:v>
                </c:pt>
                <c:pt idx="3929">
                  <c:v>1617920</c:v>
                </c:pt>
                <c:pt idx="3930">
                  <c:v>1617920</c:v>
                </c:pt>
                <c:pt idx="3931">
                  <c:v>1617920</c:v>
                </c:pt>
                <c:pt idx="3932">
                  <c:v>1617920</c:v>
                </c:pt>
                <c:pt idx="3933">
                  <c:v>1617920</c:v>
                </c:pt>
                <c:pt idx="3934">
                  <c:v>1617920</c:v>
                </c:pt>
                <c:pt idx="3935">
                  <c:v>1617920</c:v>
                </c:pt>
                <c:pt idx="3936">
                  <c:v>1617920</c:v>
                </c:pt>
                <c:pt idx="3937">
                  <c:v>1617920</c:v>
                </c:pt>
                <c:pt idx="3938">
                  <c:v>1617920</c:v>
                </c:pt>
                <c:pt idx="3939">
                  <c:v>1617920</c:v>
                </c:pt>
                <c:pt idx="3940">
                  <c:v>1617920</c:v>
                </c:pt>
                <c:pt idx="3941">
                  <c:v>1617920</c:v>
                </c:pt>
                <c:pt idx="3942">
                  <c:v>1617920</c:v>
                </c:pt>
                <c:pt idx="3943">
                  <c:v>1617920</c:v>
                </c:pt>
                <c:pt idx="3944">
                  <c:v>1617920</c:v>
                </c:pt>
                <c:pt idx="3945">
                  <c:v>1617920</c:v>
                </c:pt>
                <c:pt idx="3946">
                  <c:v>1617920</c:v>
                </c:pt>
                <c:pt idx="3947">
                  <c:v>1617920</c:v>
                </c:pt>
                <c:pt idx="3948">
                  <c:v>1617920</c:v>
                </c:pt>
                <c:pt idx="3949">
                  <c:v>1617920</c:v>
                </c:pt>
                <c:pt idx="3950">
                  <c:v>1617920</c:v>
                </c:pt>
                <c:pt idx="3951">
                  <c:v>1617920</c:v>
                </c:pt>
                <c:pt idx="3952">
                  <c:v>1617920</c:v>
                </c:pt>
                <c:pt idx="3953">
                  <c:v>1617920</c:v>
                </c:pt>
                <c:pt idx="3954">
                  <c:v>1617920</c:v>
                </c:pt>
                <c:pt idx="3955">
                  <c:v>1617920</c:v>
                </c:pt>
                <c:pt idx="3956">
                  <c:v>1617920</c:v>
                </c:pt>
                <c:pt idx="3957">
                  <c:v>1617920</c:v>
                </c:pt>
                <c:pt idx="3958">
                  <c:v>1617920</c:v>
                </c:pt>
                <c:pt idx="3959">
                  <c:v>1617920</c:v>
                </c:pt>
                <c:pt idx="3960">
                  <c:v>1617920</c:v>
                </c:pt>
                <c:pt idx="3961">
                  <c:v>1617920</c:v>
                </c:pt>
                <c:pt idx="3962">
                  <c:v>1617920</c:v>
                </c:pt>
                <c:pt idx="3963">
                  <c:v>1617920</c:v>
                </c:pt>
                <c:pt idx="3964">
                  <c:v>1617920</c:v>
                </c:pt>
                <c:pt idx="3965">
                  <c:v>1617920</c:v>
                </c:pt>
                <c:pt idx="3966">
                  <c:v>1617920</c:v>
                </c:pt>
                <c:pt idx="3967">
                  <c:v>1617920</c:v>
                </c:pt>
                <c:pt idx="3968">
                  <c:v>1617920</c:v>
                </c:pt>
                <c:pt idx="3969">
                  <c:v>1617920</c:v>
                </c:pt>
                <c:pt idx="3970">
                  <c:v>1617920</c:v>
                </c:pt>
                <c:pt idx="3971">
                  <c:v>1617920</c:v>
                </c:pt>
                <c:pt idx="3972">
                  <c:v>1617920</c:v>
                </c:pt>
                <c:pt idx="3973">
                  <c:v>1617920</c:v>
                </c:pt>
                <c:pt idx="3974">
                  <c:v>1617920</c:v>
                </c:pt>
                <c:pt idx="3975">
                  <c:v>1617920</c:v>
                </c:pt>
                <c:pt idx="3976">
                  <c:v>1617920</c:v>
                </c:pt>
                <c:pt idx="3977">
                  <c:v>1617920</c:v>
                </c:pt>
                <c:pt idx="3978">
                  <c:v>1617920</c:v>
                </c:pt>
                <c:pt idx="3979">
                  <c:v>1617920</c:v>
                </c:pt>
                <c:pt idx="3980">
                  <c:v>1617920</c:v>
                </c:pt>
                <c:pt idx="3981">
                  <c:v>1617920</c:v>
                </c:pt>
                <c:pt idx="3982">
                  <c:v>1617920</c:v>
                </c:pt>
                <c:pt idx="3983">
                  <c:v>1617920</c:v>
                </c:pt>
                <c:pt idx="3984">
                  <c:v>1617920</c:v>
                </c:pt>
                <c:pt idx="3985">
                  <c:v>1617920</c:v>
                </c:pt>
                <c:pt idx="3986">
                  <c:v>1617920</c:v>
                </c:pt>
                <c:pt idx="3987">
                  <c:v>1617920</c:v>
                </c:pt>
                <c:pt idx="3988">
                  <c:v>1617920</c:v>
                </c:pt>
                <c:pt idx="3989">
                  <c:v>1617920</c:v>
                </c:pt>
                <c:pt idx="3990">
                  <c:v>1617920</c:v>
                </c:pt>
                <c:pt idx="3991">
                  <c:v>1617920</c:v>
                </c:pt>
                <c:pt idx="3992">
                  <c:v>1617920</c:v>
                </c:pt>
                <c:pt idx="3993">
                  <c:v>1617920</c:v>
                </c:pt>
                <c:pt idx="3994">
                  <c:v>1617920</c:v>
                </c:pt>
                <c:pt idx="3995">
                  <c:v>1617920</c:v>
                </c:pt>
                <c:pt idx="3996">
                  <c:v>1617920</c:v>
                </c:pt>
                <c:pt idx="3997">
                  <c:v>1617920</c:v>
                </c:pt>
                <c:pt idx="3998">
                  <c:v>1617920</c:v>
                </c:pt>
                <c:pt idx="3999">
                  <c:v>1617920</c:v>
                </c:pt>
                <c:pt idx="4000">
                  <c:v>1617920</c:v>
                </c:pt>
                <c:pt idx="4001">
                  <c:v>1617920</c:v>
                </c:pt>
                <c:pt idx="4002">
                  <c:v>1617920</c:v>
                </c:pt>
                <c:pt idx="4003">
                  <c:v>1617920</c:v>
                </c:pt>
                <c:pt idx="4004">
                  <c:v>1617920</c:v>
                </c:pt>
                <c:pt idx="4005">
                  <c:v>1617920</c:v>
                </c:pt>
                <c:pt idx="4006">
                  <c:v>1617920</c:v>
                </c:pt>
                <c:pt idx="4007">
                  <c:v>1617920</c:v>
                </c:pt>
                <c:pt idx="4008">
                  <c:v>1617920</c:v>
                </c:pt>
                <c:pt idx="4009">
                  <c:v>1617920</c:v>
                </c:pt>
                <c:pt idx="4010">
                  <c:v>1617920</c:v>
                </c:pt>
                <c:pt idx="4011">
                  <c:v>1617920</c:v>
                </c:pt>
                <c:pt idx="4012">
                  <c:v>1617920</c:v>
                </c:pt>
                <c:pt idx="4013">
                  <c:v>1617920</c:v>
                </c:pt>
                <c:pt idx="4014">
                  <c:v>1617920</c:v>
                </c:pt>
                <c:pt idx="4015">
                  <c:v>1617920</c:v>
                </c:pt>
                <c:pt idx="4016">
                  <c:v>1617920</c:v>
                </c:pt>
                <c:pt idx="4017">
                  <c:v>1617920</c:v>
                </c:pt>
                <c:pt idx="4018">
                  <c:v>1617920</c:v>
                </c:pt>
                <c:pt idx="4019">
                  <c:v>1617920</c:v>
                </c:pt>
                <c:pt idx="4020">
                  <c:v>1617920</c:v>
                </c:pt>
                <c:pt idx="4021">
                  <c:v>1617920</c:v>
                </c:pt>
                <c:pt idx="4022">
                  <c:v>1617920</c:v>
                </c:pt>
                <c:pt idx="4023">
                  <c:v>1617920</c:v>
                </c:pt>
                <c:pt idx="4024">
                  <c:v>1617920</c:v>
                </c:pt>
                <c:pt idx="4025">
                  <c:v>1617920</c:v>
                </c:pt>
                <c:pt idx="4026">
                  <c:v>1617920</c:v>
                </c:pt>
                <c:pt idx="4027">
                  <c:v>1617920</c:v>
                </c:pt>
                <c:pt idx="4028">
                  <c:v>1617920</c:v>
                </c:pt>
                <c:pt idx="4029">
                  <c:v>1617920</c:v>
                </c:pt>
                <c:pt idx="4030">
                  <c:v>1617920</c:v>
                </c:pt>
                <c:pt idx="4031">
                  <c:v>1617920</c:v>
                </c:pt>
                <c:pt idx="4032">
                  <c:v>1617920</c:v>
                </c:pt>
                <c:pt idx="4033">
                  <c:v>1617920</c:v>
                </c:pt>
                <c:pt idx="4034">
                  <c:v>1617920</c:v>
                </c:pt>
                <c:pt idx="4035">
                  <c:v>1617920</c:v>
                </c:pt>
                <c:pt idx="4036">
                  <c:v>1617920</c:v>
                </c:pt>
                <c:pt idx="4037">
                  <c:v>1617920</c:v>
                </c:pt>
                <c:pt idx="4038">
                  <c:v>1617920</c:v>
                </c:pt>
                <c:pt idx="4039">
                  <c:v>1617920</c:v>
                </c:pt>
                <c:pt idx="4040">
                  <c:v>1617920</c:v>
                </c:pt>
                <c:pt idx="4041">
                  <c:v>1617920</c:v>
                </c:pt>
                <c:pt idx="4042">
                  <c:v>1617920</c:v>
                </c:pt>
                <c:pt idx="4043">
                  <c:v>1617920</c:v>
                </c:pt>
                <c:pt idx="4044">
                  <c:v>1617920</c:v>
                </c:pt>
                <c:pt idx="4045">
                  <c:v>1617920</c:v>
                </c:pt>
                <c:pt idx="4046">
                  <c:v>1617920</c:v>
                </c:pt>
                <c:pt idx="4047">
                  <c:v>1617920</c:v>
                </c:pt>
                <c:pt idx="4048">
                  <c:v>1617920</c:v>
                </c:pt>
                <c:pt idx="4049">
                  <c:v>1617920</c:v>
                </c:pt>
                <c:pt idx="4050">
                  <c:v>1617920</c:v>
                </c:pt>
                <c:pt idx="4051">
                  <c:v>1617920</c:v>
                </c:pt>
                <c:pt idx="4052">
                  <c:v>1617920</c:v>
                </c:pt>
                <c:pt idx="4053">
                  <c:v>1617920</c:v>
                </c:pt>
                <c:pt idx="4054">
                  <c:v>1617920</c:v>
                </c:pt>
                <c:pt idx="4055">
                  <c:v>1617920</c:v>
                </c:pt>
                <c:pt idx="4056">
                  <c:v>1617920</c:v>
                </c:pt>
                <c:pt idx="4057">
                  <c:v>1617920</c:v>
                </c:pt>
                <c:pt idx="4058">
                  <c:v>1617920</c:v>
                </c:pt>
                <c:pt idx="4059">
                  <c:v>1617920</c:v>
                </c:pt>
                <c:pt idx="4060">
                  <c:v>1617920</c:v>
                </c:pt>
                <c:pt idx="4061">
                  <c:v>1617920</c:v>
                </c:pt>
                <c:pt idx="4062">
                  <c:v>1617920</c:v>
                </c:pt>
                <c:pt idx="4063">
                  <c:v>1617920</c:v>
                </c:pt>
                <c:pt idx="4064">
                  <c:v>1617920</c:v>
                </c:pt>
                <c:pt idx="4065">
                  <c:v>1617920</c:v>
                </c:pt>
                <c:pt idx="4066">
                  <c:v>1617920</c:v>
                </c:pt>
                <c:pt idx="4067">
                  <c:v>1617920</c:v>
                </c:pt>
                <c:pt idx="4068">
                  <c:v>1617920</c:v>
                </c:pt>
                <c:pt idx="4069">
                  <c:v>1617920</c:v>
                </c:pt>
                <c:pt idx="4070">
                  <c:v>1617920</c:v>
                </c:pt>
                <c:pt idx="4071">
                  <c:v>1617920</c:v>
                </c:pt>
                <c:pt idx="4072">
                  <c:v>1617920</c:v>
                </c:pt>
                <c:pt idx="4073">
                  <c:v>1617920</c:v>
                </c:pt>
                <c:pt idx="4074">
                  <c:v>1617920</c:v>
                </c:pt>
                <c:pt idx="4075">
                  <c:v>1617920</c:v>
                </c:pt>
                <c:pt idx="4076">
                  <c:v>1617920</c:v>
                </c:pt>
                <c:pt idx="4077">
                  <c:v>1617920</c:v>
                </c:pt>
                <c:pt idx="4078">
                  <c:v>1617920</c:v>
                </c:pt>
                <c:pt idx="4079">
                  <c:v>1617920</c:v>
                </c:pt>
                <c:pt idx="4080">
                  <c:v>1617920</c:v>
                </c:pt>
                <c:pt idx="4081">
                  <c:v>1617920</c:v>
                </c:pt>
                <c:pt idx="4082">
                  <c:v>1617920</c:v>
                </c:pt>
                <c:pt idx="4083">
                  <c:v>1617920</c:v>
                </c:pt>
                <c:pt idx="4084">
                  <c:v>1617920</c:v>
                </c:pt>
                <c:pt idx="4085">
                  <c:v>1617920</c:v>
                </c:pt>
                <c:pt idx="4086">
                  <c:v>1617920</c:v>
                </c:pt>
                <c:pt idx="4087">
                  <c:v>1617920</c:v>
                </c:pt>
                <c:pt idx="4088">
                  <c:v>1617920</c:v>
                </c:pt>
                <c:pt idx="4089">
                  <c:v>1617920</c:v>
                </c:pt>
                <c:pt idx="4090">
                  <c:v>1617920</c:v>
                </c:pt>
                <c:pt idx="4091">
                  <c:v>1617920</c:v>
                </c:pt>
                <c:pt idx="4092">
                  <c:v>1617920</c:v>
                </c:pt>
                <c:pt idx="4093">
                  <c:v>1617920</c:v>
                </c:pt>
                <c:pt idx="4094">
                  <c:v>1617920</c:v>
                </c:pt>
                <c:pt idx="4095">
                  <c:v>1617920</c:v>
                </c:pt>
                <c:pt idx="4096">
                  <c:v>1617920</c:v>
                </c:pt>
                <c:pt idx="4097">
                  <c:v>1617920</c:v>
                </c:pt>
                <c:pt idx="4098">
                  <c:v>1617920</c:v>
                </c:pt>
                <c:pt idx="4099">
                  <c:v>1617920</c:v>
                </c:pt>
                <c:pt idx="4100">
                  <c:v>1617920</c:v>
                </c:pt>
                <c:pt idx="4101">
                  <c:v>1617920</c:v>
                </c:pt>
                <c:pt idx="4102">
                  <c:v>1617920</c:v>
                </c:pt>
                <c:pt idx="4103">
                  <c:v>1617920</c:v>
                </c:pt>
                <c:pt idx="4104">
                  <c:v>1617920</c:v>
                </c:pt>
                <c:pt idx="4105">
                  <c:v>1617920</c:v>
                </c:pt>
                <c:pt idx="4106">
                  <c:v>1617920</c:v>
                </c:pt>
                <c:pt idx="4107">
                  <c:v>1617920</c:v>
                </c:pt>
                <c:pt idx="4108">
                  <c:v>1617920</c:v>
                </c:pt>
                <c:pt idx="4109">
                  <c:v>1617920</c:v>
                </c:pt>
                <c:pt idx="4110">
                  <c:v>1617920</c:v>
                </c:pt>
                <c:pt idx="4111">
                  <c:v>1617920</c:v>
                </c:pt>
                <c:pt idx="4112">
                  <c:v>1617920</c:v>
                </c:pt>
                <c:pt idx="4113">
                  <c:v>1617920</c:v>
                </c:pt>
                <c:pt idx="4114">
                  <c:v>1617920</c:v>
                </c:pt>
                <c:pt idx="4115">
                  <c:v>1617920</c:v>
                </c:pt>
                <c:pt idx="4116">
                  <c:v>1617920</c:v>
                </c:pt>
                <c:pt idx="4117">
                  <c:v>1617920</c:v>
                </c:pt>
                <c:pt idx="4118">
                  <c:v>1617920</c:v>
                </c:pt>
                <c:pt idx="4119">
                  <c:v>1617920</c:v>
                </c:pt>
                <c:pt idx="4120">
                  <c:v>1617920</c:v>
                </c:pt>
                <c:pt idx="4121">
                  <c:v>1617920</c:v>
                </c:pt>
                <c:pt idx="4122">
                  <c:v>1617920</c:v>
                </c:pt>
                <c:pt idx="4123">
                  <c:v>1617920</c:v>
                </c:pt>
                <c:pt idx="4124">
                  <c:v>1617920</c:v>
                </c:pt>
                <c:pt idx="4125">
                  <c:v>1617920</c:v>
                </c:pt>
                <c:pt idx="4126">
                  <c:v>1617920</c:v>
                </c:pt>
                <c:pt idx="4127">
                  <c:v>1617920</c:v>
                </c:pt>
                <c:pt idx="4128">
                  <c:v>1617920</c:v>
                </c:pt>
                <c:pt idx="4129">
                  <c:v>1617920</c:v>
                </c:pt>
                <c:pt idx="4130">
                  <c:v>1617920</c:v>
                </c:pt>
                <c:pt idx="4131">
                  <c:v>1617920</c:v>
                </c:pt>
                <c:pt idx="4132">
                  <c:v>1617920</c:v>
                </c:pt>
                <c:pt idx="4133">
                  <c:v>1617920</c:v>
                </c:pt>
                <c:pt idx="4134">
                  <c:v>1617920</c:v>
                </c:pt>
                <c:pt idx="4135">
                  <c:v>1617920</c:v>
                </c:pt>
                <c:pt idx="4136">
                  <c:v>1617920</c:v>
                </c:pt>
                <c:pt idx="4137">
                  <c:v>1617920</c:v>
                </c:pt>
                <c:pt idx="4138">
                  <c:v>1617920</c:v>
                </c:pt>
                <c:pt idx="4139">
                  <c:v>1617920</c:v>
                </c:pt>
                <c:pt idx="4140">
                  <c:v>1617920</c:v>
                </c:pt>
                <c:pt idx="4141">
                  <c:v>1617920</c:v>
                </c:pt>
                <c:pt idx="4142">
                  <c:v>1617920</c:v>
                </c:pt>
                <c:pt idx="4143">
                  <c:v>1617920</c:v>
                </c:pt>
                <c:pt idx="4144">
                  <c:v>1617920</c:v>
                </c:pt>
                <c:pt idx="4145">
                  <c:v>1617920</c:v>
                </c:pt>
                <c:pt idx="4146">
                  <c:v>1617920</c:v>
                </c:pt>
                <c:pt idx="4147">
                  <c:v>1617920</c:v>
                </c:pt>
                <c:pt idx="4148">
                  <c:v>1617920</c:v>
                </c:pt>
                <c:pt idx="4149">
                  <c:v>1617920</c:v>
                </c:pt>
                <c:pt idx="4150">
                  <c:v>1617920</c:v>
                </c:pt>
                <c:pt idx="4151">
                  <c:v>1617920</c:v>
                </c:pt>
                <c:pt idx="4152">
                  <c:v>1617920</c:v>
                </c:pt>
                <c:pt idx="4153">
                  <c:v>1617920</c:v>
                </c:pt>
                <c:pt idx="4154">
                  <c:v>1617920</c:v>
                </c:pt>
                <c:pt idx="4155">
                  <c:v>1617920</c:v>
                </c:pt>
                <c:pt idx="4156">
                  <c:v>1617920</c:v>
                </c:pt>
                <c:pt idx="4157">
                  <c:v>1617920</c:v>
                </c:pt>
                <c:pt idx="4158">
                  <c:v>1617920</c:v>
                </c:pt>
                <c:pt idx="4159">
                  <c:v>1617920</c:v>
                </c:pt>
                <c:pt idx="4160">
                  <c:v>1617920</c:v>
                </c:pt>
                <c:pt idx="4161">
                  <c:v>1617920</c:v>
                </c:pt>
                <c:pt idx="4162">
                  <c:v>1617920</c:v>
                </c:pt>
                <c:pt idx="4163">
                  <c:v>1617920</c:v>
                </c:pt>
                <c:pt idx="4164">
                  <c:v>1617920</c:v>
                </c:pt>
                <c:pt idx="4165">
                  <c:v>1617920</c:v>
                </c:pt>
                <c:pt idx="4166">
                  <c:v>1617920</c:v>
                </c:pt>
                <c:pt idx="4167">
                  <c:v>1617920</c:v>
                </c:pt>
                <c:pt idx="4168">
                  <c:v>1617920</c:v>
                </c:pt>
                <c:pt idx="4169">
                  <c:v>1617920</c:v>
                </c:pt>
                <c:pt idx="4170">
                  <c:v>1617920</c:v>
                </c:pt>
                <c:pt idx="4171">
                  <c:v>1617920</c:v>
                </c:pt>
                <c:pt idx="4172">
                  <c:v>1617920</c:v>
                </c:pt>
                <c:pt idx="4173">
                  <c:v>1617920</c:v>
                </c:pt>
                <c:pt idx="4174">
                  <c:v>1617920</c:v>
                </c:pt>
                <c:pt idx="4175">
                  <c:v>1617920</c:v>
                </c:pt>
                <c:pt idx="4176">
                  <c:v>1617920</c:v>
                </c:pt>
                <c:pt idx="4177">
                  <c:v>1617920</c:v>
                </c:pt>
                <c:pt idx="4178">
                  <c:v>1617920</c:v>
                </c:pt>
                <c:pt idx="4179">
                  <c:v>1617920</c:v>
                </c:pt>
                <c:pt idx="4180">
                  <c:v>1617920</c:v>
                </c:pt>
                <c:pt idx="4181">
                  <c:v>1617920</c:v>
                </c:pt>
                <c:pt idx="4182">
                  <c:v>1617920</c:v>
                </c:pt>
                <c:pt idx="4183">
                  <c:v>1617920</c:v>
                </c:pt>
                <c:pt idx="4184">
                  <c:v>1617920</c:v>
                </c:pt>
                <c:pt idx="4185">
                  <c:v>1617920</c:v>
                </c:pt>
                <c:pt idx="4186">
                  <c:v>1617920</c:v>
                </c:pt>
                <c:pt idx="4187">
                  <c:v>1617920</c:v>
                </c:pt>
                <c:pt idx="4188">
                  <c:v>1617920</c:v>
                </c:pt>
                <c:pt idx="4189">
                  <c:v>1617920</c:v>
                </c:pt>
                <c:pt idx="4190">
                  <c:v>1617920</c:v>
                </c:pt>
                <c:pt idx="4191">
                  <c:v>1617920</c:v>
                </c:pt>
                <c:pt idx="4192">
                  <c:v>1617920</c:v>
                </c:pt>
                <c:pt idx="4193">
                  <c:v>1617920</c:v>
                </c:pt>
                <c:pt idx="4194">
                  <c:v>1617920</c:v>
                </c:pt>
                <c:pt idx="4195">
                  <c:v>1617920</c:v>
                </c:pt>
                <c:pt idx="4196">
                  <c:v>1617920</c:v>
                </c:pt>
                <c:pt idx="4197">
                  <c:v>1617920</c:v>
                </c:pt>
                <c:pt idx="4198">
                  <c:v>1617920</c:v>
                </c:pt>
                <c:pt idx="4199">
                  <c:v>1617920</c:v>
                </c:pt>
                <c:pt idx="4200">
                  <c:v>1617920</c:v>
                </c:pt>
                <c:pt idx="4201">
                  <c:v>1617920</c:v>
                </c:pt>
                <c:pt idx="4202">
                  <c:v>1617920</c:v>
                </c:pt>
                <c:pt idx="4203">
                  <c:v>1617920</c:v>
                </c:pt>
                <c:pt idx="4204">
                  <c:v>1617920</c:v>
                </c:pt>
                <c:pt idx="4205">
                  <c:v>1617920</c:v>
                </c:pt>
                <c:pt idx="4206">
                  <c:v>1617920</c:v>
                </c:pt>
                <c:pt idx="4207">
                  <c:v>1617920</c:v>
                </c:pt>
                <c:pt idx="4208">
                  <c:v>1617920</c:v>
                </c:pt>
                <c:pt idx="4209">
                  <c:v>1617920</c:v>
                </c:pt>
                <c:pt idx="4210">
                  <c:v>1617920</c:v>
                </c:pt>
                <c:pt idx="4211">
                  <c:v>1617920</c:v>
                </c:pt>
                <c:pt idx="4212">
                  <c:v>1617920</c:v>
                </c:pt>
                <c:pt idx="4213">
                  <c:v>1617920</c:v>
                </c:pt>
                <c:pt idx="4214">
                  <c:v>1617920</c:v>
                </c:pt>
                <c:pt idx="4215">
                  <c:v>1617920</c:v>
                </c:pt>
                <c:pt idx="4216">
                  <c:v>1617920</c:v>
                </c:pt>
                <c:pt idx="4217">
                  <c:v>1617920</c:v>
                </c:pt>
                <c:pt idx="4218">
                  <c:v>1617920</c:v>
                </c:pt>
                <c:pt idx="4219">
                  <c:v>1617920</c:v>
                </c:pt>
                <c:pt idx="4220">
                  <c:v>1617920</c:v>
                </c:pt>
                <c:pt idx="4221">
                  <c:v>1617920</c:v>
                </c:pt>
                <c:pt idx="4222">
                  <c:v>1617920</c:v>
                </c:pt>
                <c:pt idx="4223">
                  <c:v>1617920</c:v>
                </c:pt>
                <c:pt idx="4224">
                  <c:v>1617920</c:v>
                </c:pt>
                <c:pt idx="4225">
                  <c:v>1617920</c:v>
                </c:pt>
                <c:pt idx="4226">
                  <c:v>1617920</c:v>
                </c:pt>
                <c:pt idx="4227">
                  <c:v>1617920</c:v>
                </c:pt>
                <c:pt idx="4228">
                  <c:v>1617920</c:v>
                </c:pt>
                <c:pt idx="4229">
                  <c:v>1617920</c:v>
                </c:pt>
                <c:pt idx="4230">
                  <c:v>1617920</c:v>
                </c:pt>
                <c:pt idx="4231">
                  <c:v>1617920</c:v>
                </c:pt>
                <c:pt idx="4232">
                  <c:v>1617920</c:v>
                </c:pt>
                <c:pt idx="4233">
                  <c:v>1617920</c:v>
                </c:pt>
                <c:pt idx="4234">
                  <c:v>1617920</c:v>
                </c:pt>
                <c:pt idx="4235">
                  <c:v>1617920</c:v>
                </c:pt>
                <c:pt idx="4236">
                  <c:v>1617920</c:v>
                </c:pt>
                <c:pt idx="4237">
                  <c:v>1617920</c:v>
                </c:pt>
                <c:pt idx="4238">
                  <c:v>1617920</c:v>
                </c:pt>
                <c:pt idx="4239">
                  <c:v>1617920</c:v>
                </c:pt>
                <c:pt idx="4240">
                  <c:v>1617920</c:v>
                </c:pt>
                <c:pt idx="4241">
                  <c:v>1617920</c:v>
                </c:pt>
                <c:pt idx="4242">
                  <c:v>1617920</c:v>
                </c:pt>
                <c:pt idx="4243">
                  <c:v>1617920</c:v>
                </c:pt>
                <c:pt idx="4244">
                  <c:v>1617920</c:v>
                </c:pt>
                <c:pt idx="4245">
                  <c:v>1617920</c:v>
                </c:pt>
                <c:pt idx="4246">
                  <c:v>1617920</c:v>
                </c:pt>
                <c:pt idx="4247">
                  <c:v>1617920</c:v>
                </c:pt>
                <c:pt idx="4248">
                  <c:v>1617920</c:v>
                </c:pt>
                <c:pt idx="4249">
                  <c:v>1617920</c:v>
                </c:pt>
                <c:pt idx="4250">
                  <c:v>1617920</c:v>
                </c:pt>
                <c:pt idx="4251">
                  <c:v>1617920</c:v>
                </c:pt>
                <c:pt idx="4252">
                  <c:v>1617920</c:v>
                </c:pt>
                <c:pt idx="4253">
                  <c:v>1617920</c:v>
                </c:pt>
                <c:pt idx="4254">
                  <c:v>1617920</c:v>
                </c:pt>
                <c:pt idx="4255">
                  <c:v>1617920</c:v>
                </c:pt>
                <c:pt idx="4256">
                  <c:v>1617920</c:v>
                </c:pt>
                <c:pt idx="4257">
                  <c:v>1617920</c:v>
                </c:pt>
                <c:pt idx="4258">
                  <c:v>1617920</c:v>
                </c:pt>
                <c:pt idx="4259">
                  <c:v>1617920</c:v>
                </c:pt>
                <c:pt idx="4260">
                  <c:v>1617920</c:v>
                </c:pt>
                <c:pt idx="4261">
                  <c:v>1617920</c:v>
                </c:pt>
                <c:pt idx="4262">
                  <c:v>1617920</c:v>
                </c:pt>
                <c:pt idx="4263">
                  <c:v>1617920</c:v>
                </c:pt>
                <c:pt idx="4264">
                  <c:v>1617920</c:v>
                </c:pt>
                <c:pt idx="4265">
                  <c:v>1617920</c:v>
                </c:pt>
                <c:pt idx="4266">
                  <c:v>1617920</c:v>
                </c:pt>
                <c:pt idx="4267">
                  <c:v>1617920</c:v>
                </c:pt>
                <c:pt idx="4268">
                  <c:v>1617920</c:v>
                </c:pt>
                <c:pt idx="4269">
                  <c:v>1617920</c:v>
                </c:pt>
                <c:pt idx="4270">
                  <c:v>1617920</c:v>
                </c:pt>
                <c:pt idx="4271">
                  <c:v>1617920</c:v>
                </c:pt>
                <c:pt idx="4272">
                  <c:v>1617920</c:v>
                </c:pt>
                <c:pt idx="4273">
                  <c:v>1617920</c:v>
                </c:pt>
                <c:pt idx="4274">
                  <c:v>1617920</c:v>
                </c:pt>
                <c:pt idx="4275">
                  <c:v>1617920</c:v>
                </c:pt>
                <c:pt idx="4276">
                  <c:v>1617920</c:v>
                </c:pt>
                <c:pt idx="4277">
                  <c:v>1617920</c:v>
                </c:pt>
                <c:pt idx="4278">
                  <c:v>1617920</c:v>
                </c:pt>
                <c:pt idx="4279">
                  <c:v>1617920</c:v>
                </c:pt>
                <c:pt idx="4280">
                  <c:v>1617920</c:v>
                </c:pt>
                <c:pt idx="4281">
                  <c:v>1617920</c:v>
                </c:pt>
                <c:pt idx="4282">
                  <c:v>1617920</c:v>
                </c:pt>
                <c:pt idx="4283">
                  <c:v>1617920</c:v>
                </c:pt>
                <c:pt idx="4284">
                  <c:v>1617920</c:v>
                </c:pt>
                <c:pt idx="4285">
                  <c:v>1617920</c:v>
                </c:pt>
                <c:pt idx="4286">
                  <c:v>1617920</c:v>
                </c:pt>
                <c:pt idx="4287">
                  <c:v>1617920</c:v>
                </c:pt>
                <c:pt idx="4288">
                  <c:v>1617920</c:v>
                </c:pt>
                <c:pt idx="4289">
                  <c:v>1617920</c:v>
                </c:pt>
                <c:pt idx="4290">
                  <c:v>1617920</c:v>
                </c:pt>
                <c:pt idx="4291">
                  <c:v>1617920</c:v>
                </c:pt>
                <c:pt idx="4292">
                  <c:v>1617920</c:v>
                </c:pt>
                <c:pt idx="4293">
                  <c:v>1617920</c:v>
                </c:pt>
                <c:pt idx="4294">
                  <c:v>1617920</c:v>
                </c:pt>
                <c:pt idx="4295">
                  <c:v>1617920</c:v>
                </c:pt>
                <c:pt idx="4296">
                  <c:v>1617920</c:v>
                </c:pt>
                <c:pt idx="4297">
                  <c:v>1617920</c:v>
                </c:pt>
                <c:pt idx="4298">
                  <c:v>1617920</c:v>
                </c:pt>
                <c:pt idx="4299">
                  <c:v>1617920</c:v>
                </c:pt>
                <c:pt idx="4300">
                  <c:v>1617920</c:v>
                </c:pt>
                <c:pt idx="4301">
                  <c:v>1617920</c:v>
                </c:pt>
                <c:pt idx="4302">
                  <c:v>1617920</c:v>
                </c:pt>
                <c:pt idx="4303">
                  <c:v>1617920</c:v>
                </c:pt>
                <c:pt idx="4304">
                  <c:v>1617920</c:v>
                </c:pt>
                <c:pt idx="4305">
                  <c:v>1617920</c:v>
                </c:pt>
                <c:pt idx="4306">
                  <c:v>1617920</c:v>
                </c:pt>
                <c:pt idx="4307">
                  <c:v>1617920</c:v>
                </c:pt>
                <c:pt idx="4308">
                  <c:v>1617920</c:v>
                </c:pt>
                <c:pt idx="4309">
                  <c:v>1617920</c:v>
                </c:pt>
                <c:pt idx="4310">
                  <c:v>1617920</c:v>
                </c:pt>
                <c:pt idx="4311">
                  <c:v>1617920</c:v>
                </c:pt>
                <c:pt idx="4312">
                  <c:v>1617920</c:v>
                </c:pt>
                <c:pt idx="4313">
                  <c:v>1617920</c:v>
                </c:pt>
                <c:pt idx="4314">
                  <c:v>1617920</c:v>
                </c:pt>
                <c:pt idx="4315">
                  <c:v>1617920</c:v>
                </c:pt>
                <c:pt idx="4316">
                  <c:v>1617920</c:v>
                </c:pt>
                <c:pt idx="4317">
                  <c:v>1617920</c:v>
                </c:pt>
                <c:pt idx="4318">
                  <c:v>1617920</c:v>
                </c:pt>
                <c:pt idx="4319">
                  <c:v>1617920</c:v>
                </c:pt>
                <c:pt idx="4320">
                  <c:v>1617920</c:v>
                </c:pt>
                <c:pt idx="4321">
                  <c:v>1617920</c:v>
                </c:pt>
                <c:pt idx="4322">
                  <c:v>1617920</c:v>
                </c:pt>
                <c:pt idx="4323">
                  <c:v>1617920</c:v>
                </c:pt>
                <c:pt idx="4324">
                  <c:v>1617920</c:v>
                </c:pt>
                <c:pt idx="4325">
                  <c:v>1617920</c:v>
                </c:pt>
                <c:pt idx="4326">
                  <c:v>1617920</c:v>
                </c:pt>
                <c:pt idx="4327">
                  <c:v>1617920</c:v>
                </c:pt>
                <c:pt idx="4328">
                  <c:v>1617920</c:v>
                </c:pt>
                <c:pt idx="4329">
                  <c:v>1617920</c:v>
                </c:pt>
                <c:pt idx="4330">
                  <c:v>1617920</c:v>
                </c:pt>
                <c:pt idx="4331">
                  <c:v>1617920</c:v>
                </c:pt>
                <c:pt idx="4332">
                  <c:v>1617920</c:v>
                </c:pt>
                <c:pt idx="4333">
                  <c:v>1617920</c:v>
                </c:pt>
                <c:pt idx="4334">
                  <c:v>1617920</c:v>
                </c:pt>
                <c:pt idx="4335">
                  <c:v>1617920</c:v>
                </c:pt>
                <c:pt idx="4336">
                  <c:v>1617920</c:v>
                </c:pt>
                <c:pt idx="4337">
                  <c:v>1617920</c:v>
                </c:pt>
                <c:pt idx="4338">
                  <c:v>1617920</c:v>
                </c:pt>
                <c:pt idx="4339">
                  <c:v>1617920</c:v>
                </c:pt>
                <c:pt idx="4340">
                  <c:v>1617920</c:v>
                </c:pt>
                <c:pt idx="4341">
                  <c:v>1617920</c:v>
                </c:pt>
                <c:pt idx="4342">
                  <c:v>1617920</c:v>
                </c:pt>
                <c:pt idx="4343">
                  <c:v>1617920</c:v>
                </c:pt>
                <c:pt idx="4344">
                  <c:v>1617920</c:v>
                </c:pt>
                <c:pt idx="4345">
                  <c:v>1617920</c:v>
                </c:pt>
                <c:pt idx="4346">
                  <c:v>1617920</c:v>
                </c:pt>
                <c:pt idx="4347">
                  <c:v>1617920</c:v>
                </c:pt>
                <c:pt idx="4348">
                  <c:v>1617920</c:v>
                </c:pt>
                <c:pt idx="4349">
                  <c:v>1617920</c:v>
                </c:pt>
                <c:pt idx="4350">
                  <c:v>1617920</c:v>
                </c:pt>
                <c:pt idx="4351">
                  <c:v>1617920</c:v>
                </c:pt>
                <c:pt idx="4352">
                  <c:v>1617920</c:v>
                </c:pt>
                <c:pt idx="4353">
                  <c:v>1617920</c:v>
                </c:pt>
                <c:pt idx="4354">
                  <c:v>1617920</c:v>
                </c:pt>
                <c:pt idx="4355">
                  <c:v>1617920</c:v>
                </c:pt>
                <c:pt idx="4356">
                  <c:v>1617920</c:v>
                </c:pt>
                <c:pt idx="4357">
                  <c:v>1617920</c:v>
                </c:pt>
                <c:pt idx="4358">
                  <c:v>1617920</c:v>
                </c:pt>
                <c:pt idx="4359">
                  <c:v>1617920</c:v>
                </c:pt>
                <c:pt idx="4360">
                  <c:v>1617920</c:v>
                </c:pt>
                <c:pt idx="4361">
                  <c:v>1617920</c:v>
                </c:pt>
                <c:pt idx="4362">
                  <c:v>1617920</c:v>
                </c:pt>
                <c:pt idx="4363">
                  <c:v>1617920</c:v>
                </c:pt>
                <c:pt idx="4364">
                  <c:v>1617920</c:v>
                </c:pt>
                <c:pt idx="4365">
                  <c:v>1617920</c:v>
                </c:pt>
                <c:pt idx="4366">
                  <c:v>1617920</c:v>
                </c:pt>
                <c:pt idx="4367">
                  <c:v>1617920</c:v>
                </c:pt>
                <c:pt idx="4368">
                  <c:v>1617920</c:v>
                </c:pt>
                <c:pt idx="4369">
                  <c:v>1617920</c:v>
                </c:pt>
                <c:pt idx="4370">
                  <c:v>1617920</c:v>
                </c:pt>
                <c:pt idx="4371">
                  <c:v>1617920</c:v>
                </c:pt>
                <c:pt idx="4372">
                  <c:v>1617920</c:v>
                </c:pt>
                <c:pt idx="4373">
                  <c:v>1617920</c:v>
                </c:pt>
                <c:pt idx="4374">
                  <c:v>1617920</c:v>
                </c:pt>
                <c:pt idx="4375">
                  <c:v>1617920</c:v>
                </c:pt>
                <c:pt idx="4376">
                  <c:v>1617920</c:v>
                </c:pt>
                <c:pt idx="4377">
                  <c:v>1617920</c:v>
                </c:pt>
                <c:pt idx="4378">
                  <c:v>1617920</c:v>
                </c:pt>
                <c:pt idx="4379">
                  <c:v>1617920</c:v>
                </c:pt>
                <c:pt idx="4380">
                  <c:v>1617920</c:v>
                </c:pt>
                <c:pt idx="4381">
                  <c:v>1617920</c:v>
                </c:pt>
                <c:pt idx="4382">
                  <c:v>1617920</c:v>
                </c:pt>
                <c:pt idx="4383">
                  <c:v>1617920</c:v>
                </c:pt>
                <c:pt idx="4384">
                  <c:v>1617920</c:v>
                </c:pt>
                <c:pt idx="4385">
                  <c:v>1617920</c:v>
                </c:pt>
                <c:pt idx="4386">
                  <c:v>1617920</c:v>
                </c:pt>
                <c:pt idx="4387">
                  <c:v>1617920</c:v>
                </c:pt>
                <c:pt idx="4388">
                  <c:v>1617920</c:v>
                </c:pt>
                <c:pt idx="4389">
                  <c:v>1617920</c:v>
                </c:pt>
                <c:pt idx="4390">
                  <c:v>1617920</c:v>
                </c:pt>
                <c:pt idx="4391">
                  <c:v>1617920</c:v>
                </c:pt>
                <c:pt idx="4392">
                  <c:v>1617920</c:v>
                </c:pt>
                <c:pt idx="4393">
                  <c:v>1617920</c:v>
                </c:pt>
                <c:pt idx="4394">
                  <c:v>1617920</c:v>
                </c:pt>
                <c:pt idx="4395">
                  <c:v>1617920</c:v>
                </c:pt>
                <c:pt idx="4396">
                  <c:v>1617920</c:v>
                </c:pt>
                <c:pt idx="4397">
                  <c:v>1617920</c:v>
                </c:pt>
                <c:pt idx="4398">
                  <c:v>1617920</c:v>
                </c:pt>
                <c:pt idx="4399">
                  <c:v>1617920</c:v>
                </c:pt>
                <c:pt idx="4400">
                  <c:v>1617920</c:v>
                </c:pt>
                <c:pt idx="4401">
                  <c:v>1617920</c:v>
                </c:pt>
                <c:pt idx="4402">
                  <c:v>1617920</c:v>
                </c:pt>
                <c:pt idx="4403">
                  <c:v>1617920</c:v>
                </c:pt>
                <c:pt idx="4404">
                  <c:v>1617920</c:v>
                </c:pt>
                <c:pt idx="4405">
                  <c:v>1617920</c:v>
                </c:pt>
                <c:pt idx="4406">
                  <c:v>1617920</c:v>
                </c:pt>
                <c:pt idx="4407">
                  <c:v>1617920</c:v>
                </c:pt>
                <c:pt idx="4408">
                  <c:v>1617920</c:v>
                </c:pt>
                <c:pt idx="4409">
                  <c:v>1617920</c:v>
                </c:pt>
                <c:pt idx="4410">
                  <c:v>1617920</c:v>
                </c:pt>
                <c:pt idx="4411">
                  <c:v>1617920</c:v>
                </c:pt>
                <c:pt idx="4412">
                  <c:v>1617920</c:v>
                </c:pt>
                <c:pt idx="4413">
                  <c:v>1617920</c:v>
                </c:pt>
                <c:pt idx="4414">
                  <c:v>1617920</c:v>
                </c:pt>
                <c:pt idx="4415">
                  <c:v>1617920</c:v>
                </c:pt>
                <c:pt idx="4416">
                  <c:v>1617920</c:v>
                </c:pt>
                <c:pt idx="4417">
                  <c:v>1617920</c:v>
                </c:pt>
                <c:pt idx="4418">
                  <c:v>1617920</c:v>
                </c:pt>
                <c:pt idx="4419">
                  <c:v>1617920</c:v>
                </c:pt>
                <c:pt idx="4420">
                  <c:v>1617920</c:v>
                </c:pt>
                <c:pt idx="4421">
                  <c:v>1617920</c:v>
                </c:pt>
                <c:pt idx="4422">
                  <c:v>1617920</c:v>
                </c:pt>
                <c:pt idx="4423">
                  <c:v>1617920</c:v>
                </c:pt>
                <c:pt idx="4424">
                  <c:v>1617920</c:v>
                </c:pt>
                <c:pt idx="4425">
                  <c:v>1617920</c:v>
                </c:pt>
                <c:pt idx="4426">
                  <c:v>1617920</c:v>
                </c:pt>
                <c:pt idx="4427">
                  <c:v>1617920</c:v>
                </c:pt>
                <c:pt idx="4428">
                  <c:v>1617920</c:v>
                </c:pt>
                <c:pt idx="4429">
                  <c:v>1617920</c:v>
                </c:pt>
                <c:pt idx="4430">
                  <c:v>1617920</c:v>
                </c:pt>
                <c:pt idx="4431">
                  <c:v>1617920</c:v>
                </c:pt>
                <c:pt idx="4432">
                  <c:v>1617920</c:v>
                </c:pt>
                <c:pt idx="4433">
                  <c:v>1617920</c:v>
                </c:pt>
                <c:pt idx="4434">
                  <c:v>1617920</c:v>
                </c:pt>
                <c:pt idx="4435">
                  <c:v>1617920</c:v>
                </c:pt>
                <c:pt idx="4436">
                  <c:v>1617920</c:v>
                </c:pt>
                <c:pt idx="4437">
                  <c:v>1617920</c:v>
                </c:pt>
                <c:pt idx="4438">
                  <c:v>1617920</c:v>
                </c:pt>
                <c:pt idx="4439">
                  <c:v>1617920</c:v>
                </c:pt>
                <c:pt idx="4440">
                  <c:v>1617920</c:v>
                </c:pt>
                <c:pt idx="4441">
                  <c:v>1617920</c:v>
                </c:pt>
                <c:pt idx="4442">
                  <c:v>1617920</c:v>
                </c:pt>
                <c:pt idx="4443">
                  <c:v>1617920</c:v>
                </c:pt>
                <c:pt idx="4444">
                  <c:v>1617920</c:v>
                </c:pt>
                <c:pt idx="4445">
                  <c:v>1617920</c:v>
                </c:pt>
                <c:pt idx="4446">
                  <c:v>1617920</c:v>
                </c:pt>
                <c:pt idx="4447">
                  <c:v>1617920</c:v>
                </c:pt>
                <c:pt idx="4448">
                  <c:v>1617920</c:v>
                </c:pt>
                <c:pt idx="4449">
                  <c:v>1617920</c:v>
                </c:pt>
                <c:pt idx="4450">
                  <c:v>1617920</c:v>
                </c:pt>
                <c:pt idx="4451">
                  <c:v>1617920</c:v>
                </c:pt>
                <c:pt idx="4452">
                  <c:v>1617920</c:v>
                </c:pt>
                <c:pt idx="4453">
                  <c:v>1617920</c:v>
                </c:pt>
                <c:pt idx="4454">
                  <c:v>1617920</c:v>
                </c:pt>
                <c:pt idx="4455">
                  <c:v>1617920</c:v>
                </c:pt>
                <c:pt idx="4456">
                  <c:v>1617920</c:v>
                </c:pt>
                <c:pt idx="4457">
                  <c:v>1617920</c:v>
                </c:pt>
                <c:pt idx="4458">
                  <c:v>1617920</c:v>
                </c:pt>
                <c:pt idx="4459">
                  <c:v>1617920</c:v>
                </c:pt>
                <c:pt idx="4460">
                  <c:v>1617920</c:v>
                </c:pt>
                <c:pt idx="4461">
                  <c:v>1617920</c:v>
                </c:pt>
                <c:pt idx="4462">
                  <c:v>1617920</c:v>
                </c:pt>
                <c:pt idx="4463">
                  <c:v>1617920</c:v>
                </c:pt>
                <c:pt idx="4464">
                  <c:v>1617920</c:v>
                </c:pt>
                <c:pt idx="4465">
                  <c:v>1617920</c:v>
                </c:pt>
                <c:pt idx="4466">
                  <c:v>1617920</c:v>
                </c:pt>
                <c:pt idx="4467">
                  <c:v>1617920</c:v>
                </c:pt>
                <c:pt idx="4468">
                  <c:v>1617920</c:v>
                </c:pt>
                <c:pt idx="4469">
                  <c:v>1617920</c:v>
                </c:pt>
                <c:pt idx="4470">
                  <c:v>1617920</c:v>
                </c:pt>
                <c:pt idx="4471">
                  <c:v>1617920</c:v>
                </c:pt>
                <c:pt idx="4472">
                  <c:v>1617920</c:v>
                </c:pt>
                <c:pt idx="4473">
                  <c:v>1617920</c:v>
                </c:pt>
                <c:pt idx="4474">
                  <c:v>1617920</c:v>
                </c:pt>
                <c:pt idx="4475">
                  <c:v>1617920</c:v>
                </c:pt>
                <c:pt idx="4476">
                  <c:v>1617920</c:v>
                </c:pt>
                <c:pt idx="4477">
                  <c:v>1617920</c:v>
                </c:pt>
                <c:pt idx="4478">
                  <c:v>1617920</c:v>
                </c:pt>
                <c:pt idx="4479">
                  <c:v>1617920</c:v>
                </c:pt>
                <c:pt idx="4480">
                  <c:v>1617920</c:v>
                </c:pt>
                <c:pt idx="4481">
                  <c:v>1617920</c:v>
                </c:pt>
                <c:pt idx="4482">
                  <c:v>1617920</c:v>
                </c:pt>
                <c:pt idx="4483">
                  <c:v>1617920</c:v>
                </c:pt>
                <c:pt idx="4484">
                  <c:v>1617920</c:v>
                </c:pt>
                <c:pt idx="4485">
                  <c:v>1617920</c:v>
                </c:pt>
                <c:pt idx="4486">
                  <c:v>1617920</c:v>
                </c:pt>
                <c:pt idx="4487">
                  <c:v>1617920</c:v>
                </c:pt>
                <c:pt idx="4488">
                  <c:v>1617920</c:v>
                </c:pt>
                <c:pt idx="4489">
                  <c:v>1617920</c:v>
                </c:pt>
                <c:pt idx="4490">
                  <c:v>1617920</c:v>
                </c:pt>
                <c:pt idx="4491">
                  <c:v>1617920</c:v>
                </c:pt>
                <c:pt idx="4492">
                  <c:v>1617920</c:v>
                </c:pt>
                <c:pt idx="4493">
                  <c:v>1617920</c:v>
                </c:pt>
                <c:pt idx="4494">
                  <c:v>1617920</c:v>
                </c:pt>
                <c:pt idx="4495">
                  <c:v>1617920</c:v>
                </c:pt>
                <c:pt idx="4496">
                  <c:v>1617920</c:v>
                </c:pt>
                <c:pt idx="4497">
                  <c:v>1617920</c:v>
                </c:pt>
                <c:pt idx="4498">
                  <c:v>1617920</c:v>
                </c:pt>
                <c:pt idx="4499">
                  <c:v>1617920</c:v>
                </c:pt>
                <c:pt idx="4500">
                  <c:v>1617920</c:v>
                </c:pt>
                <c:pt idx="4501">
                  <c:v>1617920</c:v>
                </c:pt>
                <c:pt idx="4502">
                  <c:v>1617920</c:v>
                </c:pt>
                <c:pt idx="4503">
                  <c:v>1617920</c:v>
                </c:pt>
                <c:pt idx="4504">
                  <c:v>1617920</c:v>
                </c:pt>
                <c:pt idx="4505">
                  <c:v>1617920</c:v>
                </c:pt>
                <c:pt idx="4506">
                  <c:v>1617920</c:v>
                </c:pt>
                <c:pt idx="4507">
                  <c:v>1617920</c:v>
                </c:pt>
                <c:pt idx="4508">
                  <c:v>1617920</c:v>
                </c:pt>
                <c:pt idx="4509">
                  <c:v>1617920</c:v>
                </c:pt>
                <c:pt idx="4510">
                  <c:v>1617920</c:v>
                </c:pt>
                <c:pt idx="4511">
                  <c:v>1617920</c:v>
                </c:pt>
                <c:pt idx="4512">
                  <c:v>1617920</c:v>
                </c:pt>
                <c:pt idx="4513">
                  <c:v>1617920</c:v>
                </c:pt>
                <c:pt idx="4514">
                  <c:v>1617920</c:v>
                </c:pt>
                <c:pt idx="4515">
                  <c:v>1617920</c:v>
                </c:pt>
                <c:pt idx="4516">
                  <c:v>1617920</c:v>
                </c:pt>
                <c:pt idx="4517">
                  <c:v>1617920</c:v>
                </c:pt>
                <c:pt idx="4518">
                  <c:v>1617920</c:v>
                </c:pt>
                <c:pt idx="4519">
                  <c:v>1617920</c:v>
                </c:pt>
                <c:pt idx="4520">
                  <c:v>1617920</c:v>
                </c:pt>
                <c:pt idx="4521">
                  <c:v>1617920</c:v>
                </c:pt>
                <c:pt idx="4522">
                  <c:v>1617920</c:v>
                </c:pt>
                <c:pt idx="4523">
                  <c:v>1617920</c:v>
                </c:pt>
                <c:pt idx="4524">
                  <c:v>1617920</c:v>
                </c:pt>
                <c:pt idx="4525">
                  <c:v>1617920</c:v>
                </c:pt>
                <c:pt idx="4526">
                  <c:v>1617920</c:v>
                </c:pt>
                <c:pt idx="4527">
                  <c:v>1617920</c:v>
                </c:pt>
                <c:pt idx="4528">
                  <c:v>1617920</c:v>
                </c:pt>
                <c:pt idx="4529">
                  <c:v>1617920</c:v>
                </c:pt>
                <c:pt idx="4530">
                  <c:v>1617920</c:v>
                </c:pt>
                <c:pt idx="4531">
                  <c:v>1617920</c:v>
                </c:pt>
                <c:pt idx="4532">
                  <c:v>1617920</c:v>
                </c:pt>
                <c:pt idx="4533">
                  <c:v>1617920</c:v>
                </c:pt>
                <c:pt idx="4534">
                  <c:v>1617920</c:v>
                </c:pt>
                <c:pt idx="4535">
                  <c:v>1617920</c:v>
                </c:pt>
                <c:pt idx="4536">
                  <c:v>1617920</c:v>
                </c:pt>
                <c:pt idx="4537">
                  <c:v>1617920</c:v>
                </c:pt>
                <c:pt idx="4538">
                  <c:v>1617920</c:v>
                </c:pt>
                <c:pt idx="4539">
                  <c:v>1617920</c:v>
                </c:pt>
                <c:pt idx="4540">
                  <c:v>1617920</c:v>
                </c:pt>
                <c:pt idx="4541">
                  <c:v>1617920</c:v>
                </c:pt>
                <c:pt idx="4542">
                  <c:v>1617920</c:v>
                </c:pt>
                <c:pt idx="4543">
                  <c:v>1617920</c:v>
                </c:pt>
                <c:pt idx="4544">
                  <c:v>1617920</c:v>
                </c:pt>
                <c:pt idx="4545">
                  <c:v>1617920</c:v>
                </c:pt>
                <c:pt idx="4546">
                  <c:v>1617920</c:v>
                </c:pt>
                <c:pt idx="4547">
                  <c:v>1617920</c:v>
                </c:pt>
                <c:pt idx="4548">
                  <c:v>1617920</c:v>
                </c:pt>
                <c:pt idx="4549">
                  <c:v>1617920</c:v>
                </c:pt>
                <c:pt idx="4550">
                  <c:v>1617920</c:v>
                </c:pt>
                <c:pt idx="4551">
                  <c:v>1617920</c:v>
                </c:pt>
                <c:pt idx="4552">
                  <c:v>1617920</c:v>
                </c:pt>
                <c:pt idx="4553">
                  <c:v>1617920</c:v>
                </c:pt>
                <c:pt idx="4554">
                  <c:v>1617920</c:v>
                </c:pt>
                <c:pt idx="4555">
                  <c:v>1617920</c:v>
                </c:pt>
                <c:pt idx="4556">
                  <c:v>1617920</c:v>
                </c:pt>
                <c:pt idx="4557">
                  <c:v>1617920</c:v>
                </c:pt>
                <c:pt idx="4558">
                  <c:v>1617920</c:v>
                </c:pt>
                <c:pt idx="4559">
                  <c:v>1617920</c:v>
                </c:pt>
                <c:pt idx="4560">
                  <c:v>1617920</c:v>
                </c:pt>
                <c:pt idx="4561">
                  <c:v>1617920</c:v>
                </c:pt>
                <c:pt idx="4562">
                  <c:v>1617920</c:v>
                </c:pt>
                <c:pt idx="4563">
                  <c:v>1617920</c:v>
                </c:pt>
                <c:pt idx="4564">
                  <c:v>1617920</c:v>
                </c:pt>
                <c:pt idx="4565">
                  <c:v>1617920</c:v>
                </c:pt>
                <c:pt idx="4566">
                  <c:v>1617920</c:v>
                </c:pt>
                <c:pt idx="4567">
                  <c:v>1617920</c:v>
                </c:pt>
                <c:pt idx="4568">
                  <c:v>1617920</c:v>
                </c:pt>
                <c:pt idx="4569">
                  <c:v>1617920</c:v>
                </c:pt>
                <c:pt idx="4570">
                  <c:v>1617920</c:v>
                </c:pt>
                <c:pt idx="4571">
                  <c:v>1617920</c:v>
                </c:pt>
                <c:pt idx="4572">
                  <c:v>1617920</c:v>
                </c:pt>
                <c:pt idx="4573">
                  <c:v>1617920</c:v>
                </c:pt>
                <c:pt idx="4574">
                  <c:v>1617920</c:v>
                </c:pt>
                <c:pt idx="4575">
                  <c:v>1617920</c:v>
                </c:pt>
                <c:pt idx="4576">
                  <c:v>1617920</c:v>
                </c:pt>
                <c:pt idx="4577">
                  <c:v>1617920</c:v>
                </c:pt>
                <c:pt idx="4578">
                  <c:v>1617920</c:v>
                </c:pt>
                <c:pt idx="4579">
                  <c:v>1617920</c:v>
                </c:pt>
                <c:pt idx="4580">
                  <c:v>1617920</c:v>
                </c:pt>
                <c:pt idx="4581">
                  <c:v>1617920</c:v>
                </c:pt>
                <c:pt idx="4582">
                  <c:v>1617920</c:v>
                </c:pt>
                <c:pt idx="4583">
                  <c:v>1617920</c:v>
                </c:pt>
                <c:pt idx="4584">
                  <c:v>1617920</c:v>
                </c:pt>
                <c:pt idx="4585">
                  <c:v>1617920</c:v>
                </c:pt>
                <c:pt idx="4586">
                  <c:v>1617920</c:v>
                </c:pt>
                <c:pt idx="4587">
                  <c:v>1617920</c:v>
                </c:pt>
                <c:pt idx="4588">
                  <c:v>1617920</c:v>
                </c:pt>
                <c:pt idx="4589">
                  <c:v>1617920</c:v>
                </c:pt>
                <c:pt idx="4590">
                  <c:v>1617920</c:v>
                </c:pt>
                <c:pt idx="4591">
                  <c:v>1617920</c:v>
                </c:pt>
                <c:pt idx="4592">
                  <c:v>1617920</c:v>
                </c:pt>
                <c:pt idx="4593">
                  <c:v>1617920</c:v>
                </c:pt>
                <c:pt idx="4594">
                  <c:v>1617920</c:v>
                </c:pt>
                <c:pt idx="4595">
                  <c:v>1617920</c:v>
                </c:pt>
                <c:pt idx="4596">
                  <c:v>1617920</c:v>
                </c:pt>
                <c:pt idx="4597">
                  <c:v>1617920</c:v>
                </c:pt>
                <c:pt idx="4598">
                  <c:v>1617920</c:v>
                </c:pt>
                <c:pt idx="4599">
                  <c:v>1617920</c:v>
                </c:pt>
                <c:pt idx="4600">
                  <c:v>1617920</c:v>
                </c:pt>
                <c:pt idx="4601">
                  <c:v>1617920</c:v>
                </c:pt>
                <c:pt idx="4602">
                  <c:v>1617920</c:v>
                </c:pt>
                <c:pt idx="4603">
                  <c:v>1617920</c:v>
                </c:pt>
                <c:pt idx="4604">
                  <c:v>1617920</c:v>
                </c:pt>
                <c:pt idx="4605">
                  <c:v>1617920</c:v>
                </c:pt>
                <c:pt idx="4606">
                  <c:v>1617920</c:v>
                </c:pt>
                <c:pt idx="4607">
                  <c:v>1617920</c:v>
                </c:pt>
                <c:pt idx="4608">
                  <c:v>1617920</c:v>
                </c:pt>
                <c:pt idx="4609">
                  <c:v>1617920</c:v>
                </c:pt>
                <c:pt idx="4610">
                  <c:v>1617920</c:v>
                </c:pt>
                <c:pt idx="4611">
                  <c:v>1617920</c:v>
                </c:pt>
                <c:pt idx="4612">
                  <c:v>1617920</c:v>
                </c:pt>
                <c:pt idx="4613">
                  <c:v>1617920</c:v>
                </c:pt>
                <c:pt idx="4614">
                  <c:v>1617920</c:v>
                </c:pt>
                <c:pt idx="4615">
                  <c:v>1617920</c:v>
                </c:pt>
                <c:pt idx="4616">
                  <c:v>1617920</c:v>
                </c:pt>
                <c:pt idx="4617">
                  <c:v>1617920</c:v>
                </c:pt>
                <c:pt idx="4618">
                  <c:v>1617920</c:v>
                </c:pt>
                <c:pt idx="4619">
                  <c:v>1617920</c:v>
                </c:pt>
                <c:pt idx="4620">
                  <c:v>1617920</c:v>
                </c:pt>
                <c:pt idx="4621">
                  <c:v>1617920</c:v>
                </c:pt>
                <c:pt idx="4622">
                  <c:v>1617920</c:v>
                </c:pt>
                <c:pt idx="4623">
                  <c:v>1617920</c:v>
                </c:pt>
                <c:pt idx="4624">
                  <c:v>1617920</c:v>
                </c:pt>
                <c:pt idx="4625">
                  <c:v>1617920</c:v>
                </c:pt>
                <c:pt idx="4626">
                  <c:v>1617920</c:v>
                </c:pt>
                <c:pt idx="4627">
                  <c:v>1617920</c:v>
                </c:pt>
                <c:pt idx="4628">
                  <c:v>1617920</c:v>
                </c:pt>
                <c:pt idx="4629">
                  <c:v>1617920</c:v>
                </c:pt>
                <c:pt idx="4630">
                  <c:v>1617920</c:v>
                </c:pt>
                <c:pt idx="4631">
                  <c:v>1617920</c:v>
                </c:pt>
                <c:pt idx="4632">
                  <c:v>1617920</c:v>
                </c:pt>
                <c:pt idx="4633">
                  <c:v>1617920</c:v>
                </c:pt>
                <c:pt idx="4634">
                  <c:v>1617920</c:v>
                </c:pt>
                <c:pt idx="4635">
                  <c:v>1617920</c:v>
                </c:pt>
                <c:pt idx="4636">
                  <c:v>1617920</c:v>
                </c:pt>
                <c:pt idx="4637">
                  <c:v>1617920</c:v>
                </c:pt>
                <c:pt idx="4638">
                  <c:v>1617920</c:v>
                </c:pt>
                <c:pt idx="4639">
                  <c:v>1617920</c:v>
                </c:pt>
                <c:pt idx="4640">
                  <c:v>1617920</c:v>
                </c:pt>
                <c:pt idx="4641">
                  <c:v>1617920</c:v>
                </c:pt>
                <c:pt idx="4642">
                  <c:v>1617920</c:v>
                </c:pt>
                <c:pt idx="4643">
                  <c:v>1617920</c:v>
                </c:pt>
                <c:pt idx="4644">
                  <c:v>1617920</c:v>
                </c:pt>
                <c:pt idx="4645">
                  <c:v>1617920</c:v>
                </c:pt>
                <c:pt idx="4646">
                  <c:v>1617920</c:v>
                </c:pt>
                <c:pt idx="4647">
                  <c:v>1617920</c:v>
                </c:pt>
                <c:pt idx="4648">
                  <c:v>1617920</c:v>
                </c:pt>
                <c:pt idx="4649">
                  <c:v>1617920</c:v>
                </c:pt>
                <c:pt idx="4650">
                  <c:v>1617920</c:v>
                </c:pt>
                <c:pt idx="4651">
                  <c:v>1617920</c:v>
                </c:pt>
                <c:pt idx="4652">
                  <c:v>1617920</c:v>
                </c:pt>
                <c:pt idx="4653">
                  <c:v>1617920</c:v>
                </c:pt>
                <c:pt idx="4654">
                  <c:v>1617920</c:v>
                </c:pt>
                <c:pt idx="4655">
                  <c:v>1617920</c:v>
                </c:pt>
                <c:pt idx="4656">
                  <c:v>1617920</c:v>
                </c:pt>
                <c:pt idx="4657">
                  <c:v>1617920</c:v>
                </c:pt>
                <c:pt idx="4658">
                  <c:v>1617920</c:v>
                </c:pt>
                <c:pt idx="4659">
                  <c:v>1617920</c:v>
                </c:pt>
                <c:pt idx="4660">
                  <c:v>1617920</c:v>
                </c:pt>
                <c:pt idx="4661">
                  <c:v>1617920</c:v>
                </c:pt>
                <c:pt idx="4662">
                  <c:v>1617920</c:v>
                </c:pt>
                <c:pt idx="4663">
                  <c:v>1617920</c:v>
                </c:pt>
                <c:pt idx="4664">
                  <c:v>1617920</c:v>
                </c:pt>
                <c:pt idx="4665">
                  <c:v>1617920</c:v>
                </c:pt>
                <c:pt idx="4666">
                  <c:v>1617920</c:v>
                </c:pt>
                <c:pt idx="4667">
                  <c:v>1617920</c:v>
                </c:pt>
                <c:pt idx="4668">
                  <c:v>1617920</c:v>
                </c:pt>
                <c:pt idx="4669">
                  <c:v>1617920</c:v>
                </c:pt>
                <c:pt idx="4670">
                  <c:v>1617920</c:v>
                </c:pt>
                <c:pt idx="4671">
                  <c:v>1617920</c:v>
                </c:pt>
                <c:pt idx="4672">
                  <c:v>1617920</c:v>
                </c:pt>
                <c:pt idx="4673">
                  <c:v>1617920</c:v>
                </c:pt>
                <c:pt idx="4674">
                  <c:v>1617920</c:v>
                </c:pt>
                <c:pt idx="4675">
                  <c:v>1617920</c:v>
                </c:pt>
                <c:pt idx="4676">
                  <c:v>1617920</c:v>
                </c:pt>
                <c:pt idx="4677">
                  <c:v>1617920</c:v>
                </c:pt>
                <c:pt idx="4678">
                  <c:v>1617920</c:v>
                </c:pt>
                <c:pt idx="4679">
                  <c:v>1617920</c:v>
                </c:pt>
                <c:pt idx="4680">
                  <c:v>1617920</c:v>
                </c:pt>
                <c:pt idx="4681">
                  <c:v>1617920</c:v>
                </c:pt>
                <c:pt idx="4682">
                  <c:v>1617920</c:v>
                </c:pt>
                <c:pt idx="4683">
                  <c:v>1617920</c:v>
                </c:pt>
                <c:pt idx="4684">
                  <c:v>1617920</c:v>
                </c:pt>
                <c:pt idx="4685">
                  <c:v>1617920</c:v>
                </c:pt>
                <c:pt idx="4686">
                  <c:v>1617920</c:v>
                </c:pt>
                <c:pt idx="4687">
                  <c:v>1617920</c:v>
                </c:pt>
                <c:pt idx="4688">
                  <c:v>1617920</c:v>
                </c:pt>
                <c:pt idx="4689">
                  <c:v>1617920</c:v>
                </c:pt>
                <c:pt idx="4690">
                  <c:v>1617920</c:v>
                </c:pt>
                <c:pt idx="4691">
                  <c:v>1617920</c:v>
                </c:pt>
                <c:pt idx="4692">
                  <c:v>1617920</c:v>
                </c:pt>
                <c:pt idx="4693">
                  <c:v>1617920</c:v>
                </c:pt>
                <c:pt idx="4694">
                  <c:v>1617920</c:v>
                </c:pt>
                <c:pt idx="4695">
                  <c:v>1617920</c:v>
                </c:pt>
                <c:pt idx="4696">
                  <c:v>1617920</c:v>
                </c:pt>
                <c:pt idx="4697">
                  <c:v>1617920</c:v>
                </c:pt>
                <c:pt idx="4698">
                  <c:v>1617920</c:v>
                </c:pt>
                <c:pt idx="4699">
                  <c:v>1617920</c:v>
                </c:pt>
                <c:pt idx="4700">
                  <c:v>1617920</c:v>
                </c:pt>
                <c:pt idx="4701">
                  <c:v>1617920</c:v>
                </c:pt>
                <c:pt idx="4702">
                  <c:v>1617920</c:v>
                </c:pt>
                <c:pt idx="4703">
                  <c:v>1617920</c:v>
                </c:pt>
                <c:pt idx="4704">
                  <c:v>1617920</c:v>
                </c:pt>
                <c:pt idx="4705">
                  <c:v>1617920</c:v>
                </c:pt>
                <c:pt idx="4706">
                  <c:v>1617920</c:v>
                </c:pt>
                <c:pt idx="4707">
                  <c:v>1617920</c:v>
                </c:pt>
                <c:pt idx="4708">
                  <c:v>1617920</c:v>
                </c:pt>
                <c:pt idx="4709">
                  <c:v>1617920</c:v>
                </c:pt>
                <c:pt idx="4710">
                  <c:v>1617920</c:v>
                </c:pt>
                <c:pt idx="4711">
                  <c:v>1617920</c:v>
                </c:pt>
                <c:pt idx="4712">
                  <c:v>1617920</c:v>
                </c:pt>
                <c:pt idx="4713">
                  <c:v>1617920</c:v>
                </c:pt>
                <c:pt idx="4714">
                  <c:v>1617920</c:v>
                </c:pt>
                <c:pt idx="4715">
                  <c:v>1617920</c:v>
                </c:pt>
                <c:pt idx="4716">
                  <c:v>1617920</c:v>
                </c:pt>
                <c:pt idx="4717">
                  <c:v>1617920</c:v>
                </c:pt>
                <c:pt idx="4718">
                  <c:v>1617920</c:v>
                </c:pt>
                <c:pt idx="4719">
                  <c:v>1617920</c:v>
                </c:pt>
                <c:pt idx="4720">
                  <c:v>1617920</c:v>
                </c:pt>
                <c:pt idx="4721">
                  <c:v>1617920</c:v>
                </c:pt>
                <c:pt idx="4722">
                  <c:v>1617920</c:v>
                </c:pt>
                <c:pt idx="4723">
                  <c:v>1617920</c:v>
                </c:pt>
                <c:pt idx="4724">
                  <c:v>1617920</c:v>
                </c:pt>
                <c:pt idx="4725">
                  <c:v>1617920</c:v>
                </c:pt>
                <c:pt idx="4726">
                  <c:v>1617920</c:v>
                </c:pt>
                <c:pt idx="4727">
                  <c:v>1617920</c:v>
                </c:pt>
                <c:pt idx="4728">
                  <c:v>1617920</c:v>
                </c:pt>
                <c:pt idx="4729">
                  <c:v>1617920</c:v>
                </c:pt>
                <c:pt idx="4730">
                  <c:v>1617920</c:v>
                </c:pt>
                <c:pt idx="4731">
                  <c:v>1617920</c:v>
                </c:pt>
                <c:pt idx="4732">
                  <c:v>1617920</c:v>
                </c:pt>
                <c:pt idx="4733">
                  <c:v>1617920</c:v>
                </c:pt>
                <c:pt idx="4734">
                  <c:v>1617920</c:v>
                </c:pt>
                <c:pt idx="4735">
                  <c:v>1617920</c:v>
                </c:pt>
                <c:pt idx="4736">
                  <c:v>1617920</c:v>
                </c:pt>
                <c:pt idx="4737">
                  <c:v>1617920</c:v>
                </c:pt>
                <c:pt idx="4738">
                  <c:v>1617920</c:v>
                </c:pt>
                <c:pt idx="4739">
                  <c:v>1617920</c:v>
                </c:pt>
                <c:pt idx="4740">
                  <c:v>1617920</c:v>
                </c:pt>
                <c:pt idx="4741">
                  <c:v>1617920</c:v>
                </c:pt>
                <c:pt idx="4742">
                  <c:v>1617920</c:v>
                </c:pt>
                <c:pt idx="4743">
                  <c:v>1617920</c:v>
                </c:pt>
                <c:pt idx="4744">
                  <c:v>1617920</c:v>
                </c:pt>
                <c:pt idx="4745">
                  <c:v>1617920</c:v>
                </c:pt>
                <c:pt idx="4746">
                  <c:v>1617920</c:v>
                </c:pt>
                <c:pt idx="4747">
                  <c:v>1617920</c:v>
                </c:pt>
                <c:pt idx="4748">
                  <c:v>1617920</c:v>
                </c:pt>
                <c:pt idx="4749">
                  <c:v>1617920</c:v>
                </c:pt>
                <c:pt idx="4750">
                  <c:v>1617920</c:v>
                </c:pt>
                <c:pt idx="4751">
                  <c:v>1617920</c:v>
                </c:pt>
                <c:pt idx="4752">
                  <c:v>1617920</c:v>
                </c:pt>
                <c:pt idx="4753">
                  <c:v>1617920</c:v>
                </c:pt>
                <c:pt idx="4754">
                  <c:v>1617920</c:v>
                </c:pt>
                <c:pt idx="4755">
                  <c:v>1617920</c:v>
                </c:pt>
                <c:pt idx="4756">
                  <c:v>1617920</c:v>
                </c:pt>
                <c:pt idx="4757">
                  <c:v>1617920</c:v>
                </c:pt>
                <c:pt idx="4758">
                  <c:v>1617920</c:v>
                </c:pt>
                <c:pt idx="4759">
                  <c:v>1617920</c:v>
                </c:pt>
                <c:pt idx="4760">
                  <c:v>1617920</c:v>
                </c:pt>
                <c:pt idx="4761">
                  <c:v>1617920</c:v>
                </c:pt>
                <c:pt idx="4762">
                  <c:v>1617920</c:v>
                </c:pt>
                <c:pt idx="4763">
                  <c:v>1617920</c:v>
                </c:pt>
                <c:pt idx="4764">
                  <c:v>1617920</c:v>
                </c:pt>
                <c:pt idx="4765">
                  <c:v>1617920</c:v>
                </c:pt>
                <c:pt idx="4766">
                  <c:v>1617920</c:v>
                </c:pt>
                <c:pt idx="4767">
                  <c:v>1617920</c:v>
                </c:pt>
                <c:pt idx="4768">
                  <c:v>1617920</c:v>
                </c:pt>
                <c:pt idx="4769">
                  <c:v>1617920</c:v>
                </c:pt>
                <c:pt idx="4770">
                  <c:v>1617920</c:v>
                </c:pt>
                <c:pt idx="4771">
                  <c:v>1617920</c:v>
                </c:pt>
                <c:pt idx="4772">
                  <c:v>1617920</c:v>
                </c:pt>
                <c:pt idx="4773">
                  <c:v>1617920</c:v>
                </c:pt>
                <c:pt idx="4774">
                  <c:v>1617920</c:v>
                </c:pt>
                <c:pt idx="4775">
                  <c:v>1617920</c:v>
                </c:pt>
                <c:pt idx="4776">
                  <c:v>1617920</c:v>
                </c:pt>
                <c:pt idx="4777">
                  <c:v>1617920</c:v>
                </c:pt>
                <c:pt idx="4778">
                  <c:v>1617920</c:v>
                </c:pt>
                <c:pt idx="4779">
                  <c:v>1617920</c:v>
                </c:pt>
                <c:pt idx="4780">
                  <c:v>1617920</c:v>
                </c:pt>
                <c:pt idx="4781">
                  <c:v>1617920</c:v>
                </c:pt>
                <c:pt idx="4782">
                  <c:v>1617920</c:v>
                </c:pt>
                <c:pt idx="4783">
                  <c:v>1617920</c:v>
                </c:pt>
                <c:pt idx="4784">
                  <c:v>1617920</c:v>
                </c:pt>
                <c:pt idx="4785">
                  <c:v>1617920</c:v>
                </c:pt>
                <c:pt idx="4786">
                  <c:v>1617920</c:v>
                </c:pt>
                <c:pt idx="4787">
                  <c:v>1617920</c:v>
                </c:pt>
                <c:pt idx="4788">
                  <c:v>1617920</c:v>
                </c:pt>
                <c:pt idx="4789">
                  <c:v>1617920</c:v>
                </c:pt>
                <c:pt idx="4790">
                  <c:v>1617920</c:v>
                </c:pt>
                <c:pt idx="4791">
                  <c:v>1617920</c:v>
                </c:pt>
                <c:pt idx="4792">
                  <c:v>1617920</c:v>
                </c:pt>
                <c:pt idx="4793">
                  <c:v>1617920</c:v>
                </c:pt>
                <c:pt idx="4794">
                  <c:v>1617920</c:v>
                </c:pt>
                <c:pt idx="4795">
                  <c:v>1617920</c:v>
                </c:pt>
                <c:pt idx="4796">
                  <c:v>1617920</c:v>
                </c:pt>
                <c:pt idx="4797">
                  <c:v>1617920</c:v>
                </c:pt>
                <c:pt idx="4798">
                  <c:v>1617920</c:v>
                </c:pt>
                <c:pt idx="4799">
                  <c:v>1617920</c:v>
                </c:pt>
                <c:pt idx="4800">
                  <c:v>1617920</c:v>
                </c:pt>
                <c:pt idx="4801">
                  <c:v>1617920</c:v>
                </c:pt>
                <c:pt idx="4802">
                  <c:v>1617920</c:v>
                </c:pt>
                <c:pt idx="4803">
                  <c:v>1617920</c:v>
                </c:pt>
                <c:pt idx="4804">
                  <c:v>1617920</c:v>
                </c:pt>
                <c:pt idx="4805">
                  <c:v>1617920</c:v>
                </c:pt>
                <c:pt idx="4806">
                  <c:v>1617920</c:v>
                </c:pt>
                <c:pt idx="4807">
                  <c:v>1617920</c:v>
                </c:pt>
                <c:pt idx="4808">
                  <c:v>1617920</c:v>
                </c:pt>
                <c:pt idx="4809">
                  <c:v>1617920</c:v>
                </c:pt>
                <c:pt idx="4810">
                  <c:v>1617920</c:v>
                </c:pt>
                <c:pt idx="4811">
                  <c:v>1617920</c:v>
                </c:pt>
                <c:pt idx="4812">
                  <c:v>1617920</c:v>
                </c:pt>
                <c:pt idx="4813">
                  <c:v>1617920</c:v>
                </c:pt>
                <c:pt idx="4814">
                  <c:v>1617920</c:v>
                </c:pt>
                <c:pt idx="4815">
                  <c:v>1617920</c:v>
                </c:pt>
                <c:pt idx="4816">
                  <c:v>1617920</c:v>
                </c:pt>
                <c:pt idx="4817">
                  <c:v>1617920</c:v>
                </c:pt>
                <c:pt idx="4818">
                  <c:v>1617920</c:v>
                </c:pt>
                <c:pt idx="4819">
                  <c:v>1617920</c:v>
                </c:pt>
                <c:pt idx="4820">
                  <c:v>1617920</c:v>
                </c:pt>
                <c:pt idx="4821">
                  <c:v>1617920</c:v>
                </c:pt>
                <c:pt idx="4822">
                  <c:v>1617920</c:v>
                </c:pt>
                <c:pt idx="4823">
                  <c:v>1617920</c:v>
                </c:pt>
                <c:pt idx="4824">
                  <c:v>1617920</c:v>
                </c:pt>
                <c:pt idx="4825">
                  <c:v>1617920</c:v>
                </c:pt>
                <c:pt idx="4826">
                  <c:v>1617920</c:v>
                </c:pt>
                <c:pt idx="4827">
                  <c:v>1617920</c:v>
                </c:pt>
                <c:pt idx="4828">
                  <c:v>1617920</c:v>
                </c:pt>
                <c:pt idx="4829">
                  <c:v>1617920</c:v>
                </c:pt>
                <c:pt idx="4830">
                  <c:v>1617920</c:v>
                </c:pt>
                <c:pt idx="4831">
                  <c:v>1617920</c:v>
                </c:pt>
                <c:pt idx="4832">
                  <c:v>1617920</c:v>
                </c:pt>
                <c:pt idx="4833">
                  <c:v>1617920</c:v>
                </c:pt>
                <c:pt idx="4834">
                  <c:v>1617920</c:v>
                </c:pt>
                <c:pt idx="4835">
                  <c:v>1617920</c:v>
                </c:pt>
                <c:pt idx="4836">
                  <c:v>1617920</c:v>
                </c:pt>
                <c:pt idx="4837">
                  <c:v>1617920</c:v>
                </c:pt>
                <c:pt idx="4838">
                  <c:v>1617920</c:v>
                </c:pt>
                <c:pt idx="4839">
                  <c:v>1617920</c:v>
                </c:pt>
                <c:pt idx="4840">
                  <c:v>1617920</c:v>
                </c:pt>
                <c:pt idx="4841">
                  <c:v>1617920</c:v>
                </c:pt>
                <c:pt idx="4842">
                  <c:v>1617920</c:v>
                </c:pt>
                <c:pt idx="4843">
                  <c:v>1617920</c:v>
                </c:pt>
                <c:pt idx="4844">
                  <c:v>1617920</c:v>
                </c:pt>
                <c:pt idx="4845">
                  <c:v>1617920</c:v>
                </c:pt>
                <c:pt idx="4846">
                  <c:v>1617920</c:v>
                </c:pt>
                <c:pt idx="4847">
                  <c:v>1617920</c:v>
                </c:pt>
                <c:pt idx="4848">
                  <c:v>1617920</c:v>
                </c:pt>
                <c:pt idx="4849">
                  <c:v>1617920</c:v>
                </c:pt>
                <c:pt idx="4850">
                  <c:v>1617920</c:v>
                </c:pt>
                <c:pt idx="4851">
                  <c:v>1617920</c:v>
                </c:pt>
                <c:pt idx="4852">
                  <c:v>1617920</c:v>
                </c:pt>
                <c:pt idx="4853">
                  <c:v>1617920</c:v>
                </c:pt>
                <c:pt idx="4854">
                  <c:v>1617920</c:v>
                </c:pt>
                <c:pt idx="4855">
                  <c:v>1617920</c:v>
                </c:pt>
                <c:pt idx="4856">
                  <c:v>1617920</c:v>
                </c:pt>
                <c:pt idx="4857">
                  <c:v>1617920</c:v>
                </c:pt>
                <c:pt idx="4858">
                  <c:v>1617920</c:v>
                </c:pt>
                <c:pt idx="4859">
                  <c:v>1617920</c:v>
                </c:pt>
                <c:pt idx="4860">
                  <c:v>1617920</c:v>
                </c:pt>
                <c:pt idx="4861">
                  <c:v>1617920</c:v>
                </c:pt>
                <c:pt idx="4862">
                  <c:v>1617920</c:v>
                </c:pt>
                <c:pt idx="4863">
                  <c:v>1617920</c:v>
                </c:pt>
                <c:pt idx="4864">
                  <c:v>1617920</c:v>
                </c:pt>
                <c:pt idx="4865">
                  <c:v>1617920</c:v>
                </c:pt>
                <c:pt idx="4866">
                  <c:v>1617920</c:v>
                </c:pt>
                <c:pt idx="4867">
                  <c:v>1617920</c:v>
                </c:pt>
                <c:pt idx="4868">
                  <c:v>1617920</c:v>
                </c:pt>
                <c:pt idx="4869">
                  <c:v>1617920</c:v>
                </c:pt>
                <c:pt idx="4870">
                  <c:v>1617920</c:v>
                </c:pt>
                <c:pt idx="4871">
                  <c:v>1617920</c:v>
                </c:pt>
                <c:pt idx="4872">
                  <c:v>1617920</c:v>
                </c:pt>
                <c:pt idx="4873">
                  <c:v>1617920</c:v>
                </c:pt>
                <c:pt idx="4874">
                  <c:v>1617920</c:v>
                </c:pt>
                <c:pt idx="4875">
                  <c:v>1617920</c:v>
                </c:pt>
                <c:pt idx="4876">
                  <c:v>1617920</c:v>
                </c:pt>
                <c:pt idx="4877">
                  <c:v>1617920</c:v>
                </c:pt>
                <c:pt idx="4878">
                  <c:v>1617920</c:v>
                </c:pt>
                <c:pt idx="4879">
                  <c:v>1617920</c:v>
                </c:pt>
                <c:pt idx="4880">
                  <c:v>1617920</c:v>
                </c:pt>
                <c:pt idx="4881">
                  <c:v>1617920</c:v>
                </c:pt>
                <c:pt idx="4882">
                  <c:v>1617920</c:v>
                </c:pt>
                <c:pt idx="4883">
                  <c:v>1617920</c:v>
                </c:pt>
                <c:pt idx="4884">
                  <c:v>1617920</c:v>
                </c:pt>
                <c:pt idx="4885">
                  <c:v>1617920</c:v>
                </c:pt>
                <c:pt idx="4886">
                  <c:v>1617920</c:v>
                </c:pt>
                <c:pt idx="4887">
                  <c:v>1617920</c:v>
                </c:pt>
                <c:pt idx="4888">
                  <c:v>1617920</c:v>
                </c:pt>
                <c:pt idx="4889">
                  <c:v>1617920</c:v>
                </c:pt>
                <c:pt idx="4890">
                  <c:v>1617920</c:v>
                </c:pt>
                <c:pt idx="4891">
                  <c:v>1617920</c:v>
                </c:pt>
                <c:pt idx="4892">
                  <c:v>1617920</c:v>
                </c:pt>
                <c:pt idx="4893">
                  <c:v>1617920</c:v>
                </c:pt>
                <c:pt idx="4894">
                  <c:v>1617920</c:v>
                </c:pt>
                <c:pt idx="4895">
                  <c:v>1617920</c:v>
                </c:pt>
                <c:pt idx="4896">
                  <c:v>1617920</c:v>
                </c:pt>
                <c:pt idx="4897">
                  <c:v>1617920</c:v>
                </c:pt>
                <c:pt idx="4898">
                  <c:v>1617920</c:v>
                </c:pt>
                <c:pt idx="4899">
                  <c:v>1617920</c:v>
                </c:pt>
                <c:pt idx="4900">
                  <c:v>1617920</c:v>
                </c:pt>
                <c:pt idx="4901">
                  <c:v>1617920</c:v>
                </c:pt>
                <c:pt idx="4902">
                  <c:v>1617920</c:v>
                </c:pt>
                <c:pt idx="4903">
                  <c:v>1617920</c:v>
                </c:pt>
                <c:pt idx="4904">
                  <c:v>1617920</c:v>
                </c:pt>
                <c:pt idx="4905">
                  <c:v>1617920</c:v>
                </c:pt>
                <c:pt idx="4906">
                  <c:v>1617920</c:v>
                </c:pt>
                <c:pt idx="4907">
                  <c:v>1617920</c:v>
                </c:pt>
                <c:pt idx="4908">
                  <c:v>1617920</c:v>
                </c:pt>
                <c:pt idx="4909">
                  <c:v>1617920</c:v>
                </c:pt>
                <c:pt idx="4910">
                  <c:v>1617920</c:v>
                </c:pt>
                <c:pt idx="4911">
                  <c:v>1617920</c:v>
                </c:pt>
                <c:pt idx="4912">
                  <c:v>1617920</c:v>
                </c:pt>
                <c:pt idx="4913">
                  <c:v>1617920</c:v>
                </c:pt>
                <c:pt idx="4914">
                  <c:v>1617920</c:v>
                </c:pt>
                <c:pt idx="4915">
                  <c:v>1617920</c:v>
                </c:pt>
                <c:pt idx="4916">
                  <c:v>1617920</c:v>
                </c:pt>
                <c:pt idx="4917">
                  <c:v>1617920</c:v>
                </c:pt>
                <c:pt idx="4918">
                  <c:v>1617920</c:v>
                </c:pt>
                <c:pt idx="4919">
                  <c:v>1617920</c:v>
                </c:pt>
                <c:pt idx="4920">
                  <c:v>1617920</c:v>
                </c:pt>
                <c:pt idx="4921">
                  <c:v>1617920</c:v>
                </c:pt>
                <c:pt idx="4922">
                  <c:v>1617920</c:v>
                </c:pt>
                <c:pt idx="4923">
                  <c:v>1617920</c:v>
                </c:pt>
                <c:pt idx="4924">
                  <c:v>1617920</c:v>
                </c:pt>
                <c:pt idx="4925">
                  <c:v>1617920</c:v>
                </c:pt>
                <c:pt idx="4926">
                  <c:v>1617920</c:v>
                </c:pt>
                <c:pt idx="4927">
                  <c:v>1617920</c:v>
                </c:pt>
                <c:pt idx="4928">
                  <c:v>1617920</c:v>
                </c:pt>
                <c:pt idx="4929">
                  <c:v>1617920</c:v>
                </c:pt>
                <c:pt idx="4930">
                  <c:v>1617920</c:v>
                </c:pt>
                <c:pt idx="4931">
                  <c:v>1617920</c:v>
                </c:pt>
                <c:pt idx="4932">
                  <c:v>1617920</c:v>
                </c:pt>
                <c:pt idx="4933">
                  <c:v>1617920</c:v>
                </c:pt>
                <c:pt idx="4934">
                  <c:v>1617920</c:v>
                </c:pt>
                <c:pt idx="4935">
                  <c:v>1617920</c:v>
                </c:pt>
                <c:pt idx="4936">
                  <c:v>1617920</c:v>
                </c:pt>
                <c:pt idx="4937">
                  <c:v>1617920</c:v>
                </c:pt>
                <c:pt idx="4938">
                  <c:v>1617920</c:v>
                </c:pt>
                <c:pt idx="4939">
                  <c:v>1617920</c:v>
                </c:pt>
                <c:pt idx="4940">
                  <c:v>1617920</c:v>
                </c:pt>
                <c:pt idx="4941">
                  <c:v>1617920</c:v>
                </c:pt>
                <c:pt idx="4942">
                  <c:v>1617920</c:v>
                </c:pt>
                <c:pt idx="4943">
                  <c:v>1617920</c:v>
                </c:pt>
                <c:pt idx="4944">
                  <c:v>1617920</c:v>
                </c:pt>
                <c:pt idx="4945">
                  <c:v>1617920</c:v>
                </c:pt>
                <c:pt idx="4946">
                  <c:v>1617920</c:v>
                </c:pt>
                <c:pt idx="4947">
                  <c:v>1617920</c:v>
                </c:pt>
                <c:pt idx="4948">
                  <c:v>1617920</c:v>
                </c:pt>
                <c:pt idx="4949">
                  <c:v>1617920</c:v>
                </c:pt>
                <c:pt idx="4950">
                  <c:v>1617920</c:v>
                </c:pt>
                <c:pt idx="4951">
                  <c:v>1617920</c:v>
                </c:pt>
                <c:pt idx="4952">
                  <c:v>1617920</c:v>
                </c:pt>
                <c:pt idx="4953">
                  <c:v>1617920</c:v>
                </c:pt>
                <c:pt idx="4954">
                  <c:v>1617920</c:v>
                </c:pt>
                <c:pt idx="4955">
                  <c:v>1617920</c:v>
                </c:pt>
                <c:pt idx="4956">
                  <c:v>1617920</c:v>
                </c:pt>
                <c:pt idx="4957">
                  <c:v>1617920</c:v>
                </c:pt>
                <c:pt idx="4958">
                  <c:v>1617920</c:v>
                </c:pt>
                <c:pt idx="4959">
                  <c:v>1617920</c:v>
                </c:pt>
                <c:pt idx="4960">
                  <c:v>1617920</c:v>
                </c:pt>
                <c:pt idx="4961">
                  <c:v>1617920</c:v>
                </c:pt>
                <c:pt idx="4962">
                  <c:v>1617920</c:v>
                </c:pt>
                <c:pt idx="4963">
                  <c:v>1617920</c:v>
                </c:pt>
                <c:pt idx="4964">
                  <c:v>1617920</c:v>
                </c:pt>
                <c:pt idx="4965">
                  <c:v>1617920</c:v>
                </c:pt>
                <c:pt idx="4966">
                  <c:v>1617920</c:v>
                </c:pt>
                <c:pt idx="4967">
                  <c:v>1617920</c:v>
                </c:pt>
                <c:pt idx="4968">
                  <c:v>1617920</c:v>
                </c:pt>
                <c:pt idx="4969">
                  <c:v>1617920</c:v>
                </c:pt>
                <c:pt idx="4970">
                  <c:v>1617920</c:v>
                </c:pt>
                <c:pt idx="4971">
                  <c:v>1617920</c:v>
                </c:pt>
                <c:pt idx="4972">
                  <c:v>1617920</c:v>
                </c:pt>
                <c:pt idx="4973">
                  <c:v>1617920</c:v>
                </c:pt>
                <c:pt idx="4974">
                  <c:v>1617920</c:v>
                </c:pt>
                <c:pt idx="4975">
                  <c:v>1617920</c:v>
                </c:pt>
                <c:pt idx="4976">
                  <c:v>1617920</c:v>
                </c:pt>
                <c:pt idx="4977">
                  <c:v>1617920</c:v>
                </c:pt>
                <c:pt idx="4978">
                  <c:v>1617920</c:v>
                </c:pt>
                <c:pt idx="4979">
                  <c:v>1617920</c:v>
                </c:pt>
                <c:pt idx="4980">
                  <c:v>1617920</c:v>
                </c:pt>
                <c:pt idx="4981">
                  <c:v>1617920</c:v>
                </c:pt>
                <c:pt idx="4982">
                  <c:v>1617920</c:v>
                </c:pt>
                <c:pt idx="4983">
                  <c:v>1617920</c:v>
                </c:pt>
                <c:pt idx="4984">
                  <c:v>1617920</c:v>
                </c:pt>
                <c:pt idx="4985">
                  <c:v>1617920</c:v>
                </c:pt>
                <c:pt idx="4986">
                  <c:v>1617920</c:v>
                </c:pt>
                <c:pt idx="4987">
                  <c:v>1617920</c:v>
                </c:pt>
                <c:pt idx="4988">
                  <c:v>1617920</c:v>
                </c:pt>
                <c:pt idx="4989">
                  <c:v>1617920</c:v>
                </c:pt>
                <c:pt idx="4990">
                  <c:v>1617920</c:v>
                </c:pt>
                <c:pt idx="4991">
                  <c:v>1617920</c:v>
                </c:pt>
                <c:pt idx="4992">
                  <c:v>1617920</c:v>
                </c:pt>
                <c:pt idx="4993">
                  <c:v>1617920</c:v>
                </c:pt>
                <c:pt idx="4994">
                  <c:v>1617920</c:v>
                </c:pt>
                <c:pt idx="4995">
                  <c:v>1617920</c:v>
                </c:pt>
                <c:pt idx="4996">
                  <c:v>1617920</c:v>
                </c:pt>
                <c:pt idx="4997">
                  <c:v>1617920</c:v>
                </c:pt>
                <c:pt idx="4998">
                  <c:v>1617920</c:v>
                </c:pt>
                <c:pt idx="4999">
                  <c:v>1617920</c:v>
                </c:pt>
                <c:pt idx="5000">
                  <c:v>1617920</c:v>
                </c:pt>
                <c:pt idx="5001">
                  <c:v>1617920</c:v>
                </c:pt>
                <c:pt idx="5002">
                  <c:v>1617920</c:v>
                </c:pt>
                <c:pt idx="5003">
                  <c:v>1617920</c:v>
                </c:pt>
                <c:pt idx="5004">
                  <c:v>1617920</c:v>
                </c:pt>
                <c:pt idx="5005">
                  <c:v>1617920</c:v>
                </c:pt>
                <c:pt idx="5006">
                  <c:v>1617920</c:v>
                </c:pt>
                <c:pt idx="5007">
                  <c:v>1617920</c:v>
                </c:pt>
                <c:pt idx="5008">
                  <c:v>1617920</c:v>
                </c:pt>
                <c:pt idx="5009">
                  <c:v>1617920</c:v>
                </c:pt>
                <c:pt idx="5010">
                  <c:v>1617920</c:v>
                </c:pt>
                <c:pt idx="5011">
                  <c:v>1617920</c:v>
                </c:pt>
                <c:pt idx="5012">
                  <c:v>1617920</c:v>
                </c:pt>
                <c:pt idx="5013">
                  <c:v>1617920</c:v>
                </c:pt>
                <c:pt idx="5014">
                  <c:v>1617920</c:v>
                </c:pt>
                <c:pt idx="5015">
                  <c:v>1617920</c:v>
                </c:pt>
                <c:pt idx="5016">
                  <c:v>1617920</c:v>
                </c:pt>
                <c:pt idx="5017">
                  <c:v>1617920</c:v>
                </c:pt>
                <c:pt idx="5018">
                  <c:v>1617920</c:v>
                </c:pt>
                <c:pt idx="5019">
                  <c:v>1617920</c:v>
                </c:pt>
                <c:pt idx="5020">
                  <c:v>1617920</c:v>
                </c:pt>
                <c:pt idx="5021">
                  <c:v>1617920</c:v>
                </c:pt>
                <c:pt idx="5022">
                  <c:v>1617920</c:v>
                </c:pt>
                <c:pt idx="5023">
                  <c:v>1617920</c:v>
                </c:pt>
                <c:pt idx="5024">
                  <c:v>1617920</c:v>
                </c:pt>
                <c:pt idx="5025">
                  <c:v>1617920</c:v>
                </c:pt>
                <c:pt idx="5026">
                  <c:v>1617920</c:v>
                </c:pt>
                <c:pt idx="5027">
                  <c:v>1617920</c:v>
                </c:pt>
                <c:pt idx="5028">
                  <c:v>1617920</c:v>
                </c:pt>
                <c:pt idx="5029">
                  <c:v>1617920</c:v>
                </c:pt>
                <c:pt idx="5030">
                  <c:v>1617920</c:v>
                </c:pt>
                <c:pt idx="5031">
                  <c:v>1617920</c:v>
                </c:pt>
                <c:pt idx="5032">
                  <c:v>1617920</c:v>
                </c:pt>
                <c:pt idx="5033">
                  <c:v>1617920</c:v>
                </c:pt>
                <c:pt idx="5034">
                  <c:v>1617920</c:v>
                </c:pt>
                <c:pt idx="5035">
                  <c:v>1617920</c:v>
                </c:pt>
                <c:pt idx="5036">
                  <c:v>1617920</c:v>
                </c:pt>
                <c:pt idx="5037">
                  <c:v>1617920</c:v>
                </c:pt>
                <c:pt idx="5038">
                  <c:v>1617920</c:v>
                </c:pt>
                <c:pt idx="5039">
                  <c:v>1617920</c:v>
                </c:pt>
                <c:pt idx="5040">
                  <c:v>1617920</c:v>
                </c:pt>
                <c:pt idx="5041">
                  <c:v>1617920</c:v>
                </c:pt>
                <c:pt idx="5042">
                  <c:v>1617920</c:v>
                </c:pt>
                <c:pt idx="5043">
                  <c:v>1617920</c:v>
                </c:pt>
                <c:pt idx="5044">
                  <c:v>1617920</c:v>
                </c:pt>
                <c:pt idx="5045">
                  <c:v>1617920</c:v>
                </c:pt>
                <c:pt idx="5046">
                  <c:v>1617920</c:v>
                </c:pt>
                <c:pt idx="5047">
                  <c:v>1617920</c:v>
                </c:pt>
                <c:pt idx="5048">
                  <c:v>1617920</c:v>
                </c:pt>
                <c:pt idx="5049">
                  <c:v>1617920</c:v>
                </c:pt>
                <c:pt idx="5050">
                  <c:v>1617920</c:v>
                </c:pt>
                <c:pt idx="5051">
                  <c:v>1617920</c:v>
                </c:pt>
                <c:pt idx="5052">
                  <c:v>1617920</c:v>
                </c:pt>
                <c:pt idx="5053">
                  <c:v>1617920</c:v>
                </c:pt>
                <c:pt idx="5054">
                  <c:v>1617920</c:v>
                </c:pt>
                <c:pt idx="5055">
                  <c:v>1617920</c:v>
                </c:pt>
                <c:pt idx="5056">
                  <c:v>1617920</c:v>
                </c:pt>
                <c:pt idx="5057">
                  <c:v>1617920</c:v>
                </c:pt>
                <c:pt idx="5058">
                  <c:v>1617920</c:v>
                </c:pt>
                <c:pt idx="5059">
                  <c:v>1617920</c:v>
                </c:pt>
                <c:pt idx="5060">
                  <c:v>1617920</c:v>
                </c:pt>
                <c:pt idx="5061">
                  <c:v>1617920</c:v>
                </c:pt>
                <c:pt idx="5062">
                  <c:v>1617920</c:v>
                </c:pt>
                <c:pt idx="5063">
                  <c:v>1617920</c:v>
                </c:pt>
                <c:pt idx="5064">
                  <c:v>1617920</c:v>
                </c:pt>
                <c:pt idx="5065">
                  <c:v>1617920</c:v>
                </c:pt>
                <c:pt idx="5066">
                  <c:v>1617920</c:v>
                </c:pt>
                <c:pt idx="5067">
                  <c:v>1617920</c:v>
                </c:pt>
                <c:pt idx="5068">
                  <c:v>1617920</c:v>
                </c:pt>
                <c:pt idx="5069">
                  <c:v>1617920</c:v>
                </c:pt>
                <c:pt idx="5070">
                  <c:v>1617920</c:v>
                </c:pt>
                <c:pt idx="5071">
                  <c:v>1617920</c:v>
                </c:pt>
                <c:pt idx="5072">
                  <c:v>1617920</c:v>
                </c:pt>
                <c:pt idx="5073">
                  <c:v>1617920</c:v>
                </c:pt>
                <c:pt idx="5074">
                  <c:v>1617920</c:v>
                </c:pt>
                <c:pt idx="5075">
                  <c:v>1617920</c:v>
                </c:pt>
                <c:pt idx="5076">
                  <c:v>1617920</c:v>
                </c:pt>
                <c:pt idx="5077">
                  <c:v>1617920</c:v>
                </c:pt>
                <c:pt idx="5078">
                  <c:v>1617920</c:v>
                </c:pt>
                <c:pt idx="5079">
                  <c:v>1617920</c:v>
                </c:pt>
                <c:pt idx="5080">
                  <c:v>1617920</c:v>
                </c:pt>
                <c:pt idx="5081">
                  <c:v>1617920</c:v>
                </c:pt>
                <c:pt idx="5082">
                  <c:v>1617920</c:v>
                </c:pt>
                <c:pt idx="5083">
                  <c:v>1617920</c:v>
                </c:pt>
                <c:pt idx="5084">
                  <c:v>1617920</c:v>
                </c:pt>
                <c:pt idx="5085">
                  <c:v>1617920</c:v>
                </c:pt>
                <c:pt idx="5086">
                  <c:v>1617920</c:v>
                </c:pt>
                <c:pt idx="5087">
                  <c:v>1617920</c:v>
                </c:pt>
                <c:pt idx="5088">
                  <c:v>1617920</c:v>
                </c:pt>
                <c:pt idx="5089">
                  <c:v>1617920</c:v>
                </c:pt>
                <c:pt idx="5090">
                  <c:v>1617920</c:v>
                </c:pt>
                <c:pt idx="5091">
                  <c:v>1617920</c:v>
                </c:pt>
                <c:pt idx="5092">
                  <c:v>1617920</c:v>
                </c:pt>
                <c:pt idx="5093">
                  <c:v>1617920</c:v>
                </c:pt>
                <c:pt idx="5094">
                  <c:v>1617920</c:v>
                </c:pt>
                <c:pt idx="5095">
                  <c:v>1617920</c:v>
                </c:pt>
                <c:pt idx="5096">
                  <c:v>1617920</c:v>
                </c:pt>
                <c:pt idx="5097">
                  <c:v>1617920</c:v>
                </c:pt>
                <c:pt idx="5098">
                  <c:v>1617920</c:v>
                </c:pt>
                <c:pt idx="5099">
                  <c:v>1617920</c:v>
                </c:pt>
                <c:pt idx="5100">
                  <c:v>1617920</c:v>
                </c:pt>
                <c:pt idx="5101">
                  <c:v>1617920</c:v>
                </c:pt>
                <c:pt idx="5102">
                  <c:v>1617920</c:v>
                </c:pt>
                <c:pt idx="5103">
                  <c:v>1617920</c:v>
                </c:pt>
                <c:pt idx="5104">
                  <c:v>1617920</c:v>
                </c:pt>
                <c:pt idx="5105">
                  <c:v>1617920</c:v>
                </c:pt>
                <c:pt idx="5106">
                  <c:v>1617920</c:v>
                </c:pt>
                <c:pt idx="5107">
                  <c:v>1617920</c:v>
                </c:pt>
                <c:pt idx="5108">
                  <c:v>1617920</c:v>
                </c:pt>
                <c:pt idx="5109">
                  <c:v>1617920</c:v>
                </c:pt>
                <c:pt idx="5110">
                  <c:v>1617920</c:v>
                </c:pt>
                <c:pt idx="5111">
                  <c:v>1617920</c:v>
                </c:pt>
                <c:pt idx="5112">
                  <c:v>1617920</c:v>
                </c:pt>
                <c:pt idx="5113">
                  <c:v>1617920</c:v>
                </c:pt>
                <c:pt idx="5114">
                  <c:v>1617920</c:v>
                </c:pt>
                <c:pt idx="5115">
                  <c:v>1617920</c:v>
                </c:pt>
                <c:pt idx="5116">
                  <c:v>1617920</c:v>
                </c:pt>
                <c:pt idx="5117">
                  <c:v>1617920</c:v>
                </c:pt>
                <c:pt idx="5118">
                  <c:v>1617920</c:v>
                </c:pt>
                <c:pt idx="5119">
                  <c:v>1617920</c:v>
                </c:pt>
                <c:pt idx="5120">
                  <c:v>1617920</c:v>
                </c:pt>
                <c:pt idx="5121">
                  <c:v>1617920</c:v>
                </c:pt>
                <c:pt idx="5122">
                  <c:v>1617920</c:v>
                </c:pt>
                <c:pt idx="5123">
                  <c:v>1617920</c:v>
                </c:pt>
                <c:pt idx="5124">
                  <c:v>1617920</c:v>
                </c:pt>
                <c:pt idx="5125">
                  <c:v>1617920</c:v>
                </c:pt>
                <c:pt idx="5126">
                  <c:v>1617920</c:v>
                </c:pt>
                <c:pt idx="5127">
                  <c:v>1617920</c:v>
                </c:pt>
                <c:pt idx="5128">
                  <c:v>1617920</c:v>
                </c:pt>
                <c:pt idx="5129">
                  <c:v>1617920</c:v>
                </c:pt>
                <c:pt idx="5130">
                  <c:v>1617920</c:v>
                </c:pt>
                <c:pt idx="5131">
                  <c:v>1617920</c:v>
                </c:pt>
                <c:pt idx="5132">
                  <c:v>1617920</c:v>
                </c:pt>
                <c:pt idx="5133">
                  <c:v>1617920</c:v>
                </c:pt>
                <c:pt idx="5134">
                  <c:v>1617920</c:v>
                </c:pt>
                <c:pt idx="5135">
                  <c:v>1617920</c:v>
                </c:pt>
                <c:pt idx="5136">
                  <c:v>1617920</c:v>
                </c:pt>
                <c:pt idx="5137">
                  <c:v>1617920</c:v>
                </c:pt>
                <c:pt idx="5138">
                  <c:v>1617920</c:v>
                </c:pt>
                <c:pt idx="5139">
                  <c:v>1617920</c:v>
                </c:pt>
                <c:pt idx="5140">
                  <c:v>1617920</c:v>
                </c:pt>
                <c:pt idx="5141">
                  <c:v>1617920</c:v>
                </c:pt>
                <c:pt idx="5142">
                  <c:v>1617920</c:v>
                </c:pt>
                <c:pt idx="5143">
                  <c:v>1617920</c:v>
                </c:pt>
                <c:pt idx="5144">
                  <c:v>1617920</c:v>
                </c:pt>
                <c:pt idx="5145">
                  <c:v>1617920</c:v>
                </c:pt>
                <c:pt idx="5146">
                  <c:v>1617920</c:v>
                </c:pt>
                <c:pt idx="5147">
                  <c:v>1617920</c:v>
                </c:pt>
                <c:pt idx="5148">
                  <c:v>1617920</c:v>
                </c:pt>
                <c:pt idx="5149">
                  <c:v>1617920</c:v>
                </c:pt>
                <c:pt idx="5150">
                  <c:v>1617920</c:v>
                </c:pt>
                <c:pt idx="5151">
                  <c:v>1617920</c:v>
                </c:pt>
                <c:pt idx="5152">
                  <c:v>1617920</c:v>
                </c:pt>
                <c:pt idx="5153">
                  <c:v>1617920</c:v>
                </c:pt>
                <c:pt idx="5154">
                  <c:v>1617920</c:v>
                </c:pt>
                <c:pt idx="5155">
                  <c:v>1617920</c:v>
                </c:pt>
                <c:pt idx="5156">
                  <c:v>1617920</c:v>
                </c:pt>
                <c:pt idx="5157">
                  <c:v>1617920</c:v>
                </c:pt>
                <c:pt idx="5158">
                  <c:v>1617920</c:v>
                </c:pt>
                <c:pt idx="5159">
                  <c:v>1617920</c:v>
                </c:pt>
                <c:pt idx="5160">
                  <c:v>1617920</c:v>
                </c:pt>
                <c:pt idx="5161">
                  <c:v>1617920</c:v>
                </c:pt>
                <c:pt idx="5162">
                  <c:v>1617920</c:v>
                </c:pt>
                <c:pt idx="5163">
                  <c:v>1617920</c:v>
                </c:pt>
                <c:pt idx="5164">
                  <c:v>1617920</c:v>
                </c:pt>
                <c:pt idx="5165">
                  <c:v>1617920</c:v>
                </c:pt>
                <c:pt idx="5166">
                  <c:v>1617920</c:v>
                </c:pt>
                <c:pt idx="5167">
                  <c:v>1617920</c:v>
                </c:pt>
                <c:pt idx="5168">
                  <c:v>1617920</c:v>
                </c:pt>
                <c:pt idx="5169">
                  <c:v>1617920</c:v>
                </c:pt>
                <c:pt idx="5170">
                  <c:v>1617920</c:v>
                </c:pt>
                <c:pt idx="5171">
                  <c:v>1617920</c:v>
                </c:pt>
                <c:pt idx="5172">
                  <c:v>1617920</c:v>
                </c:pt>
                <c:pt idx="5173">
                  <c:v>1617920</c:v>
                </c:pt>
                <c:pt idx="5174">
                  <c:v>1617920</c:v>
                </c:pt>
                <c:pt idx="5175">
                  <c:v>1617920</c:v>
                </c:pt>
                <c:pt idx="5176">
                  <c:v>1617920</c:v>
                </c:pt>
                <c:pt idx="5177">
                  <c:v>1617920</c:v>
                </c:pt>
                <c:pt idx="5178">
                  <c:v>1617920</c:v>
                </c:pt>
                <c:pt idx="5179">
                  <c:v>1617920</c:v>
                </c:pt>
                <c:pt idx="5180">
                  <c:v>1617920</c:v>
                </c:pt>
                <c:pt idx="5181">
                  <c:v>1617920</c:v>
                </c:pt>
                <c:pt idx="5182">
                  <c:v>1617920</c:v>
                </c:pt>
                <c:pt idx="5183">
                  <c:v>1617920</c:v>
                </c:pt>
                <c:pt idx="5184">
                  <c:v>1617920</c:v>
                </c:pt>
                <c:pt idx="5185">
                  <c:v>1617920</c:v>
                </c:pt>
                <c:pt idx="5186">
                  <c:v>1617920</c:v>
                </c:pt>
                <c:pt idx="5187">
                  <c:v>1617920</c:v>
                </c:pt>
                <c:pt idx="5188">
                  <c:v>1617920</c:v>
                </c:pt>
                <c:pt idx="5189">
                  <c:v>1617920</c:v>
                </c:pt>
                <c:pt idx="5190">
                  <c:v>1617920</c:v>
                </c:pt>
                <c:pt idx="5191">
                  <c:v>1617920</c:v>
                </c:pt>
                <c:pt idx="5192">
                  <c:v>1617920</c:v>
                </c:pt>
                <c:pt idx="5193">
                  <c:v>1617920</c:v>
                </c:pt>
                <c:pt idx="5194">
                  <c:v>1617920</c:v>
                </c:pt>
                <c:pt idx="5195">
                  <c:v>1617920</c:v>
                </c:pt>
                <c:pt idx="5196">
                  <c:v>1617920</c:v>
                </c:pt>
                <c:pt idx="5197">
                  <c:v>1617920</c:v>
                </c:pt>
                <c:pt idx="5198">
                  <c:v>1617920</c:v>
                </c:pt>
                <c:pt idx="5199">
                  <c:v>1617920</c:v>
                </c:pt>
                <c:pt idx="5200">
                  <c:v>1617920</c:v>
                </c:pt>
                <c:pt idx="5201">
                  <c:v>1617920</c:v>
                </c:pt>
                <c:pt idx="5202">
                  <c:v>1617920</c:v>
                </c:pt>
                <c:pt idx="5203">
                  <c:v>1617920</c:v>
                </c:pt>
                <c:pt idx="5204">
                  <c:v>1617920</c:v>
                </c:pt>
                <c:pt idx="5205">
                  <c:v>1617920</c:v>
                </c:pt>
                <c:pt idx="5206">
                  <c:v>1617920</c:v>
                </c:pt>
                <c:pt idx="5207">
                  <c:v>1617920</c:v>
                </c:pt>
                <c:pt idx="5208">
                  <c:v>1617920</c:v>
                </c:pt>
                <c:pt idx="5209">
                  <c:v>1617920</c:v>
                </c:pt>
                <c:pt idx="5210">
                  <c:v>1617920</c:v>
                </c:pt>
                <c:pt idx="5211">
                  <c:v>1617920</c:v>
                </c:pt>
                <c:pt idx="5212">
                  <c:v>1617920</c:v>
                </c:pt>
                <c:pt idx="5213">
                  <c:v>1617920</c:v>
                </c:pt>
                <c:pt idx="5214">
                  <c:v>1617920</c:v>
                </c:pt>
                <c:pt idx="5215">
                  <c:v>1617920</c:v>
                </c:pt>
                <c:pt idx="5216">
                  <c:v>1617920</c:v>
                </c:pt>
                <c:pt idx="5217">
                  <c:v>1617920</c:v>
                </c:pt>
                <c:pt idx="5218">
                  <c:v>1617920</c:v>
                </c:pt>
                <c:pt idx="5219">
                  <c:v>1617920</c:v>
                </c:pt>
                <c:pt idx="5220">
                  <c:v>1617920</c:v>
                </c:pt>
                <c:pt idx="5221">
                  <c:v>1617920</c:v>
                </c:pt>
                <c:pt idx="5222">
                  <c:v>1617920</c:v>
                </c:pt>
                <c:pt idx="5223">
                  <c:v>1617920</c:v>
                </c:pt>
                <c:pt idx="5224">
                  <c:v>1617920</c:v>
                </c:pt>
                <c:pt idx="5225">
                  <c:v>1617920</c:v>
                </c:pt>
                <c:pt idx="5226">
                  <c:v>1617920</c:v>
                </c:pt>
                <c:pt idx="5227">
                  <c:v>1617920</c:v>
                </c:pt>
                <c:pt idx="5228">
                  <c:v>1617920</c:v>
                </c:pt>
                <c:pt idx="5229">
                  <c:v>1617920</c:v>
                </c:pt>
                <c:pt idx="5230">
                  <c:v>1617920</c:v>
                </c:pt>
                <c:pt idx="5231">
                  <c:v>1617920</c:v>
                </c:pt>
                <c:pt idx="5232">
                  <c:v>1617920</c:v>
                </c:pt>
                <c:pt idx="5233">
                  <c:v>1617920</c:v>
                </c:pt>
                <c:pt idx="5234">
                  <c:v>1617920</c:v>
                </c:pt>
                <c:pt idx="5235">
                  <c:v>1617920</c:v>
                </c:pt>
                <c:pt idx="5236">
                  <c:v>1617920</c:v>
                </c:pt>
                <c:pt idx="5237">
                  <c:v>1617920</c:v>
                </c:pt>
                <c:pt idx="5238">
                  <c:v>1617920</c:v>
                </c:pt>
                <c:pt idx="5239">
                  <c:v>1617920</c:v>
                </c:pt>
                <c:pt idx="5240">
                  <c:v>1617920</c:v>
                </c:pt>
                <c:pt idx="5241">
                  <c:v>1617920</c:v>
                </c:pt>
                <c:pt idx="5242">
                  <c:v>1617920</c:v>
                </c:pt>
                <c:pt idx="5243">
                  <c:v>1617920</c:v>
                </c:pt>
                <c:pt idx="5244">
                  <c:v>1617920</c:v>
                </c:pt>
                <c:pt idx="5245">
                  <c:v>1617920</c:v>
                </c:pt>
                <c:pt idx="5246">
                  <c:v>1617920</c:v>
                </c:pt>
                <c:pt idx="5247">
                  <c:v>1617920</c:v>
                </c:pt>
                <c:pt idx="5248">
                  <c:v>1617920</c:v>
                </c:pt>
                <c:pt idx="5249">
                  <c:v>1617920</c:v>
                </c:pt>
                <c:pt idx="5250">
                  <c:v>1617920</c:v>
                </c:pt>
                <c:pt idx="5251">
                  <c:v>1617920</c:v>
                </c:pt>
                <c:pt idx="5252">
                  <c:v>1617920</c:v>
                </c:pt>
                <c:pt idx="5253">
                  <c:v>1617920</c:v>
                </c:pt>
                <c:pt idx="5254">
                  <c:v>1617920</c:v>
                </c:pt>
                <c:pt idx="5255">
                  <c:v>1617920</c:v>
                </c:pt>
                <c:pt idx="5256">
                  <c:v>1617920</c:v>
                </c:pt>
                <c:pt idx="5257">
                  <c:v>1617920</c:v>
                </c:pt>
                <c:pt idx="5258">
                  <c:v>1617920</c:v>
                </c:pt>
                <c:pt idx="5259">
                  <c:v>1617920</c:v>
                </c:pt>
                <c:pt idx="5260">
                  <c:v>1617920</c:v>
                </c:pt>
                <c:pt idx="5261">
                  <c:v>1617920</c:v>
                </c:pt>
                <c:pt idx="5262">
                  <c:v>1617920</c:v>
                </c:pt>
                <c:pt idx="5263">
                  <c:v>1617920</c:v>
                </c:pt>
                <c:pt idx="5264">
                  <c:v>1617920</c:v>
                </c:pt>
                <c:pt idx="5265">
                  <c:v>1617920</c:v>
                </c:pt>
                <c:pt idx="5266">
                  <c:v>1617920</c:v>
                </c:pt>
                <c:pt idx="5267">
                  <c:v>1617920</c:v>
                </c:pt>
                <c:pt idx="5268">
                  <c:v>1617920</c:v>
                </c:pt>
                <c:pt idx="5269">
                  <c:v>1617920</c:v>
                </c:pt>
                <c:pt idx="5270">
                  <c:v>1617920</c:v>
                </c:pt>
                <c:pt idx="5271">
                  <c:v>1617920</c:v>
                </c:pt>
                <c:pt idx="5272">
                  <c:v>1617920</c:v>
                </c:pt>
                <c:pt idx="5273">
                  <c:v>1617920</c:v>
                </c:pt>
                <c:pt idx="5274">
                  <c:v>1617920</c:v>
                </c:pt>
                <c:pt idx="5275">
                  <c:v>1617920</c:v>
                </c:pt>
                <c:pt idx="5276">
                  <c:v>1617920</c:v>
                </c:pt>
                <c:pt idx="5277">
                  <c:v>1617920</c:v>
                </c:pt>
                <c:pt idx="5278">
                  <c:v>1617920</c:v>
                </c:pt>
                <c:pt idx="5279">
                  <c:v>1617920</c:v>
                </c:pt>
                <c:pt idx="5280">
                  <c:v>1617920</c:v>
                </c:pt>
                <c:pt idx="5281">
                  <c:v>1617920</c:v>
                </c:pt>
                <c:pt idx="5282">
                  <c:v>1617920</c:v>
                </c:pt>
                <c:pt idx="5283">
                  <c:v>1617920</c:v>
                </c:pt>
                <c:pt idx="5284">
                  <c:v>1617920</c:v>
                </c:pt>
                <c:pt idx="5285">
                  <c:v>1617920</c:v>
                </c:pt>
                <c:pt idx="5286">
                  <c:v>1617920</c:v>
                </c:pt>
                <c:pt idx="5287">
                  <c:v>1617920</c:v>
                </c:pt>
                <c:pt idx="5288">
                  <c:v>1617920</c:v>
                </c:pt>
                <c:pt idx="5289">
                  <c:v>1617920</c:v>
                </c:pt>
                <c:pt idx="5290">
                  <c:v>1617920</c:v>
                </c:pt>
                <c:pt idx="5291">
                  <c:v>1617920</c:v>
                </c:pt>
                <c:pt idx="5292">
                  <c:v>1617920</c:v>
                </c:pt>
                <c:pt idx="5293">
                  <c:v>1617920</c:v>
                </c:pt>
                <c:pt idx="5294">
                  <c:v>1617920</c:v>
                </c:pt>
                <c:pt idx="5295">
                  <c:v>1617920</c:v>
                </c:pt>
                <c:pt idx="5296">
                  <c:v>1617920</c:v>
                </c:pt>
                <c:pt idx="5297">
                  <c:v>1617920</c:v>
                </c:pt>
                <c:pt idx="5298">
                  <c:v>1617920</c:v>
                </c:pt>
                <c:pt idx="5299">
                  <c:v>1617920</c:v>
                </c:pt>
                <c:pt idx="5300">
                  <c:v>1617920</c:v>
                </c:pt>
                <c:pt idx="5301">
                  <c:v>1617920</c:v>
                </c:pt>
                <c:pt idx="5302">
                  <c:v>1617920</c:v>
                </c:pt>
                <c:pt idx="5303">
                  <c:v>1617920</c:v>
                </c:pt>
                <c:pt idx="5304">
                  <c:v>1617920</c:v>
                </c:pt>
                <c:pt idx="5305">
                  <c:v>1617920</c:v>
                </c:pt>
                <c:pt idx="5306">
                  <c:v>1617920</c:v>
                </c:pt>
                <c:pt idx="5307">
                  <c:v>1617920</c:v>
                </c:pt>
                <c:pt idx="5308">
                  <c:v>1617920</c:v>
                </c:pt>
                <c:pt idx="5309">
                  <c:v>1617920</c:v>
                </c:pt>
                <c:pt idx="5310">
                  <c:v>1617920</c:v>
                </c:pt>
                <c:pt idx="5311">
                  <c:v>1617920</c:v>
                </c:pt>
                <c:pt idx="5312">
                  <c:v>1617920</c:v>
                </c:pt>
                <c:pt idx="5313">
                  <c:v>1617920</c:v>
                </c:pt>
                <c:pt idx="5314">
                  <c:v>1617920</c:v>
                </c:pt>
                <c:pt idx="5315">
                  <c:v>1617920</c:v>
                </c:pt>
                <c:pt idx="5316">
                  <c:v>1617920</c:v>
                </c:pt>
                <c:pt idx="5317">
                  <c:v>1617920</c:v>
                </c:pt>
                <c:pt idx="5318">
                  <c:v>1617920</c:v>
                </c:pt>
                <c:pt idx="5319">
                  <c:v>1617920</c:v>
                </c:pt>
                <c:pt idx="5320">
                  <c:v>1617920</c:v>
                </c:pt>
                <c:pt idx="5321">
                  <c:v>1617920</c:v>
                </c:pt>
                <c:pt idx="5322">
                  <c:v>1617920</c:v>
                </c:pt>
                <c:pt idx="5323">
                  <c:v>1617920</c:v>
                </c:pt>
                <c:pt idx="5324">
                  <c:v>1617920</c:v>
                </c:pt>
                <c:pt idx="5325">
                  <c:v>1617920</c:v>
                </c:pt>
                <c:pt idx="5326">
                  <c:v>1617920</c:v>
                </c:pt>
                <c:pt idx="5327">
                  <c:v>1617920</c:v>
                </c:pt>
                <c:pt idx="5328">
                  <c:v>1617920</c:v>
                </c:pt>
                <c:pt idx="5329">
                  <c:v>1617920</c:v>
                </c:pt>
                <c:pt idx="5330">
                  <c:v>1617920</c:v>
                </c:pt>
                <c:pt idx="5331">
                  <c:v>1617920</c:v>
                </c:pt>
                <c:pt idx="5332">
                  <c:v>1617920</c:v>
                </c:pt>
                <c:pt idx="5333">
                  <c:v>1617920</c:v>
                </c:pt>
                <c:pt idx="5334">
                  <c:v>1617920</c:v>
                </c:pt>
                <c:pt idx="5335">
                  <c:v>1617920</c:v>
                </c:pt>
                <c:pt idx="5336">
                  <c:v>1617920</c:v>
                </c:pt>
                <c:pt idx="5337">
                  <c:v>1617920</c:v>
                </c:pt>
                <c:pt idx="5338">
                  <c:v>1617920</c:v>
                </c:pt>
                <c:pt idx="5339">
                  <c:v>1617920</c:v>
                </c:pt>
                <c:pt idx="5340">
                  <c:v>1617920</c:v>
                </c:pt>
                <c:pt idx="5341">
                  <c:v>1617920</c:v>
                </c:pt>
                <c:pt idx="5342">
                  <c:v>1617920</c:v>
                </c:pt>
                <c:pt idx="5343">
                  <c:v>1617920</c:v>
                </c:pt>
                <c:pt idx="5344">
                  <c:v>1617920</c:v>
                </c:pt>
                <c:pt idx="5345">
                  <c:v>1617920</c:v>
                </c:pt>
                <c:pt idx="5346">
                  <c:v>1617920</c:v>
                </c:pt>
                <c:pt idx="5347">
                  <c:v>1617920</c:v>
                </c:pt>
                <c:pt idx="5348">
                  <c:v>1617920</c:v>
                </c:pt>
                <c:pt idx="5349">
                  <c:v>1617920</c:v>
                </c:pt>
                <c:pt idx="5350">
                  <c:v>1617920</c:v>
                </c:pt>
                <c:pt idx="5351">
                  <c:v>1617920</c:v>
                </c:pt>
                <c:pt idx="5352">
                  <c:v>1617920</c:v>
                </c:pt>
                <c:pt idx="5353">
                  <c:v>1617920</c:v>
                </c:pt>
                <c:pt idx="5354">
                  <c:v>1617920</c:v>
                </c:pt>
                <c:pt idx="5355">
                  <c:v>1617920</c:v>
                </c:pt>
                <c:pt idx="5356">
                  <c:v>1617920</c:v>
                </c:pt>
                <c:pt idx="5357">
                  <c:v>1617920</c:v>
                </c:pt>
                <c:pt idx="5358">
                  <c:v>1617920</c:v>
                </c:pt>
                <c:pt idx="5359">
                  <c:v>1617920</c:v>
                </c:pt>
                <c:pt idx="5360">
                  <c:v>1617920</c:v>
                </c:pt>
                <c:pt idx="5361">
                  <c:v>1617920</c:v>
                </c:pt>
                <c:pt idx="5362">
                  <c:v>1617920</c:v>
                </c:pt>
                <c:pt idx="5363">
                  <c:v>1617920</c:v>
                </c:pt>
                <c:pt idx="5364">
                  <c:v>1617920</c:v>
                </c:pt>
                <c:pt idx="5365">
                  <c:v>1617920</c:v>
                </c:pt>
                <c:pt idx="5366">
                  <c:v>1617920</c:v>
                </c:pt>
                <c:pt idx="5367">
                  <c:v>1617920</c:v>
                </c:pt>
                <c:pt idx="5368">
                  <c:v>1617920</c:v>
                </c:pt>
                <c:pt idx="5369">
                  <c:v>1617920</c:v>
                </c:pt>
                <c:pt idx="5370">
                  <c:v>1617920</c:v>
                </c:pt>
                <c:pt idx="5371">
                  <c:v>1617920</c:v>
                </c:pt>
                <c:pt idx="5372">
                  <c:v>1617920</c:v>
                </c:pt>
                <c:pt idx="5373">
                  <c:v>1617920</c:v>
                </c:pt>
                <c:pt idx="5374">
                  <c:v>1617920</c:v>
                </c:pt>
                <c:pt idx="5375">
                  <c:v>1617920</c:v>
                </c:pt>
                <c:pt idx="5376">
                  <c:v>1617920</c:v>
                </c:pt>
                <c:pt idx="5377">
                  <c:v>1617920</c:v>
                </c:pt>
                <c:pt idx="5378">
                  <c:v>1617920</c:v>
                </c:pt>
                <c:pt idx="5379">
                  <c:v>1617920</c:v>
                </c:pt>
                <c:pt idx="5380">
                  <c:v>1617920</c:v>
                </c:pt>
                <c:pt idx="5381">
                  <c:v>1617920</c:v>
                </c:pt>
                <c:pt idx="5382">
                  <c:v>1617920</c:v>
                </c:pt>
                <c:pt idx="5383">
                  <c:v>1617920</c:v>
                </c:pt>
                <c:pt idx="5384">
                  <c:v>1617920</c:v>
                </c:pt>
                <c:pt idx="5385">
                  <c:v>1617920</c:v>
                </c:pt>
                <c:pt idx="5386">
                  <c:v>1617920</c:v>
                </c:pt>
                <c:pt idx="5387">
                  <c:v>1617920</c:v>
                </c:pt>
                <c:pt idx="5388">
                  <c:v>1617920</c:v>
                </c:pt>
                <c:pt idx="5389">
                  <c:v>1617920</c:v>
                </c:pt>
                <c:pt idx="5390">
                  <c:v>1617920</c:v>
                </c:pt>
                <c:pt idx="5391">
                  <c:v>1617920</c:v>
                </c:pt>
                <c:pt idx="5392">
                  <c:v>1617920</c:v>
                </c:pt>
                <c:pt idx="5393">
                  <c:v>1617920</c:v>
                </c:pt>
                <c:pt idx="5394">
                  <c:v>1617920</c:v>
                </c:pt>
                <c:pt idx="5395">
                  <c:v>1617920</c:v>
                </c:pt>
                <c:pt idx="5396">
                  <c:v>1617920</c:v>
                </c:pt>
                <c:pt idx="5397">
                  <c:v>1617920</c:v>
                </c:pt>
                <c:pt idx="5398">
                  <c:v>1617920</c:v>
                </c:pt>
                <c:pt idx="5399">
                  <c:v>1617920</c:v>
                </c:pt>
                <c:pt idx="5400">
                  <c:v>1617920</c:v>
                </c:pt>
                <c:pt idx="5401">
                  <c:v>1617920</c:v>
                </c:pt>
                <c:pt idx="5402">
                  <c:v>1617920</c:v>
                </c:pt>
                <c:pt idx="5403">
                  <c:v>1617920</c:v>
                </c:pt>
                <c:pt idx="5404">
                  <c:v>1617920</c:v>
                </c:pt>
                <c:pt idx="5405">
                  <c:v>1617920</c:v>
                </c:pt>
                <c:pt idx="5406">
                  <c:v>1617920</c:v>
                </c:pt>
                <c:pt idx="5407">
                  <c:v>1617920</c:v>
                </c:pt>
                <c:pt idx="5408">
                  <c:v>1617920</c:v>
                </c:pt>
                <c:pt idx="5409">
                  <c:v>1617920</c:v>
                </c:pt>
                <c:pt idx="5410">
                  <c:v>1617920</c:v>
                </c:pt>
                <c:pt idx="5411">
                  <c:v>1617920</c:v>
                </c:pt>
                <c:pt idx="5412">
                  <c:v>1617920</c:v>
                </c:pt>
                <c:pt idx="5413">
                  <c:v>1617920</c:v>
                </c:pt>
                <c:pt idx="5414">
                  <c:v>1617920</c:v>
                </c:pt>
                <c:pt idx="5415">
                  <c:v>1617920</c:v>
                </c:pt>
                <c:pt idx="5416">
                  <c:v>1617920</c:v>
                </c:pt>
                <c:pt idx="5417">
                  <c:v>1617920</c:v>
                </c:pt>
                <c:pt idx="5418">
                  <c:v>1617920</c:v>
                </c:pt>
                <c:pt idx="5419">
                  <c:v>1617920</c:v>
                </c:pt>
                <c:pt idx="5420">
                  <c:v>1617920</c:v>
                </c:pt>
                <c:pt idx="5421">
                  <c:v>1617920</c:v>
                </c:pt>
                <c:pt idx="5422">
                  <c:v>1617920</c:v>
                </c:pt>
                <c:pt idx="5423">
                  <c:v>1617920</c:v>
                </c:pt>
                <c:pt idx="5424">
                  <c:v>1617920</c:v>
                </c:pt>
                <c:pt idx="5425">
                  <c:v>1617920</c:v>
                </c:pt>
                <c:pt idx="5426">
                  <c:v>1617920</c:v>
                </c:pt>
                <c:pt idx="5427">
                  <c:v>1617920</c:v>
                </c:pt>
                <c:pt idx="5428">
                  <c:v>1617920</c:v>
                </c:pt>
                <c:pt idx="5429">
                  <c:v>1617920</c:v>
                </c:pt>
                <c:pt idx="5430">
                  <c:v>1617920</c:v>
                </c:pt>
                <c:pt idx="5431">
                  <c:v>1617920</c:v>
                </c:pt>
                <c:pt idx="5432">
                  <c:v>1617920</c:v>
                </c:pt>
                <c:pt idx="5433">
                  <c:v>1617920</c:v>
                </c:pt>
                <c:pt idx="5434">
                  <c:v>1617920</c:v>
                </c:pt>
                <c:pt idx="5435">
                  <c:v>1617920</c:v>
                </c:pt>
                <c:pt idx="5436">
                  <c:v>1617920</c:v>
                </c:pt>
                <c:pt idx="5437">
                  <c:v>1617920</c:v>
                </c:pt>
                <c:pt idx="5438">
                  <c:v>1617920</c:v>
                </c:pt>
                <c:pt idx="5439">
                  <c:v>1617920</c:v>
                </c:pt>
                <c:pt idx="5440">
                  <c:v>1617920</c:v>
                </c:pt>
                <c:pt idx="5441">
                  <c:v>1617920</c:v>
                </c:pt>
                <c:pt idx="5442">
                  <c:v>1617920</c:v>
                </c:pt>
                <c:pt idx="5443">
                  <c:v>1617920</c:v>
                </c:pt>
                <c:pt idx="5444">
                  <c:v>1617920</c:v>
                </c:pt>
                <c:pt idx="5445">
                  <c:v>1617920</c:v>
                </c:pt>
                <c:pt idx="5446">
                  <c:v>1617920</c:v>
                </c:pt>
                <c:pt idx="5447">
                  <c:v>1617920</c:v>
                </c:pt>
                <c:pt idx="5448">
                  <c:v>1617920</c:v>
                </c:pt>
                <c:pt idx="5449">
                  <c:v>1617920</c:v>
                </c:pt>
                <c:pt idx="5450">
                  <c:v>1617920</c:v>
                </c:pt>
                <c:pt idx="5451">
                  <c:v>1617920</c:v>
                </c:pt>
                <c:pt idx="5452">
                  <c:v>1617920</c:v>
                </c:pt>
                <c:pt idx="5453">
                  <c:v>1617920</c:v>
                </c:pt>
                <c:pt idx="5454">
                  <c:v>1617920</c:v>
                </c:pt>
                <c:pt idx="5455">
                  <c:v>1617920</c:v>
                </c:pt>
                <c:pt idx="5456">
                  <c:v>1617920</c:v>
                </c:pt>
                <c:pt idx="5457">
                  <c:v>1617920</c:v>
                </c:pt>
                <c:pt idx="5458">
                  <c:v>1617920</c:v>
                </c:pt>
                <c:pt idx="5459">
                  <c:v>1617920</c:v>
                </c:pt>
                <c:pt idx="5460">
                  <c:v>1617920</c:v>
                </c:pt>
                <c:pt idx="5461">
                  <c:v>1617920</c:v>
                </c:pt>
                <c:pt idx="5462">
                  <c:v>1617920</c:v>
                </c:pt>
                <c:pt idx="5463">
                  <c:v>1617920</c:v>
                </c:pt>
                <c:pt idx="5464">
                  <c:v>1617920</c:v>
                </c:pt>
                <c:pt idx="5465">
                  <c:v>1617920</c:v>
                </c:pt>
                <c:pt idx="5466">
                  <c:v>1617920</c:v>
                </c:pt>
                <c:pt idx="5467">
                  <c:v>1617920</c:v>
                </c:pt>
                <c:pt idx="5468">
                  <c:v>1617920</c:v>
                </c:pt>
                <c:pt idx="5469">
                  <c:v>1617920</c:v>
                </c:pt>
                <c:pt idx="5470">
                  <c:v>1617920</c:v>
                </c:pt>
                <c:pt idx="5471">
                  <c:v>1617920</c:v>
                </c:pt>
                <c:pt idx="5472">
                  <c:v>1617920</c:v>
                </c:pt>
                <c:pt idx="5473">
                  <c:v>1617920</c:v>
                </c:pt>
                <c:pt idx="5474">
                  <c:v>1617920</c:v>
                </c:pt>
                <c:pt idx="5475">
                  <c:v>1617920</c:v>
                </c:pt>
                <c:pt idx="5476">
                  <c:v>1617920</c:v>
                </c:pt>
                <c:pt idx="5477">
                  <c:v>1617920</c:v>
                </c:pt>
                <c:pt idx="5478">
                  <c:v>1617920</c:v>
                </c:pt>
                <c:pt idx="5479">
                  <c:v>1617920</c:v>
                </c:pt>
                <c:pt idx="5480">
                  <c:v>1617920</c:v>
                </c:pt>
                <c:pt idx="5481">
                  <c:v>1617920</c:v>
                </c:pt>
                <c:pt idx="5482">
                  <c:v>1617920</c:v>
                </c:pt>
                <c:pt idx="5483">
                  <c:v>1617920</c:v>
                </c:pt>
                <c:pt idx="5484">
                  <c:v>1617920</c:v>
                </c:pt>
                <c:pt idx="5485">
                  <c:v>1617920</c:v>
                </c:pt>
                <c:pt idx="5486">
                  <c:v>1617920</c:v>
                </c:pt>
                <c:pt idx="5487">
                  <c:v>1617920</c:v>
                </c:pt>
                <c:pt idx="5488">
                  <c:v>1617920</c:v>
                </c:pt>
                <c:pt idx="5489">
                  <c:v>1617920</c:v>
                </c:pt>
                <c:pt idx="5490">
                  <c:v>1617920</c:v>
                </c:pt>
                <c:pt idx="5491">
                  <c:v>1617920</c:v>
                </c:pt>
                <c:pt idx="5492">
                  <c:v>1617920</c:v>
                </c:pt>
                <c:pt idx="5493">
                  <c:v>1617920</c:v>
                </c:pt>
                <c:pt idx="5494">
                  <c:v>1617920</c:v>
                </c:pt>
                <c:pt idx="5495">
                  <c:v>1617920</c:v>
                </c:pt>
                <c:pt idx="5496">
                  <c:v>1617920</c:v>
                </c:pt>
                <c:pt idx="5497">
                  <c:v>1617920</c:v>
                </c:pt>
                <c:pt idx="5498">
                  <c:v>1617920</c:v>
                </c:pt>
                <c:pt idx="5499">
                  <c:v>1617920</c:v>
                </c:pt>
                <c:pt idx="5500">
                  <c:v>1617920</c:v>
                </c:pt>
                <c:pt idx="5501">
                  <c:v>1617920</c:v>
                </c:pt>
                <c:pt idx="5502">
                  <c:v>1617920</c:v>
                </c:pt>
                <c:pt idx="5503">
                  <c:v>1617920</c:v>
                </c:pt>
                <c:pt idx="5504">
                  <c:v>1617920</c:v>
                </c:pt>
                <c:pt idx="5505">
                  <c:v>1617920</c:v>
                </c:pt>
                <c:pt idx="5506">
                  <c:v>1617920</c:v>
                </c:pt>
                <c:pt idx="5507">
                  <c:v>1617920</c:v>
                </c:pt>
                <c:pt idx="5508">
                  <c:v>1617920</c:v>
                </c:pt>
                <c:pt idx="5509">
                  <c:v>1617920</c:v>
                </c:pt>
                <c:pt idx="5510">
                  <c:v>1617920</c:v>
                </c:pt>
                <c:pt idx="5511">
                  <c:v>1617920</c:v>
                </c:pt>
                <c:pt idx="5512">
                  <c:v>1617920</c:v>
                </c:pt>
                <c:pt idx="5513">
                  <c:v>1617920</c:v>
                </c:pt>
                <c:pt idx="5514">
                  <c:v>1617920</c:v>
                </c:pt>
                <c:pt idx="5515">
                  <c:v>1617920</c:v>
                </c:pt>
                <c:pt idx="5516">
                  <c:v>1617920</c:v>
                </c:pt>
                <c:pt idx="5517">
                  <c:v>1617920</c:v>
                </c:pt>
                <c:pt idx="5518">
                  <c:v>1617920</c:v>
                </c:pt>
                <c:pt idx="5519">
                  <c:v>1617920</c:v>
                </c:pt>
                <c:pt idx="5520">
                  <c:v>1617920</c:v>
                </c:pt>
                <c:pt idx="5521">
                  <c:v>1617920</c:v>
                </c:pt>
                <c:pt idx="5522">
                  <c:v>1617920</c:v>
                </c:pt>
                <c:pt idx="5523">
                  <c:v>1617920</c:v>
                </c:pt>
                <c:pt idx="5524">
                  <c:v>1617920</c:v>
                </c:pt>
                <c:pt idx="5525">
                  <c:v>1617920</c:v>
                </c:pt>
                <c:pt idx="5526">
                  <c:v>1617920</c:v>
                </c:pt>
                <c:pt idx="5527">
                  <c:v>1617920</c:v>
                </c:pt>
                <c:pt idx="5528">
                  <c:v>1617920</c:v>
                </c:pt>
                <c:pt idx="5529">
                  <c:v>1617920</c:v>
                </c:pt>
                <c:pt idx="5530">
                  <c:v>1617920</c:v>
                </c:pt>
                <c:pt idx="5531">
                  <c:v>1617920</c:v>
                </c:pt>
                <c:pt idx="5532">
                  <c:v>1617920</c:v>
                </c:pt>
                <c:pt idx="5533">
                  <c:v>1617920</c:v>
                </c:pt>
                <c:pt idx="5534">
                  <c:v>1617920</c:v>
                </c:pt>
                <c:pt idx="5535">
                  <c:v>1617920</c:v>
                </c:pt>
                <c:pt idx="5536">
                  <c:v>1617920</c:v>
                </c:pt>
                <c:pt idx="5537">
                  <c:v>1617920</c:v>
                </c:pt>
                <c:pt idx="5538">
                  <c:v>1617920</c:v>
                </c:pt>
                <c:pt idx="5539">
                  <c:v>1617920</c:v>
                </c:pt>
                <c:pt idx="5540">
                  <c:v>1617920</c:v>
                </c:pt>
                <c:pt idx="5541">
                  <c:v>1617920</c:v>
                </c:pt>
                <c:pt idx="5542">
                  <c:v>1617920</c:v>
                </c:pt>
                <c:pt idx="5543">
                  <c:v>1617920</c:v>
                </c:pt>
                <c:pt idx="5544">
                  <c:v>1617920</c:v>
                </c:pt>
                <c:pt idx="5545">
                  <c:v>1617920</c:v>
                </c:pt>
                <c:pt idx="5546">
                  <c:v>1617920</c:v>
                </c:pt>
                <c:pt idx="5547">
                  <c:v>1617920</c:v>
                </c:pt>
                <c:pt idx="5548">
                  <c:v>1617920</c:v>
                </c:pt>
                <c:pt idx="5549">
                  <c:v>1617920</c:v>
                </c:pt>
                <c:pt idx="5550">
                  <c:v>1617920</c:v>
                </c:pt>
                <c:pt idx="5551">
                  <c:v>1617920</c:v>
                </c:pt>
                <c:pt idx="5552">
                  <c:v>1617920</c:v>
                </c:pt>
                <c:pt idx="5553">
                  <c:v>1617920</c:v>
                </c:pt>
                <c:pt idx="5554">
                  <c:v>1617920</c:v>
                </c:pt>
                <c:pt idx="5555">
                  <c:v>1617920</c:v>
                </c:pt>
                <c:pt idx="5556">
                  <c:v>1617920</c:v>
                </c:pt>
                <c:pt idx="5557">
                  <c:v>1617920</c:v>
                </c:pt>
                <c:pt idx="5558">
                  <c:v>1617920</c:v>
                </c:pt>
                <c:pt idx="5559">
                  <c:v>1617920</c:v>
                </c:pt>
                <c:pt idx="5560">
                  <c:v>1617920</c:v>
                </c:pt>
                <c:pt idx="5561">
                  <c:v>1617920</c:v>
                </c:pt>
                <c:pt idx="5562">
                  <c:v>1617920</c:v>
                </c:pt>
                <c:pt idx="5563">
                  <c:v>1617920</c:v>
                </c:pt>
                <c:pt idx="5564">
                  <c:v>1617920</c:v>
                </c:pt>
                <c:pt idx="5565">
                  <c:v>1617920</c:v>
                </c:pt>
                <c:pt idx="5566">
                  <c:v>1617920</c:v>
                </c:pt>
                <c:pt idx="5567">
                  <c:v>1617920</c:v>
                </c:pt>
                <c:pt idx="5568">
                  <c:v>1617920</c:v>
                </c:pt>
                <c:pt idx="5569">
                  <c:v>1617920</c:v>
                </c:pt>
                <c:pt idx="5570">
                  <c:v>1617920</c:v>
                </c:pt>
                <c:pt idx="5571">
                  <c:v>1617920</c:v>
                </c:pt>
                <c:pt idx="5572">
                  <c:v>1617920</c:v>
                </c:pt>
                <c:pt idx="5573">
                  <c:v>1617920</c:v>
                </c:pt>
                <c:pt idx="5574">
                  <c:v>1617920</c:v>
                </c:pt>
                <c:pt idx="5575">
                  <c:v>1617920</c:v>
                </c:pt>
                <c:pt idx="5576">
                  <c:v>1617920</c:v>
                </c:pt>
                <c:pt idx="5577">
                  <c:v>1617920</c:v>
                </c:pt>
                <c:pt idx="5578">
                  <c:v>1617920</c:v>
                </c:pt>
                <c:pt idx="5579">
                  <c:v>1617920</c:v>
                </c:pt>
                <c:pt idx="5580">
                  <c:v>1617920</c:v>
                </c:pt>
                <c:pt idx="5581">
                  <c:v>1617920</c:v>
                </c:pt>
                <c:pt idx="5582">
                  <c:v>1617920</c:v>
                </c:pt>
                <c:pt idx="5583">
                  <c:v>1617920</c:v>
                </c:pt>
                <c:pt idx="5584">
                  <c:v>1617920</c:v>
                </c:pt>
                <c:pt idx="5585">
                  <c:v>1617920</c:v>
                </c:pt>
                <c:pt idx="5586">
                  <c:v>1617920</c:v>
                </c:pt>
                <c:pt idx="5587">
                  <c:v>1617920</c:v>
                </c:pt>
                <c:pt idx="5588">
                  <c:v>1617920</c:v>
                </c:pt>
                <c:pt idx="5589">
                  <c:v>1617920</c:v>
                </c:pt>
                <c:pt idx="5590">
                  <c:v>1617920</c:v>
                </c:pt>
                <c:pt idx="5591">
                  <c:v>1617920</c:v>
                </c:pt>
                <c:pt idx="5592">
                  <c:v>1617920</c:v>
                </c:pt>
                <c:pt idx="5593">
                  <c:v>1617920</c:v>
                </c:pt>
                <c:pt idx="5594">
                  <c:v>1617920</c:v>
                </c:pt>
                <c:pt idx="5595">
                  <c:v>1617920</c:v>
                </c:pt>
                <c:pt idx="5596">
                  <c:v>1617920</c:v>
                </c:pt>
                <c:pt idx="5597">
                  <c:v>1617920</c:v>
                </c:pt>
                <c:pt idx="5598">
                  <c:v>1617920</c:v>
                </c:pt>
                <c:pt idx="5599">
                  <c:v>1617920</c:v>
                </c:pt>
                <c:pt idx="5600">
                  <c:v>1617920</c:v>
                </c:pt>
                <c:pt idx="5601">
                  <c:v>1617920</c:v>
                </c:pt>
                <c:pt idx="5602">
                  <c:v>1617920</c:v>
                </c:pt>
                <c:pt idx="5603">
                  <c:v>1617920</c:v>
                </c:pt>
                <c:pt idx="5604">
                  <c:v>1617920</c:v>
                </c:pt>
                <c:pt idx="5605">
                  <c:v>1617920</c:v>
                </c:pt>
                <c:pt idx="5606">
                  <c:v>1617920</c:v>
                </c:pt>
                <c:pt idx="5607">
                  <c:v>1617920</c:v>
                </c:pt>
                <c:pt idx="5608">
                  <c:v>1617920</c:v>
                </c:pt>
                <c:pt idx="5609">
                  <c:v>1617920</c:v>
                </c:pt>
                <c:pt idx="5610">
                  <c:v>1617920</c:v>
                </c:pt>
                <c:pt idx="5611">
                  <c:v>1617920</c:v>
                </c:pt>
                <c:pt idx="5612">
                  <c:v>1617920</c:v>
                </c:pt>
                <c:pt idx="5613">
                  <c:v>1617920</c:v>
                </c:pt>
                <c:pt idx="5614">
                  <c:v>1617920</c:v>
                </c:pt>
                <c:pt idx="5615">
                  <c:v>1617920</c:v>
                </c:pt>
                <c:pt idx="5616">
                  <c:v>1617920</c:v>
                </c:pt>
                <c:pt idx="5617">
                  <c:v>1617920</c:v>
                </c:pt>
                <c:pt idx="5618">
                  <c:v>1617920</c:v>
                </c:pt>
                <c:pt idx="5619">
                  <c:v>1617920</c:v>
                </c:pt>
                <c:pt idx="5620">
                  <c:v>1617920</c:v>
                </c:pt>
                <c:pt idx="5621">
                  <c:v>1617920</c:v>
                </c:pt>
                <c:pt idx="5622">
                  <c:v>1617920</c:v>
                </c:pt>
                <c:pt idx="5623">
                  <c:v>1617920</c:v>
                </c:pt>
                <c:pt idx="5624">
                  <c:v>1617920</c:v>
                </c:pt>
                <c:pt idx="5625">
                  <c:v>1617920</c:v>
                </c:pt>
                <c:pt idx="5626">
                  <c:v>1617920</c:v>
                </c:pt>
                <c:pt idx="5627">
                  <c:v>1617920</c:v>
                </c:pt>
                <c:pt idx="5628">
                  <c:v>1617920</c:v>
                </c:pt>
                <c:pt idx="5629">
                  <c:v>1617920</c:v>
                </c:pt>
                <c:pt idx="5630">
                  <c:v>1617920</c:v>
                </c:pt>
                <c:pt idx="5631">
                  <c:v>1617920</c:v>
                </c:pt>
                <c:pt idx="5632">
                  <c:v>1617920</c:v>
                </c:pt>
                <c:pt idx="5633">
                  <c:v>1617920</c:v>
                </c:pt>
                <c:pt idx="5634">
                  <c:v>1617920</c:v>
                </c:pt>
                <c:pt idx="5635">
                  <c:v>1617920</c:v>
                </c:pt>
                <c:pt idx="5636">
                  <c:v>1617920</c:v>
                </c:pt>
                <c:pt idx="5637">
                  <c:v>1617920</c:v>
                </c:pt>
                <c:pt idx="5638">
                  <c:v>1617920</c:v>
                </c:pt>
                <c:pt idx="5639">
                  <c:v>1617920</c:v>
                </c:pt>
                <c:pt idx="5640">
                  <c:v>1617920</c:v>
                </c:pt>
                <c:pt idx="5641">
                  <c:v>1617920</c:v>
                </c:pt>
                <c:pt idx="5642">
                  <c:v>1617920</c:v>
                </c:pt>
                <c:pt idx="5643">
                  <c:v>1617920</c:v>
                </c:pt>
                <c:pt idx="5644">
                  <c:v>1617920</c:v>
                </c:pt>
                <c:pt idx="5645">
                  <c:v>1617920</c:v>
                </c:pt>
                <c:pt idx="5646">
                  <c:v>1617920</c:v>
                </c:pt>
                <c:pt idx="5647">
                  <c:v>1617920</c:v>
                </c:pt>
                <c:pt idx="5648">
                  <c:v>1617920</c:v>
                </c:pt>
                <c:pt idx="5649">
                  <c:v>1617920</c:v>
                </c:pt>
                <c:pt idx="5650">
                  <c:v>1617920</c:v>
                </c:pt>
                <c:pt idx="5651">
                  <c:v>1617920</c:v>
                </c:pt>
                <c:pt idx="5652">
                  <c:v>1617920</c:v>
                </c:pt>
                <c:pt idx="5653">
                  <c:v>1617920</c:v>
                </c:pt>
                <c:pt idx="5654">
                  <c:v>1617920</c:v>
                </c:pt>
                <c:pt idx="5655">
                  <c:v>1617920</c:v>
                </c:pt>
                <c:pt idx="5656">
                  <c:v>1617920</c:v>
                </c:pt>
                <c:pt idx="5657">
                  <c:v>1617920</c:v>
                </c:pt>
                <c:pt idx="5658">
                  <c:v>1617920</c:v>
                </c:pt>
                <c:pt idx="5659">
                  <c:v>1617920</c:v>
                </c:pt>
                <c:pt idx="5660">
                  <c:v>1617920</c:v>
                </c:pt>
                <c:pt idx="5661">
                  <c:v>1617920</c:v>
                </c:pt>
                <c:pt idx="5662">
                  <c:v>1617920</c:v>
                </c:pt>
                <c:pt idx="5663">
                  <c:v>1617920</c:v>
                </c:pt>
                <c:pt idx="5664">
                  <c:v>1617920</c:v>
                </c:pt>
                <c:pt idx="5665">
                  <c:v>1617920</c:v>
                </c:pt>
                <c:pt idx="5666">
                  <c:v>1617920</c:v>
                </c:pt>
                <c:pt idx="5667">
                  <c:v>1617920</c:v>
                </c:pt>
                <c:pt idx="5668">
                  <c:v>1617920</c:v>
                </c:pt>
                <c:pt idx="5669">
                  <c:v>1617920</c:v>
                </c:pt>
                <c:pt idx="5670">
                  <c:v>1617920</c:v>
                </c:pt>
                <c:pt idx="5671">
                  <c:v>1617920</c:v>
                </c:pt>
                <c:pt idx="5672">
                  <c:v>1617920</c:v>
                </c:pt>
                <c:pt idx="5673">
                  <c:v>1617920</c:v>
                </c:pt>
                <c:pt idx="5674">
                  <c:v>1617920</c:v>
                </c:pt>
                <c:pt idx="5675">
                  <c:v>1617920</c:v>
                </c:pt>
                <c:pt idx="5676">
                  <c:v>1617920</c:v>
                </c:pt>
                <c:pt idx="5677">
                  <c:v>1617920</c:v>
                </c:pt>
                <c:pt idx="5678">
                  <c:v>1617920</c:v>
                </c:pt>
                <c:pt idx="5679">
                  <c:v>1617920</c:v>
                </c:pt>
                <c:pt idx="5680">
                  <c:v>1617920</c:v>
                </c:pt>
                <c:pt idx="5681">
                  <c:v>1617920</c:v>
                </c:pt>
                <c:pt idx="5682">
                  <c:v>1617920</c:v>
                </c:pt>
                <c:pt idx="5683">
                  <c:v>1617920</c:v>
                </c:pt>
                <c:pt idx="5684">
                  <c:v>1617920</c:v>
                </c:pt>
                <c:pt idx="5685">
                  <c:v>1617920</c:v>
                </c:pt>
                <c:pt idx="5686">
                  <c:v>1617920</c:v>
                </c:pt>
                <c:pt idx="5687">
                  <c:v>1617920</c:v>
                </c:pt>
                <c:pt idx="5688">
                  <c:v>1617920</c:v>
                </c:pt>
                <c:pt idx="5689">
                  <c:v>1617920</c:v>
                </c:pt>
                <c:pt idx="5690">
                  <c:v>1617920</c:v>
                </c:pt>
                <c:pt idx="5691">
                  <c:v>1617920</c:v>
                </c:pt>
                <c:pt idx="5692">
                  <c:v>1617920</c:v>
                </c:pt>
                <c:pt idx="5693">
                  <c:v>1617920</c:v>
                </c:pt>
                <c:pt idx="5694">
                  <c:v>1617920</c:v>
                </c:pt>
                <c:pt idx="5695">
                  <c:v>1617920</c:v>
                </c:pt>
                <c:pt idx="5696">
                  <c:v>1617920</c:v>
                </c:pt>
                <c:pt idx="5697">
                  <c:v>1617920</c:v>
                </c:pt>
                <c:pt idx="5698">
                  <c:v>1617920</c:v>
                </c:pt>
                <c:pt idx="5699">
                  <c:v>1617920</c:v>
                </c:pt>
                <c:pt idx="5700">
                  <c:v>1617920</c:v>
                </c:pt>
                <c:pt idx="5701">
                  <c:v>1617920</c:v>
                </c:pt>
                <c:pt idx="5702">
                  <c:v>1617920</c:v>
                </c:pt>
                <c:pt idx="5703">
                  <c:v>1617920</c:v>
                </c:pt>
                <c:pt idx="5704">
                  <c:v>1617920</c:v>
                </c:pt>
                <c:pt idx="5705">
                  <c:v>1617920</c:v>
                </c:pt>
                <c:pt idx="5706">
                  <c:v>1617920</c:v>
                </c:pt>
                <c:pt idx="5707">
                  <c:v>1617920</c:v>
                </c:pt>
                <c:pt idx="5708">
                  <c:v>1617920</c:v>
                </c:pt>
                <c:pt idx="5709">
                  <c:v>1617920</c:v>
                </c:pt>
                <c:pt idx="5710">
                  <c:v>1617920</c:v>
                </c:pt>
                <c:pt idx="5711">
                  <c:v>1617920</c:v>
                </c:pt>
                <c:pt idx="5712">
                  <c:v>1617920</c:v>
                </c:pt>
                <c:pt idx="5713">
                  <c:v>1617920</c:v>
                </c:pt>
                <c:pt idx="5714">
                  <c:v>1617920</c:v>
                </c:pt>
                <c:pt idx="5715">
                  <c:v>1617920</c:v>
                </c:pt>
                <c:pt idx="5716">
                  <c:v>1617920</c:v>
                </c:pt>
                <c:pt idx="5717">
                  <c:v>1617920</c:v>
                </c:pt>
                <c:pt idx="5718">
                  <c:v>1617920</c:v>
                </c:pt>
                <c:pt idx="5719">
                  <c:v>1617920</c:v>
                </c:pt>
                <c:pt idx="5720">
                  <c:v>1617920</c:v>
                </c:pt>
                <c:pt idx="5721">
                  <c:v>1617920</c:v>
                </c:pt>
                <c:pt idx="5722">
                  <c:v>1617920</c:v>
                </c:pt>
                <c:pt idx="5723">
                  <c:v>1617920</c:v>
                </c:pt>
                <c:pt idx="5724">
                  <c:v>1617920</c:v>
                </c:pt>
                <c:pt idx="5725">
                  <c:v>1617920</c:v>
                </c:pt>
                <c:pt idx="5726">
                  <c:v>1617920</c:v>
                </c:pt>
                <c:pt idx="5727">
                  <c:v>1617920</c:v>
                </c:pt>
                <c:pt idx="5728">
                  <c:v>1617920</c:v>
                </c:pt>
                <c:pt idx="5729">
                  <c:v>1617920</c:v>
                </c:pt>
                <c:pt idx="5730">
                  <c:v>1617920</c:v>
                </c:pt>
                <c:pt idx="5731">
                  <c:v>1617920</c:v>
                </c:pt>
                <c:pt idx="5732">
                  <c:v>1617920</c:v>
                </c:pt>
                <c:pt idx="5733">
                  <c:v>1617920</c:v>
                </c:pt>
                <c:pt idx="5734">
                  <c:v>1617920</c:v>
                </c:pt>
                <c:pt idx="5735">
                  <c:v>1617920</c:v>
                </c:pt>
                <c:pt idx="5736">
                  <c:v>1617920</c:v>
                </c:pt>
                <c:pt idx="5737">
                  <c:v>1617920</c:v>
                </c:pt>
                <c:pt idx="5738">
                  <c:v>1617920</c:v>
                </c:pt>
                <c:pt idx="5739">
                  <c:v>1617920</c:v>
                </c:pt>
                <c:pt idx="5740">
                  <c:v>1617920</c:v>
                </c:pt>
                <c:pt idx="5741">
                  <c:v>1617920</c:v>
                </c:pt>
                <c:pt idx="5742">
                  <c:v>1617920</c:v>
                </c:pt>
                <c:pt idx="5743">
                  <c:v>1617920</c:v>
                </c:pt>
                <c:pt idx="5744">
                  <c:v>1617920</c:v>
                </c:pt>
                <c:pt idx="5745">
                  <c:v>1617920</c:v>
                </c:pt>
                <c:pt idx="5746">
                  <c:v>1617920</c:v>
                </c:pt>
                <c:pt idx="5747">
                  <c:v>1617920</c:v>
                </c:pt>
                <c:pt idx="5748">
                  <c:v>1617920</c:v>
                </c:pt>
                <c:pt idx="5749">
                  <c:v>1617920</c:v>
                </c:pt>
                <c:pt idx="5750">
                  <c:v>1617920</c:v>
                </c:pt>
                <c:pt idx="5751">
                  <c:v>1617920</c:v>
                </c:pt>
                <c:pt idx="5752">
                  <c:v>1617920</c:v>
                </c:pt>
                <c:pt idx="5753">
                  <c:v>1617920</c:v>
                </c:pt>
                <c:pt idx="5754">
                  <c:v>1617920</c:v>
                </c:pt>
                <c:pt idx="5755">
                  <c:v>1617920</c:v>
                </c:pt>
                <c:pt idx="5756">
                  <c:v>1617920</c:v>
                </c:pt>
                <c:pt idx="5757">
                  <c:v>1617920</c:v>
                </c:pt>
                <c:pt idx="5758">
                  <c:v>1617920</c:v>
                </c:pt>
                <c:pt idx="5759">
                  <c:v>1617920</c:v>
                </c:pt>
                <c:pt idx="5760">
                  <c:v>1617920</c:v>
                </c:pt>
                <c:pt idx="5761">
                  <c:v>1617920</c:v>
                </c:pt>
                <c:pt idx="5762">
                  <c:v>1617920</c:v>
                </c:pt>
                <c:pt idx="5763">
                  <c:v>1617920</c:v>
                </c:pt>
                <c:pt idx="5764">
                  <c:v>1617920</c:v>
                </c:pt>
                <c:pt idx="5765">
                  <c:v>1617920</c:v>
                </c:pt>
                <c:pt idx="5766">
                  <c:v>1617920</c:v>
                </c:pt>
                <c:pt idx="5767">
                  <c:v>1617920</c:v>
                </c:pt>
                <c:pt idx="5768">
                  <c:v>1617920</c:v>
                </c:pt>
                <c:pt idx="5769">
                  <c:v>1617920</c:v>
                </c:pt>
                <c:pt idx="5770">
                  <c:v>1617920</c:v>
                </c:pt>
                <c:pt idx="5771">
                  <c:v>1617920</c:v>
                </c:pt>
                <c:pt idx="5772">
                  <c:v>1617920</c:v>
                </c:pt>
                <c:pt idx="5773">
                  <c:v>1617920</c:v>
                </c:pt>
                <c:pt idx="5774">
                  <c:v>1617920</c:v>
                </c:pt>
                <c:pt idx="5775">
                  <c:v>1617920</c:v>
                </c:pt>
                <c:pt idx="5776">
                  <c:v>1617920</c:v>
                </c:pt>
                <c:pt idx="5777">
                  <c:v>1617920</c:v>
                </c:pt>
                <c:pt idx="5778">
                  <c:v>1617920</c:v>
                </c:pt>
                <c:pt idx="5779">
                  <c:v>1617920</c:v>
                </c:pt>
                <c:pt idx="5780">
                  <c:v>1617920</c:v>
                </c:pt>
                <c:pt idx="5781">
                  <c:v>1617920</c:v>
                </c:pt>
                <c:pt idx="5782">
                  <c:v>1617920</c:v>
                </c:pt>
                <c:pt idx="5783">
                  <c:v>1617920</c:v>
                </c:pt>
                <c:pt idx="5784">
                  <c:v>1617920</c:v>
                </c:pt>
                <c:pt idx="5785">
                  <c:v>1617920</c:v>
                </c:pt>
                <c:pt idx="5786">
                  <c:v>1617920</c:v>
                </c:pt>
                <c:pt idx="5787">
                  <c:v>1617920</c:v>
                </c:pt>
                <c:pt idx="5788">
                  <c:v>1617920</c:v>
                </c:pt>
                <c:pt idx="5789">
                  <c:v>1617920</c:v>
                </c:pt>
                <c:pt idx="5790">
                  <c:v>1617920</c:v>
                </c:pt>
                <c:pt idx="5791">
                  <c:v>1617920</c:v>
                </c:pt>
                <c:pt idx="5792">
                  <c:v>1617920</c:v>
                </c:pt>
                <c:pt idx="5793">
                  <c:v>1617920</c:v>
                </c:pt>
                <c:pt idx="5794">
                  <c:v>1617920</c:v>
                </c:pt>
                <c:pt idx="5795">
                  <c:v>1617920</c:v>
                </c:pt>
                <c:pt idx="5796">
                  <c:v>1617920</c:v>
                </c:pt>
                <c:pt idx="5797">
                  <c:v>1617920</c:v>
                </c:pt>
                <c:pt idx="5798">
                  <c:v>1617920</c:v>
                </c:pt>
                <c:pt idx="5799">
                  <c:v>1617920</c:v>
                </c:pt>
                <c:pt idx="5800">
                  <c:v>1617920</c:v>
                </c:pt>
                <c:pt idx="5801">
                  <c:v>1617920</c:v>
                </c:pt>
                <c:pt idx="5802">
                  <c:v>1617920</c:v>
                </c:pt>
                <c:pt idx="5803">
                  <c:v>1617920</c:v>
                </c:pt>
                <c:pt idx="5804">
                  <c:v>1617920</c:v>
                </c:pt>
                <c:pt idx="5805">
                  <c:v>1617920</c:v>
                </c:pt>
                <c:pt idx="5806">
                  <c:v>1617920</c:v>
                </c:pt>
                <c:pt idx="5807">
                  <c:v>1617920</c:v>
                </c:pt>
                <c:pt idx="5808">
                  <c:v>1617920</c:v>
                </c:pt>
                <c:pt idx="5809">
                  <c:v>1617920</c:v>
                </c:pt>
                <c:pt idx="5810">
                  <c:v>1617920</c:v>
                </c:pt>
                <c:pt idx="5811">
                  <c:v>1617920</c:v>
                </c:pt>
                <c:pt idx="5812">
                  <c:v>1617920</c:v>
                </c:pt>
                <c:pt idx="5813">
                  <c:v>1617920</c:v>
                </c:pt>
                <c:pt idx="5814">
                  <c:v>1617920</c:v>
                </c:pt>
                <c:pt idx="5815">
                  <c:v>1617920</c:v>
                </c:pt>
                <c:pt idx="5816">
                  <c:v>1617920</c:v>
                </c:pt>
                <c:pt idx="5817">
                  <c:v>1617920</c:v>
                </c:pt>
                <c:pt idx="5818">
                  <c:v>1617920</c:v>
                </c:pt>
                <c:pt idx="5819">
                  <c:v>1617920</c:v>
                </c:pt>
                <c:pt idx="5820">
                  <c:v>1617920</c:v>
                </c:pt>
                <c:pt idx="5821">
                  <c:v>1617920</c:v>
                </c:pt>
                <c:pt idx="5822">
                  <c:v>1617920</c:v>
                </c:pt>
                <c:pt idx="5823">
                  <c:v>1617920</c:v>
                </c:pt>
                <c:pt idx="5824">
                  <c:v>1617920</c:v>
                </c:pt>
                <c:pt idx="5825">
                  <c:v>1617920</c:v>
                </c:pt>
                <c:pt idx="5826">
                  <c:v>1617920</c:v>
                </c:pt>
                <c:pt idx="5827">
                  <c:v>1617920</c:v>
                </c:pt>
                <c:pt idx="5828">
                  <c:v>1617920</c:v>
                </c:pt>
                <c:pt idx="5829">
                  <c:v>1617920</c:v>
                </c:pt>
                <c:pt idx="5830">
                  <c:v>1617920</c:v>
                </c:pt>
                <c:pt idx="5831">
                  <c:v>1617920</c:v>
                </c:pt>
                <c:pt idx="5832">
                  <c:v>1617920</c:v>
                </c:pt>
                <c:pt idx="5833">
                  <c:v>1617920</c:v>
                </c:pt>
                <c:pt idx="5834">
                  <c:v>1617920</c:v>
                </c:pt>
                <c:pt idx="5835">
                  <c:v>1617920</c:v>
                </c:pt>
                <c:pt idx="5836">
                  <c:v>1617920</c:v>
                </c:pt>
                <c:pt idx="5837">
                  <c:v>1617920</c:v>
                </c:pt>
                <c:pt idx="5838">
                  <c:v>1617920</c:v>
                </c:pt>
                <c:pt idx="5839">
                  <c:v>1617920</c:v>
                </c:pt>
                <c:pt idx="5840">
                  <c:v>1617920</c:v>
                </c:pt>
                <c:pt idx="5841">
                  <c:v>1617920</c:v>
                </c:pt>
                <c:pt idx="5842">
                  <c:v>1617920</c:v>
                </c:pt>
                <c:pt idx="5843">
                  <c:v>1617920</c:v>
                </c:pt>
                <c:pt idx="5844">
                  <c:v>1617920</c:v>
                </c:pt>
                <c:pt idx="5845">
                  <c:v>1617920</c:v>
                </c:pt>
                <c:pt idx="5846">
                  <c:v>1617920</c:v>
                </c:pt>
                <c:pt idx="5847">
                  <c:v>1617920</c:v>
                </c:pt>
                <c:pt idx="5848">
                  <c:v>1617920</c:v>
                </c:pt>
                <c:pt idx="5849">
                  <c:v>1617920</c:v>
                </c:pt>
                <c:pt idx="5850">
                  <c:v>1617920</c:v>
                </c:pt>
                <c:pt idx="5851">
                  <c:v>1617920</c:v>
                </c:pt>
                <c:pt idx="5852">
                  <c:v>1617920</c:v>
                </c:pt>
                <c:pt idx="5853">
                  <c:v>1617920</c:v>
                </c:pt>
                <c:pt idx="5854">
                  <c:v>1617920</c:v>
                </c:pt>
                <c:pt idx="5855">
                  <c:v>1617920</c:v>
                </c:pt>
                <c:pt idx="5856">
                  <c:v>1617920</c:v>
                </c:pt>
                <c:pt idx="5857">
                  <c:v>1617920</c:v>
                </c:pt>
                <c:pt idx="5858">
                  <c:v>1617920</c:v>
                </c:pt>
                <c:pt idx="5859">
                  <c:v>1617920</c:v>
                </c:pt>
                <c:pt idx="5860">
                  <c:v>1617920</c:v>
                </c:pt>
                <c:pt idx="5861">
                  <c:v>1617920</c:v>
                </c:pt>
                <c:pt idx="5862">
                  <c:v>1617920</c:v>
                </c:pt>
                <c:pt idx="5863">
                  <c:v>1617920</c:v>
                </c:pt>
                <c:pt idx="5864">
                  <c:v>1617920</c:v>
                </c:pt>
                <c:pt idx="5865">
                  <c:v>1617920</c:v>
                </c:pt>
                <c:pt idx="5866">
                  <c:v>1617920</c:v>
                </c:pt>
                <c:pt idx="5867">
                  <c:v>1617920</c:v>
                </c:pt>
                <c:pt idx="5868">
                  <c:v>1617920</c:v>
                </c:pt>
                <c:pt idx="5869">
                  <c:v>1617920</c:v>
                </c:pt>
                <c:pt idx="5870">
                  <c:v>1617920</c:v>
                </c:pt>
                <c:pt idx="5871">
                  <c:v>1617920</c:v>
                </c:pt>
                <c:pt idx="5872">
                  <c:v>1617920</c:v>
                </c:pt>
                <c:pt idx="5873">
                  <c:v>1617920</c:v>
                </c:pt>
                <c:pt idx="5874">
                  <c:v>1617920</c:v>
                </c:pt>
                <c:pt idx="5875">
                  <c:v>1617920</c:v>
                </c:pt>
                <c:pt idx="5876">
                  <c:v>1617920</c:v>
                </c:pt>
                <c:pt idx="5877">
                  <c:v>1617920</c:v>
                </c:pt>
                <c:pt idx="5878">
                  <c:v>1617920</c:v>
                </c:pt>
                <c:pt idx="5879">
                  <c:v>1617920</c:v>
                </c:pt>
                <c:pt idx="5880">
                  <c:v>1617920</c:v>
                </c:pt>
                <c:pt idx="5881">
                  <c:v>1617920</c:v>
                </c:pt>
                <c:pt idx="5882">
                  <c:v>1617920</c:v>
                </c:pt>
                <c:pt idx="5883">
                  <c:v>1617920</c:v>
                </c:pt>
                <c:pt idx="5884">
                  <c:v>1617920</c:v>
                </c:pt>
                <c:pt idx="5885">
                  <c:v>1617920</c:v>
                </c:pt>
                <c:pt idx="5886">
                  <c:v>1617920</c:v>
                </c:pt>
                <c:pt idx="5887">
                  <c:v>1617920</c:v>
                </c:pt>
                <c:pt idx="5888">
                  <c:v>1617920</c:v>
                </c:pt>
                <c:pt idx="5889">
                  <c:v>1617920</c:v>
                </c:pt>
                <c:pt idx="5890">
                  <c:v>1617920</c:v>
                </c:pt>
                <c:pt idx="5891">
                  <c:v>1617920</c:v>
                </c:pt>
                <c:pt idx="5892">
                  <c:v>1617920</c:v>
                </c:pt>
                <c:pt idx="5893">
                  <c:v>1617920</c:v>
                </c:pt>
                <c:pt idx="5894">
                  <c:v>1617920</c:v>
                </c:pt>
                <c:pt idx="5895">
                  <c:v>1617920</c:v>
                </c:pt>
                <c:pt idx="5896">
                  <c:v>1617920</c:v>
                </c:pt>
                <c:pt idx="5897">
                  <c:v>1617920</c:v>
                </c:pt>
                <c:pt idx="5898">
                  <c:v>1617920</c:v>
                </c:pt>
                <c:pt idx="5899">
                  <c:v>1617920</c:v>
                </c:pt>
                <c:pt idx="5900">
                  <c:v>1617920</c:v>
                </c:pt>
                <c:pt idx="5901">
                  <c:v>1617920</c:v>
                </c:pt>
                <c:pt idx="5902">
                  <c:v>1617920</c:v>
                </c:pt>
                <c:pt idx="5903">
                  <c:v>1617920</c:v>
                </c:pt>
                <c:pt idx="5904">
                  <c:v>1617920</c:v>
                </c:pt>
                <c:pt idx="5905">
                  <c:v>1617920</c:v>
                </c:pt>
                <c:pt idx="5906">
                  <c:v>1617920</c:v>
                </c:pt>
                <c:pt idx="5907">
                  <c:v>1617920</c:v>
                </c:pt>
                <c:pt idx="5908">
                  <c:v>1617920</c:v>
                </c:pt>
                <c:pt idx="5909">
                  <c:v>1617920</c:v>
                </c:pt>
                <c:pt idx="5910">
                  <c:v>1617920</c:v>
                </c:pt>
                <c:pt idx="5911">
                  <c:v>1617920</c:v>
                </c:pt>
                <c:pt idx="5912">
                  <c:v>1617920</c:v>
                </c:pt>
                <c:pt idx="5913">
                  <c:v>1617920</c:v>
                </c:pt>
                <c:pt idx="5914">
                  <c:v>1617920</c:v>
                </c:pt>
                <c:pt idx="5915">
                  <c:v>1617920</c:v>
                </c:pt>
                <c:pt idx="5916">
                  <c:v>1617920</c:v>
                </c:pt>
                <c:pt idx="5917">
                  <c:v>1617920</c:v>
                </c:pt>
                <c:pt idx="5918">
                  <c:v>1617920</c:v>
                </c:pt>
                <c:pt idx="5919">
                  <c:v>1617920</c:v>
                </c:pt>
                <c:pt idx="5920">
                  <c:v>1617920</c:v>
                </c:pt>
                <c:pt idx="5921">
                  <c:v>1617920</c:v>
                </c:pt>
                <c:pt idx="5922">
                  <c:v>1617920</c:v>
                </c:pt>
                <c:pt idx="5923">
                  <c:v>1617920</c:v>
                </c:pt>
                <c:pt idx="5924">
                  <c:v>1617920</c:v>
                </c:pt>
                <c:pt idx="5925">
                  <c:v>1617920</c:v>
                </c:pt>
                <c:pt idx="5926">
                  <c:v>1617920</c:v>
                </c:pt>
                <c:pt idx="5927">
                  <c:v>1617920</c:v>
                </c:pt>
                <c:pt idx="5928">
                  <c:v>1617920</c:v>
                </c:pt>
                <c:pt idx="5929">
                  <c:v>1617920</c:v>
                </c:pt>
                <c:pt idx="5930">
                  <c:v>1617920</c:v>
                </c:pt>
                <c:pt idx="5931">
                  <c:v>1617920</c:v>
                </c:pt>
                <c:pt idx="5932">
                  <c:v>1617920</c:v>
                </c:pt>
                <c:pt idx="5933">
                  <c:v>1617920</c:v>
                </c:pt>
                <c:pt idx="5934">
                  <c:v>1617920</c:v>
                </c:pt>
                <c:pt idx="5935">
                  <c:v>1617920</c:v>
                </c:pt>
                <c:pt idx="5936">
                  <c:v>1617920</c:v>
                </c:pt>
                <c:pt idx="5937">
                  <c:v>1617920</c:v>
                </c:pt>
                <c:pt idx="5938">
                  <c:v>1617920</c:v>
                </c:pt>
                <c:pt idx="5939">
                  <c:v>1617920</c:v>
                </c:pt>
                <c:pt idx="5940">
                  <c:v>1617920</c:v>
                </c:pt>
                <c:pt idx="5941">
                  <c:v>1617920</c:v>
                </c:pt>
                <c:pt idx="5942">
                  <c:v>1617920</c:v>
                </c:pt>
                <c:pt idx="5943">
                  <c:v>1617920</c:v>
                </c:pt>
                <c:pt idx="5944">
                  <c:v>1617920</c:v>
                </c:pt>
                <c:pt idx="5945">
                  <c:v>1617920</c:v>
                </c:pt>
                <c:pt idx="5946">
                  <c:v>1617920</c:v>
                </c:pt>
                <c:pt idx="5947">
                  <c:v>1617920</c:v>
                </c:pt>
                <c:pt idx="5948">
                  <c:v>1617920</c:v>
                </c:pt>
                <c:pt idx="5949">
                  <c:v>1617920</c:v>
                </c:pt>
                <c:pt idx="5950">
                  <c:v>1617920</c:v>
                </c:pt>
                <c:pt idx="5951">
                  <c:v>1617920</c:v>
                </c:pt>
                <c:pt idx="5952">
                  <c:v>1617920</c:v>
                </c:pt>
                <c:pt idx="5953">
                  <c:v>1617920</c:v>
                </c:pt>
                <c:pt idx="5954">
                  <c:v>1617920</c:v>
                </c:pt>
                <c:pt idx="5955">
                  <c:v>1617920</c:v>
                </c:pt>
                <c:pt idx="5956">
                  <c:v>1617920</c:v>
                </c:pt>
                <c:pt idx="5957">
                  <c:v>1617920</c:v>
                </c:pt>
                <c:pt idx="5958">
                  <c:v>1617920</c:v>
                </c:pt>
                <c:pt idx="5959">
                  <c:v>1617920</c:v>
                </c:pt>
                <c:pt idx="5960">
                  <c:v>1617920</c:v>
                </c:pt>
                <c:pt idx="5961">
                  <c:v>1617920</c:v>
                </c:pt>
                <c:pt idx="5962">
                  <c:v>1617920</c:v>
                </c:pt>
                <c:pt idx="5963">
                  <c:v>1617920</c:v>
                </c:pt>
                <c:pt idx="5964">
                  <c:v>1617920</c:v>
                </c:pt>
                <c:pt idx="5965">
                  <c:v>1617920</c:v>
                </c:pt>
                <c:pt idx="5966">
                  <c:v>1617920</c:v>
                </c:pt>
                <c:pt idx="5967">
                  <c:v>1617920</c:v>
                </c:pt>
                <c:pt idx="5968">
                  <c:v>1617920</c:v>
                </c:pt>
                <c:pt idx="5969">
                  <c:v>1617920</c:v>
                </c:pt>
                <c:pt idx="5970">
                  <c:v>1617920</c:v>
                </c:pt>
                <c:pt idx="5971">
                  <c:v>1617920</c:v>
                </c:pt>
                <c:pt idx="5972">
                  <c:v>1617920</c:v>
                </c:pt>
                <c:pt idx="5973">
                  <c:v>1617920</c:v>
                </c:pt>
                <c:pt idx="5974">
                  <c:v>1617920</c:v>
                </c:pt>
                <c:pt idx="5975">
                  <c:v>1617920</c:v>
                </c:pt>
                <c:pt idx="5976">
                  <c:v>1617920</c:v>
                </c:pt>
                <c:pt idx="5977">
                  <c:v>1617920</c:v>
                </c:pt>
                <c:pt idx="5978">
                  <c:v>1617920</c:v>
                </c:pt>
                <c:pt idx="5979">
                  <c:v>1617920</c:v>
                </c:pt>
                <c:pt idx="5980">
                  <c:v>1617920</c:v>
                </c:pt>
                <c:pt idx="5981">
                  <c:v>1617920</c:v>
                </c:pt>
                <c:pt idx="5982">
                  <c:v>1617920</c:v>
                </c:pt>
                <c:pt idx="5983">
                  <c:v>1617920</c:v>
                </c:pt>
                <c:pt idx="5984">
                  <c:v>1617920</c:v>
                </c:pt>
                <c:pt idx="5985">
                  <c:v>1617920</c:v>
                </c:pt>
                <c:pt idx="5986">
                  <c:v>1617920</c:v>
                </c:pt>
                <c:pt idx="5987">
                  <c:v>1617920</c:v>
                </c:pt>
                <c:pt idx="5988">
                  <c:v>1617920</c:v>
                </c:pt>
                <c:pt idx="5989">
                  <c:v>1617920</c:v>
                </c:pt>
                <c:pt idx="5990">
                  <c:v>1617920</c:v>
                </c:pt>
                <c:pt idx="5991">
                  <c:v>1617920</c:v>
                </c:pt>
                <c:pt idx="5992">
                  <c:v>1617920</c:v>
                </c:pt>
                <c:pt idx="5993">
                  <c:v>1617920</c:v>
                </c:pt>
                <c:pt idx="5994">
                  <c:v>1617920</c:v>
                </c:pt>
                <c:pt idx="5995">
                  <c:v>1617920</c:v>
                </c:pt>
                <c:pt idx="5996">
                  <c:v>1617920</c:v>
                </c:pt>
                <c:pt idx="5997">
                  <c:v>1617920</c:v>
                </c:pt>
                <c:pt idx="5998">
                  <c:v>1617920</c:v>
                </c:pt>
                <c:pt idx="5999">
                  <c:v>1617920</c:v>
                </c:pt>
                <c:pt idx="6000">
                  <c:v>1617920</c:v>
                </c:pt>
                <c:pt idx="6001">
                  <c:v>1617920</c:v>
                </c:pt>
                <c:pt idx="6002">
                  <c:v>1617920</c:v>
                </c:pt>
                <c:pt idx="6003">
                  <c:v>1617920</c:v>
                </c:pt>
                <c:pt idx="6004">
                  <c:v>1617920</c:v>
                </c:pt>
                <c:pt idx="6005">
                  <c:v>1617920</c:v>
                </c:pt>
                <c:pt idx="6006">
                  <c:v>1617920</c:v>
                </c:pt>
                <c:pt idx="6007">
                  <c:v>1617920</c:v>
                </c:pt>
                <c:pt idx="6008">
                  <c:v>1617920</c:v>
                </c:pt>
                <c:pt idx="6009">
                  <c:v>1617920</c:v>
                </c:pt>
                <c:pt idx="6010">
                  <c:v>1617920</c:v>
                </c:pt>
                <c:pt idx="6011">
                  <c:v>1617920</c:v>
                </c:pt>
                <c:pt idx="6012">
                  <c:v>1617920</c:v>
                </c:pt>
                <c:pt idx="6013">
                  <c:v>1617920</c:v>
                </c:pt>
                <c:pt idx="6014">
                  <c:v>1617920</c:v>
                </c:pt>
                <c:pt idx="6015">
                  <c:v>1617920</c:v>
                </c:pt>
                <c:pt idx="6016">
                  <c:v>1617920</c:v>
                </c:pt>
                <c:pt idx="6017">
                  <c:v>1617920</c:v>
                </c:pt>
                <c:pt idx="6018">
                  <c:v>1617920</c:v>
                </c:pt>
                <c:pt idx="6019">
                  <c:v>1617920</c:v>
                </c:pt>
                <c:pt idx="6020">
                  <c:v>1617920</c:v>
                </c:pt>
                <c:pt idx="6021">
                  <c:v>1617920</c:v>
                </c:pt>
                <c:pt idx="6022">
                  <c:v>1617920</c:v>
                </c:pt>
                <c:pt idx="6023">
                  <c:v>1617920</c:v>
                </c:pt>
                <c:pt idx="6024">
                  <c:v>1617920</c:v>
                </c:pt>
                <c:pt idx="6025">
                  <c:v>1617920</c:v>
                </c:pt>
                <c:pt idx="6026">
                  <c:v>1617920</c:v>
                </c:pt>
                <c:pt idx="6027">
                  <c:v>1617920</c:v>
                </c:pt>
                <c:pt idx="6028">
                  <c:v>1617920</c:v>
                </c:pt>
                <c:pt idx="6029">
                  <c:v>1617920</c:v>
                </c:pt>
                <c:pt idx="6030">
                  <c:v>1617920</c:v>
                </c:pt>
                <c:pt idx="6031">
                  <c:v>1617920</c:v>
                </c:pt>
                <c:pt idx="6032">
                  <c:v>1617920</c:v>
                </c:pt>
                <c:pt idx="6033">
                  <c:v>1617920</c:v>
                </c:pt>
                <c:pt idx="6034">
                  <c:v>1617920</c:v>
                </c:pt>
                <c:pt idx="6035">
                  <c:v>1617920</c:v>
                </c:pt>
                <c:pt idx="6036">
                  <c:v>1617920</c:v>
                </c:pt>
                <c:pt idx="6037">
                  <c:v>1617920</c:v>
                </c:pt>
                <c:pt idx="6038">
                  <c:v>1617920</c:v>
                </c:pt>
                <c:pt idx="6039">
                  <c:v>1617920</c:v>
                </c:pt>
                <c:pt idx="6040">
                  <c:v>1617920</c:v>
                </c:pt>
                <c:pt idx="6041">
                  <c:v>1617920</c:v>
                </c:pt>
                <c:pt idx="6042">
                  <c:v>1617920</c:v>
                </c:pt>
                <c:pt idx="6043">
                  <c:v>1617920</c:v>
                </c:pt>
                <c:pt idx="6044">
                  <c:v>1617920</c:v>
                </c:pt>
                <c:pt idx="6045">
                  <c:v>1617920</c:v>
                </c:pt>
                <c:pt idx="6046">
                  <c:v>1617920</c:v>
                </c:pt>
                <c:pt idx="6047">
                  <c:v>1617920</c:v>
                </c:pt>
                <c:pt idx="6048">
                  <c:v>1617920</c:v>
                </c:pt>
                <c:pt idx="6049">
                  <c:v>1617920</c:v>
                </c:pt>
                <c:pt idx="6050">
                  <c:v>1617920</c:v>
                </c:pt>
                <c:pt idx="6051">
                  <c:v>1617920</c:v>
                </c:pt>
                <c:pt idx="6052">
                  <c:v>1617920</c:v>
                </c:pt>
                <c:pt idx="6053">
                  <c:v>1617920</c:v>
                </c:pt>
                <c:pt idx="6054">
                  <c:v>1617920</c:v>
                </c:pt>
                <c:pt idx="6055">
                  <c:v>1617920</c:v>
                </c:pt>
                <c:pt idx="6056">
                  <c:v>1617920</c:v>
                </c:pt>
                <c:pt idx="6057">
                  <c:v>1617920</c:v>
                </c:pt>
                <c:pt idx="6058">
                  <c:v>1617920</c:v>
                </c:pt>
                <c:pt idx="6059">
                  <c:v>1617920</c:v>
                </c:pt>
                <c:pt idx="6060">
                  <c:v>1617920</c:v>
                </c:pt>
                <c:pt idx="6061">
                  <c:v>1617920</c:v>
                </c:pt>
                <c:pt idx="6062">
                  <c:v>1617920</c:v>
                </c:pt>
                <c:pt idx="6063">
                  <c:v>1617920</c:v>
                </c:pt>
                <c:pt idx="6064">
                  <c:v>1617920</c:v>
                </c:pt>
                <c:pt idx="6065">
                  <c:v>1617920</c:v>
                </c:pt>
                <c:pt idx="6066">
                  <c:v>1617920</c:v>
                </c:pt>
                <c:pt idx="6067">
                  <c:v>1617920</c:v>
                </c:pt>
                <c:pt idx="6068">
                  <c:v>1617920</c:v>
                </c:pt>
                <c:pt idx="6069">
                  <c:v>1617920</c:v>
                </c:pt>
                <c:pt idx="6070">
                  <c:v>1617920</c:v>
                </c:pt>
                <c:pt idx="6071">
                  <c:v>1617920</c:v>
                </c:pt>
                <c:pt idx="6072">
                  <c:v>1617920</c:v>
                </c:pt>
                <c:pt idx="6073">
                  <c:v>1617920</c:v>
                </c:pt>
                <c:pt idx="6074">
                  <c:v>1617920</c:v>
                </c:pt>
                <c:pt idx="6075">
                  <c:v>1617920</c:v>
                </c:pt>
                <c:pt idx="6076">
                  <c:v>1617920</c:v>
                </c:pt>
                <c:pt idx="6077">
                  <c:v>1617920</c:v>
                </c:pt>
                <c:pt idx="6078">
                  <c:v>1617920</c:v>
                </c:pt>
                <c:pt idx="6079">
                  <c:v>1617920</c:v>
                </c:pt>
                <c:pt idx="6080">
                  <c:v>1617920</c:v>
                </c:pt>
                <c:pt idx="6081">
                  <c:v>1617920</c:v>
                </c:pt>
                <c:pt idx="6082">
                  <c:v>1617920</c:v>
                </c:pt>
                <c:pt idx="6083">
                  <c:v>1617920</c:v>
                </c:pt>
                <c:pt idx="6084">
                  <c:v>1617920</c:v>
                </c:pt>
                <c:pt idx="6085">
                  <c:v>1617920</c:v>
                </c:pt>
                <c:pt idx="6086">
                  <c:v>1617920</c:v>
                </c:pt>
                <c:pt idx="6087">
                  <c:v>1617920</c:v>
                </c:pt>
                <c:pt idx="6088">
                  <c:v>1617920</c:v>
                </c:pt>
                <c:pt idx="6089">
                  <c:v>1617920</c:v>
                </c:pt>
                <c:pt idx="6090">
                  <c:v>1617920</c:v>
                </c:pt>
                <c:pt idx="6091">
                  <c:v>1617920</c:v>
                </c:pt>
                <c:pt idx="6092">
                  <c:v>1617920</c:v>
                </c:pt>
                <c:pt idx="6093">
                  <c:v>1617920</c:v>
                </c:pt>
                <c:pt idx="6094">
                  <c:v>1617920</c:v>
                </c:pt>
                <c:pt idx="6095">
                  <c:v>1617920</c:v>
                </c:pt>
                <c:pt idx="6096">
                  <c:v>1617920</c:v>
                </c:pt>
                <c:pt idx="6097">
                  <c:v>1617920</c:v>
                </c:pt>
                <c:pt idx="6098">
                  <c:v>1617920</c:v>
                </c:pt>
                <c:pt idx="6099">
                  <c:v>1617920</c:v>
                </c:pt>
                <c:pt idx="6100">
                  <c:v>1617920</c:v>
                </c:pt>
                <c:pt idx="6101">
                  <c:v>1617920</c:v>
                </c:pt>
                <c:pt idx="6102">
                  <c:v>1617920</c:v>
                </c:pt>
                <c:pt idx="6103">
                  <c:v>1617920</c:v>
                </c:pt>
                <c:pt idx="6104">
                  <c:v>1617920</c:v>
                </c:pt>
                <c:pt idx="6105">
                  <c:v>1617920</c:v>
                </c:pt>
                <c:pt idx="6106">
                  <c:v>1617920</c:v>
                </c:pt>
                <c:pt idx="6107">
                  <c:v>1617920</c:v>
                </c:pt>
                <c:pt idx="6108">
                  <c:v>1617920</c:v>
                </c:pt>
                <c:pt idx="6109">
                  <c:v>1617920</c:v>
                </c:pt>
                <c:pt idx="6110">
                  <c:v>1617920</c:v>
                </c:pt>
                <c:pt idx="6111">
                  <c:v>1617920</c:v>
                </c:pt>
                <c:pt idx="6112">
                  <c:v>1617920</c:v>
                </c:pt>
                <c:pt idx="6113">
                  <c:v>1617920</c:v>
                </c:pt>
                <c:pt idx="6114">
                  <c:v>1617920</c:v>
                </c:pt>
                <c:pt idx="6115">
                  <c:v>1617920</c:v>
                </c:pt>
                <c:pt idx="6116">
                  <c:v>1617920</c:v>
                </c:pt>
                <c:pt idx="6117">
                  <c:v>1617920</c:v>
                </c:pt>
                <c:pt idx="6118">
                  <c:v>1617920</c:v>
                </c:pt>
                <c:pt idx="6119">
                  <c:v>1617920</c:v>
                </c:pt>
                <c:pt idx="6120">
                  <c:v>1617920</c:v>
                </c:pt>
                <c:pt idx="6121">
                  <c:v>1617920</c:v>
                </c:pt>
                <c:pt idx="6122">
                  <c:v>1617920</c:v>
                </c:pt>
                <c:pt idx="6123">
                  <c:v>1617920</c:v>
                </c:pt>
                <c:pt idx="6124">
                  <c:v>1617920</c:v>
                </c:pt>
                <c:pt idx="6125">
                  <c:v>1617920</c:v>
                </c:pt>
                <c:pt idx="6126">
                  <c:v>1617920</c:v>
                </c:pt>
                <c:pt idx="6127">
                  <c:v>1617920</c:v>
                </c:pt>
                <c:pt idx="6128">
                  <c:v>1617920</c:v>
                </c:pt>
                <c:pt idx="6129">
                  <c:v>1617920</c:v>
                </c:pt>
                <c:pt idx="6130">
                  <c:v>1617920</c:v>
                </c:pt>
                <c:pt idx="6131">
                  <c:v>1617920</c:v>
                </c:pt>
                <c:pt idx="6132">
                  <c:v>1617920</c:v>
                </c:pt>
                <c:pt idx="6133">
                  <c:v>1617920</c:v>
                </c:pt>
                <c:pt idx="6134">
                  <c:v>1617920</c:v>
                </c:pt>
                <c:pt idx="6135">
                  <c:v>1617920</c:v>
                </c:pt>
                <c:pt idx="6136">
                  <c:v>1617920</c:v>
                </c:pt>
                <c:pt idx="6137">
                  <c:v>1617920</c:v>
                </c:pt>
                <c:pt idx="6138">
                  <c:v>1617920</c:v>
                </c:pt>
                <c:pt idx="6139">
                  <c:v>1617920</c:v>
                </c:pt>
                <c:pt idx="6140">
                  <c:v>1617920</c:v>
                </c:pt>
                <c:pt idx="6141">
                  <c:v>1617920</c:v>
                </c:pt>
                <c:pt idx="6142">
                  <c:v>1617920</c:v>
                </c:pt>
                <c:pt idx="6143">
                  <c:v>1617920</c:v>
                </c:pt>
                <c:pt idx="6144">
                  <c:v>1617920</c:v>
                </c:pt>
                <c:pt idx="6145">
                  <c:v>1617920</c:v>
                </c:pt>
                <c:pt idx="6146">
                  <c:v>1617920</c:v>
                </c:pt>
                <c:pt idx="6147">
                  <c:v>1617920</c:v>
                </c:pt>
                <c:pt idx="6148">
                  <c:v>1617920</c:v>
                </c:pt>
                <c:pt idx="6149">
                  <c:v>1617920</c:v>
                </c:pt>
                <c:pt idx="6150">
                  <c:v>1617920</c:v>
                </c:pt>
                <c:pt idx="6151">
                  <c:v>1617920</c:v>
                </c:pt>
                <c:pt idx="6152">
                  <c:v>1617920</c:v>
                </c:pt>
                <c:pt idx="6153">
                  <c:v>1617920</c:v>
                </c:pt>
                <c:pt idx="6154">
                  <c:v>1617920</c:v>
                </c:pt>
                <c:pt idx="6155">
                  <c:v>1617920</c:v>
                </c:pt>
                <c:pt idx="6156">
                  <c:v>1617920</c:v>
                </c:pt>
                <c:pt idx="6157">
                  <c:v>1617920</c:v>
                </c:pt>
                <c:pt idx="6158">
                  <c:v>1617920</c:v>
                </c:pt>
                <c:pt idx="6159">
                  <c:v>1617920</c:v>
                </c:pt>
                <c:pt idx="6160">
                  <c:v>1617920</c:v>
                </c:pt>
                <c:pt idx="6161">
                  <c:v>1617920</c:v>
                </c:pt>
                <c:pt idx="6162">
                  <c:v>1617920</c:v>
                </c:pt>
                <c:pt idx="6163">
                  <c:v>1617920</c:v>
                </c:pt>
                <c:pt idx="6164">
                  <c:v>1617920</c:v>
                </c:pt>
                <c:pt idx="6165">
                  <c:v>1617920</c:v>
                </c:pt>
                <c:pt idx="6166">
                  <c:v>1617920</c:v>
                </c:pt>
                <c:pt idx="6167">
                  <c:v>1617920</c:v>
                </c:pt>
                <c:pt idx="6168">
                  <c:v>1617920</c:v>
                </c:pt>
                <c:pt idx="6169">
                  <c:v>1617920</c:v>
                </c:pt>
                <c:pt idx="6170">
                  <c:v>1617920</c:v>
                </c:pt>
                <c:pt idx="6171">
                  <c:v>1617920</c:v>
                </c:pt>
                <c:pt idx="6172">
                  <c:v>1617920</c:v>
                </c:pt>
                <c:pt idx="6173">
                  <c:v>1617920</c:v>
                </c:pt>
                <c:pt idx="6174">
                  <c:v>1617920</c:v>
                </c:pt>
                <c:pt idx="6175">
                  <c:v>1617920</c:v>
                </c:pt>
                <c:pt idx="6176">
                  <c:v>1617920</c:v>
                </c:pt>
                <c:pt idx="6177">
                  <c:v>1617920</c:v>
                </c:pt>
                <c:pt idx="6178">
                  <c:v>1617920</c:v>
                </c:pt>
                <c:pt idx="6179">
                  <c:v>1617920</c:v>
                </c:pt>
                <c:pt idx="6180">
                  <c:v>1617920</c:v>
                </c:pt>
                <c:pt idx="6181">
                  <c:v>1617920</c:v>
                </c:pt>
                <c:pt idx="6182">
                  <c:v>1617920</c:v>
                </c:pt>
                <c:pt idx="6183">
                  <c:v>1617920</c:v>
                </c:pt>
                <c:pt idx="6184">
                  <c:v>1617920</c:v>
                </c:pt>
                <c:pt idx="6185">
                  <c:v>1617920</c:v>
                </c:pt>
                <c:pt idx="6186">
                  <c:v>1617920</c:v>
                </c:pt>
                <c:pt idx="6187">
                  <c:v>1617920</c:v>
                </c:pt>
                <c:pt idx="6188">
                  <c:v>1617920</c:v>
                </c:pt>
                <c:pt idx="6189">
                  <c:v>1617920</c:v>
                </c:pt>
                <c:pt idx="6190">
                  <c:v>1617920</c:v>
                </c:pt>
                <c:pt idx="6191">
                  <c:v>1617920</c:v>
                </c:pt>
                <c:pt idx="6192">
                  <c:v>1617920</c:v>
                </c:pt>
                <c:pt idx="6193">
                  <c:v>1617920</c:v>
                </c:pt>
                <c:pt idx="6194">
                  <c:v>1617920</c:v>
                </c:pt>
                <c:pt idx="6195">
                  <c:v>1617920</c:v>
                </c:pt>
                <c:pt idx="6196">
                  <c:v>1617920</c:v>
                </c:pt>
                <c:pt idx="6197">
                  <c:v>1617920</c:v>
                </c:pt>
                <c:pt idx="6198">
                  <c:v>1617920</c:v>
                </c:pt>
                <c:pt idx="6199">
                  <c:v>1617920</c:v>
                </c:pt>
                <c:pt idx="6200">
                  <c:v>1617920</c:v>
                </c:pt>
                <c:pt idx="6201">
                  <c:v>1617920</c:v>
                </c:pt>
                <c:pt idx="6202">
                  <c:v>1617920</c:v>
                </c:pt>
                <c:pt idx="6203">
                  <c:v>1617920</c:v>
                </c:pt>
                <c:pt idx="6204">
                  <c:v>1617920</c:v>
                </c:pt>
                <c:pt idx="6205">
                  <c:v>1617920</c:v>
                </c:pt>
                <c:pt idx="6206">
                  <c:v>1617920</c:v>
                </c:pt>
                <c:pt idx="6207">
                  <c:v>1617920</c:v>
                </c:pt>
                <c:pt idx="6208">
                  <c:v>1617920</c:v>
                </c:pt>
                <c:pt idx="6209">
                  <c:v>1617920</c:v>
                </c:pt>
                <c:pt idx="6210">
                  <c:v>1617920</c:v>
                </c:pt>
                <c:pt idx="6211">
                  <c:v>1617920</c:v>
                </c:pt>
                <c:pt idx="6212">
                  <c:v>1617920</c:v>
                </c:pt>
                <c:pt idx="6213">
                  <c:v>1617920</c:v>
                </c:pt>
                <c:pt idx="6214">
                  <c:v>1617920</c:v>
                </c:pt>
                <c:pt idx="6215">
                  <c:v>1617920</c:v>
                </c:pt>
                <c:pt idx="6216">
                  <c:v>1617920</c:v>
                </c:pt>
                <c:pt idx="6217">
                  <c:v>1617920</c:v>
                </c:pt>
                <c:pt idx="6218">
                  <c:v>1617920</c:v>
                </c:pt>
                <c:pt idx="6219">
                  <c:v>1617920</c:v>
                </c:pt>
                <c:pt idx="6220">
                  <c:v>1617920</c:v>
                </c:pt>
                <c:pt idx="6221">
                  <c:v>1617920</c:v>
                </c:pt>
                <c:pt idx="6222">
                  <c:v>1617920</c:v>
                </c:pt>
                <c:pt idx="6223">
                  <c:v>1617920</c:v>
                </c:pt>
                <c:pt idx="6224">
                  <c:v>1617920</c:v>
                </c:pt>
                <c:pt idx="6225">
                  <c:v>1617920</c:v>
                </c:pt>
                <c:pt idx="6226">
                  <c:v>1617920</c:v>
                </c:pt>
                <c:pt idx="6227">
                  <c:v>1617920</c:v>
                </c:pt>
                <c:pt idx="6228">
                  <c:v>1617920</c:v>
                </c:pt>
                <c:pt idx="6229">
                  <c:v>1617920</c:v>
                </c:pt>
                <c:pt idx="6230">
                  <c:v>1617920</c:v>
                </c:pt>
                <c:pt idx="6231">
                  <c:v>1617920</c:v>
                </c:pt>
                <c:pt idx="6232">
                  <c:v>1617920</c:v>
                </c:pt>
                <c:pt idx="6233">
                  <c:v>1617920</c:v>
                </c:pt>
                <c:pt idx="6234">
                  <c:v>1617920</c:v>
                </c:pt>
                <c:pt idx="6235">
                  <c:v>1617920</c:v>
                </c:pt>
                <c:pt idx="6236">
                  <c:v>1617920</c:v>
                </c:pt>
                <c:pt idx="6237">
                  <c:v>1617920</c:v>
                </c:pt>
                <c:pt idx="6238">
                  <c:v>1617920</c:v>
                </c:pt>
                <c:pt idx="6239">
                  <c:v>1617920</c:v>
                </c:pt>
                <c:pt idx="6240">
                  <c:v>1617920</c:v>
                </c:pt>
                <c:pt idx="6241">
                  <c:v>1617920</c:v>
                </c:pt>
                <c:pt idx="6242">
                  <c:v>1617920</c:v>
                </c:pt>
                <c:pt idx="6243">
                  <c:v>1617920</c:v>
                </c:pt>
                <c:pt idx="6244">
                  <c:v>1617920</c:v>
                </c:pt>
                <c:pt idx="6245">
                  <c:v>1617920</c:v>
                </c:pt>
                <c:pt idx="6246">
                  <c:v>1617920</c:v>
                </c:pt>
                <c:pt idx="6247">
                  <c:v>1617920</c:v>
                </c:pt>
                <c:pt idx="6248">
                  <c:v>1617920</c:v>
                </c:pt>
                <c:pt idx="6249">
                  <c:v>1617920</c:v>
                </c:pt>
                <c:pt idx="6250">
                  <c:v>1617920</c:v>
                </c:pt>
                <c:pt idx="6251">
                  <c:v>1617920</c:v>
                </c:pt>
                <c:pt idx="6252">
                  <c:v>1617920</c:v>
                </c:pt>
                <c:pt idx="6253">
                  <c:v>1617920</c:v>
                </c:pt>
                <c:pt idx="6254">
                  <c:v>1617920</c:v>
                </c:pt>
                <c:pt idx="6255">
                  <c:v>1617920</c:v>
                </c:pt>
                <c:pt idx="6256">
                  <c:v>1617920</c:v>
                </c:pt>
                <c:pt idx="6257">
                  <c:v>1617920</c:v>
                </c:pt>
                <c:pt idx="6258">
                  <c:v>1617920</c:v>
                </c:pt>
                <c:pt idx="6259">
                  <c:v>1617920</c:v>
                </c:pt>
                <c:pt idx="6260">
                  <c:v>1617920</c:v>
                </c:pt>
                <c:pt idx="6261">
                  <c:v>1617920</c:v>
                </c:pt>
                <c:pt idx="6262">
                  <c:v>1617920</c:v>
                </c:pt>
                <c:pt idx="6263">
                  <c:v>1617920</c:v>
                </c:pt>
                <c:pt idx="6264">
                  <c:v>1617920</c:v>
                </c:pt>
                <c:pt idx="6265">
                  <c:v>1617920</c:v>
                </c:pt>
                <c:pt idx="6266">
                  <c:v>1617920</c:v>
                </c:pt>
                <c:pt idx="6267">
                  <c:v>1617920</c:v>
                </c:pt>
                <c:pt idx="6268">
                  <c:v>1617920</c:v>
                </c:pt>
                <c:pt idx="6269">
                  <c:v>1617920</c:v>
                </c:pt>
                <c:pt idx="6270">
                  <c:v>1617920</c:v>
                </c:pt>
                <c:pt idx="6271">
                  <c:v>1617920</c:v>
                </c:pt>
                <c:pt idx="6272">
                  <c:v>1617920</c:v>
                </c:pt>
                <c:pt idx="6273">
                  <c:v>1617920</c:v>
                </c:pt>
                <c:pt idx="6274">
                  <c:v>1617920</c:v>
                </c:pt>
                <c:pt idx="6275">
                  <c:v>1617920</c:v>
                </c:pt>
                <c:pt idx="6276">
                  <c:v>1617920</c:v>
                </c:pt>
                <c:pt idx="6277">
                  <c:v>1617920</c:v>
                </c:pt>
                <c:pt idx="6278">
                  <c:v>1617920</c:v>
                </c:pt>
                <c:pt idx="6279">
                  <c:v>1617920</c:v>
                </c:pt>
                <c:pt idx="6280">
                  <c:v>1617920</c:v>
                </c:pt>
                <c:pt idx="6281">
                  <c:v>1617920</c:v>
                </c:pt>
                <c:pt idx="6282">
                  <c:v>1617920</c:v>
                </c:pt>
                <c:pt idx="6283">
                  <c:v>1617920</c:v>
                </c:pt>
                <c:pt idx="6284">
                  <c:v>1617920</c:v>
                </c:pt>
                <c:pt idx="6285">
                  <c:v>1617920</c:v>
                </c:pt>
                <c:pt idx="6286">
                  <c:v>1617920</c:v>
                </c:pt>
                <c:pt idx="6287">
                  <c:v>1617920</c:v>
                </c:pt>
                <c:pt idx="6288">
                  <c:v>1617920</c:v>
                </c:pt>
                <c:pt idx="6289">
                  <c:v>1617920</c:v>
                </c:pt>
                <c:pt idx="6290">
                  <c:v>1617920</c:v>
                </c:pt>
                <c:pt idx="6291">
                  <c:v>1617920</c:v>
                </c:pt>
                <c:pt idx="6292">
                  <c:v>1617920</c:v>
                </c:pt>
                <c:pt idx="6293">
                  <c:v>1617920</c:v>
                </c:pt>
                <c:pt idx="6294">
                  <c:v>1617920</c:v>
                </c:pt>
                <c:pt idx="6295">
                  <c:v>1617920</c:v>
                </c:pt>
                <c:pt idx="6296">
                  <c:v>1617920</c:v>
                </c:pt>
                <c:pt idx="6297">
                  <c:v>1617920</c:v>
                </c:pt>
                <c:pt idx="6298">
                  <c:v>1617920</c:v>
                </c:pt>
                <c:pt idx="6299">
                  <c:v>1617920</c:v>
                </c:pt>
                <c:pt idx="6300">
                  <c:v>1617920</c:v>
                </c:pt>
                <c:pt idx="6301">
                  <c:v>1617920</c:v>
                </c:pt>
                <c:pt idx="6302">
                  <c:v>1617920</c:v>
                </c:pt>
                <c:pt idx="6303">
                  <c:v>1617920</c:v>
                </c:pt>
                <c:pt idx="6304">
                  <c:v>1617920</c:v>
                </c:pt>
                <c:pt idx="6305">
                  <c:v>1617920</c:v>
                </c:pt>
                <c:pt idx="6306">
                  <c:v>1617920</c:v>
                </c:pt>
                <c:pt idx="6307">
                  <c:v>1617920</c:v>
                </c:pt>
                <c:pt idx="6308">
                  <c:v>1617920</c:v>
                </c:pt>
                <c:pt idx="6309">
                  <c:v>1617920</c:v>
                </c:pt>
                <c:pt idx="6310">
                  <c:v>1617920</c:v>
                </c:pt>
                <c:pt idx="6311">
                  <c:v>1617920</c:v>
                </c:pt>
                <c:pt idx="6312">
                  <c:v>1617920</c:v>
                </c:pt>
                <c:pt idx="6313">
                  <c:v>1617920</c:v>
                </c:pt>
                <c:pt idx="6314">
                  <c:v>1617920</c:v>
                </c:pt>
                <c:pt idx="6315">
                  <c:v>1617920</c:v>
                </c:pt>
                <c:pt idx="6316">
                  <c:v>1617920</c:v>
                </c:pt>
                <c:pt idx="6317">
                  <c:v>1617920</c:v>
                </c:pt>
                <c:pt idx="6318">
                  <c:v>1617920</c:v>
                </c:pt>
                <c:pt idx="6319">
                  <c:v>1617920</c:v>
                </c:pt>
                <c:pt idx="6320">
                  <c:v>1617920</c:v>
                </c:pt>
                <c:pt idx="6321">
                  <c:v>1617920</c:v>
                </c:pt>
                <c:pt idx="6322">
                  <c:v>1617920</c:v>
                </c:pt>
                <c:pt idx="6323">
                  <c:v>1617920</c:v>
                </c:pt>
                <c:pt idx="6324">
                  <c:v>1617920</c:v>
                </c:pt>
                <c:pt idx="6325">
                  <c:v>1617920</c:v>
                </c:pt>
                <c:pt idx="6326">
                  <c:v>1617920</c:v>
                </c:pt>
                <c:pt idx="6327">
                  <c:v>1617920</c:v>
                </c:pt>
                <c:pt idx="6328">
                  <c:v>1617920</c:v>
                </c:pt>
                <c:pt idx="6329">
                  <c:v>1617920</c:v>
                </c:pt>
                <c:pt idx="6330">
                  <c:v>1617920</c:v>
                </c:pt>
                <c:pt idx="6331">
                  <c:v>1617920</c:v>
                </c:pt>
                <c:pt idx="6332">
                  <c:v>1617920</c:v>
                </c:pt>
                <c:pt idx="6333">
                  <c:v>1617920</c:v>
                </c:pt>
                <c:pt idx="6334">
                  <c:v>1617920</c:v>
                </c:pt>
                <c:pt idx="6335">
                  <c:v>1617920</c:v>
                </c:pt>
                <c:pt idx="6336">
                  <c:v>1617920</c:v>
                </c:pt>
                <c:pt idx="6337">
                  <c:v>1617920</c:v>
                </c:pt>
                <c:pt idx="6338">
                  <c:v>1617920</c:v>
                </c:pt>
                <c:pt idx="6339">
                  <c:v>1617920</c:v>
                </c:pt>
                <c:pt idx="6340">
                  <c:v>1617920</c:v>
                </c:pt>
                <c:pt idx="6341">
                  <c:v>1617920</c:v>
                </c:pt>
                <c:pt idx="6342">
                  <c:v>1617920</c:v>
                </c:pt>
                <c:pt idx="6343">
                  <c:v>1617920</c:v>
                </c:pt>
                <c:pt idx="6344">
                  <c:v>1617920</c:v>
                </c:pt>
                <c:pt idx="6345">
                  <c:v>1617920</c:v>
                </c:pt>
                <c:pt idx="6346">
                  <c:v>1617920</c:v>
                </c:pt>
                <c:pt idx="6347">
                  <c:v>1617920</c:v>
                </c:pt>
                <c:pt idx="6348">
                  <c:v>1617920</c:v>
                </c:pt>
                <c:pt idx="6349">
                  <c:v>1617920</c:v>
                </c:pt>
                <c:pt idx="6350">
                  <c:v>1617920</c:v>
                </c:pt>
                <c:pt idx="6351">
                  <c:v>1617920</c:v>
                </c:pt>
                <c:pt idx="6352">
                  <c:v>1617920</c:v>
                </c:pt>
                <c:pt idx="6353">
                  <c:v>1617920</c:v>
                </c:pt>
                <c:pt idx="6354">
                  <c:v>1617920</c:v>
                </c:pt>
                <c:pt idx="6355">
                  <c:v>1617920</c:v>
                </c:pt>
                <c:pt idx="6356">
                  <c:v>1617920</c:v>
                </c:pt>
                <c:pt idx="6357">
                  <c:v>1617920</c:v>
                </c:pt>
                <c:pt idx="6358">
                  <c:v>1617920</c:v>
                </c:pt>
                <c:pt idx="6359">
                  <c:v>1617920</c:v>
                </c:pt>
                <c:pt idx="6360">
                  <c:v>1617920</c:v>
                </c:pt>
                <c:pt idx="6361">
                  <c:v>1617920</c:v>
                </c:pt>
                <c:pt idx="6362">
                  <c:v>1617920</c:v>
                </c:pt>
                <c:pt idx="6363">
                  <c:v>1617920</c:v>
                </c:pt>
                <c:pt idx="6364">
                  <c:v>1617920</c:v>
                </c:pt>
                <c:pt idx="6365">
                  <c:v>1617920</c:v>
                </c:pt>
                <c:pt idx="6366">
                  <c:v>1617920</c:v>
                </c:pt>
                <c:pt idx="6367">
                  <c:v>1617920</c:v>
                </c:pt>
                <c:pt idx="6368">
                  <c:v>1617920</c:v>
                </c:pt>
                <c:pt idx="6369">
                  <c:v>1617920</c:v>
                </c:pt>
                <c:pt idx="6370">
                  <c:v>1617920</c:v>
                </c:pt>
                <c:pt idx="6371">
                  <c:v>1617920</c:v>
                </c:pt>
                <c:pt idx="6372">
                  <c:v>1617920</c:v>
                </c:pt>
                <c:pt idx="6373">
                  <c:v>1617920</c:v>
                </c:pt>
                <c:pt idx="6374">
                  <c:v>1617920</c:v>
                </c:pt>
                <c:pt idx="6375">
                  <c:v>1617920</c:v>
                </c:pt>
                <c:pt idx="6376">
                  <c:v>1617920</c:v>
                </c:pt>
                <c:pt idx="6377">
                  <c:v>1617920</c:v>
                </c:pt>
                <c:pt idx="6378">
                  <c:v>1617920</c:v>
                </c:pt>
                <c:pt idx="6379">
                  <c:v>1617920</c:v>
                </c:pt>
                <c:pt idx="6380">
                  <c:v>1617920</c:v>
                </c:pt>
                <c:pt idx="6381">
                  <c:v>1617920</c:v>
                </c:pt>
                <c:pt idx="6382">
                  <c:v>1617920</c:v>
                </c:pt>
                <c:pt idx="6383">
                  <c:v>1617920</c:v>
                </c:pt>
                <c:pt idx="6384">
                  <c:v>1617920</c:v>
                </c:pt>
                <c:pt idx="6385">
                  <c:v>1617920</c:v>
                </c:pt>
                <c:pt idx="6386">
                  <c:v>1617920</c:v>
                </c:pt>
                <c:pt idx="6387">
                  <c:v>1617920</c:v>
                </c:pt>
                <c:pt idx="6388">
                  <c:v>1617920</c:v>
                </c:pt>
                <c:pt idx="6389">
                  <c:v>1617920</c:v>
                </c:pt>
                <c:pt idx="6390">
                  <c:v>1617920</c:v>
                </c:pt>
                <c:pt idx="6391">
                  <c:v>1617920</c:v>
                </c:pt>
                <c:pt idx="6392">
                  <c:v>1617920</c:v>
                </c:pt>
                <c:pt idx="6393">
                  <c:v>1617920</c:v>
                </c:pt>
                <c:pt idx="6394">
                  <c:v>1617920</c:v>
                </c:pt>
                <c:pt idx="6395">
                  <c:v>1617920</c:v>
                </c:pt>
                <c:pt idx="6396">
                  <c:v>1617920</c:v>
                </c:pt>
                <c:pt idx="6397">
                  <c:v>1617920</c:v>
                </c:pt>
                <c:pt idx="6398">
                  <c:v>1617920</c:v>
                </c:pt>
                <c:pt idx="6399">
                  <c:v>1617920</c:v>
                </c:pt>
                <c:pt idx="6400">
                  <c:v>1617920</c:v>
                </c:pt>
                <c:pt idx="6401">
                  <c:v>1617920</c:v>
                </c:pt>
                <c:pt idx="6402">
                  <c:v>1617920</c:v>
                </c:pt>
                <c:pt idx="6403">
                  <c:v>1617920</c:v>
                </c:pt>
                <c:pt idx="6404">
                  <c:v>1617920</c:v>
                </c:pt>
                <c:pt idx="6405">
                  <c:v>1617920</c:v>
                </c:pt>
                <c:pt idx="6406">
                  <c:v>1617920</c:v>
                </c:pt>
                <c:pt idx="6407">
                  <c:v>1617920</c:v>
                </c:pt>
                <c:pt idx="6408">
                  <c:v>1617920</c:v>
                </c:pt>
                <c:pt idx="6409">
                  <c:v>1617920</c:v>
                </c:pt>
                <c:pt idx="6410">
                  <c:v>1617920</c:v>
                </c:pt>
                <c:pt idx="6411">
                  <c:v>1617920</c:v>
                </c:pt>
                <c:pt idx="6412">
                  <c:v>1617920</c:v>
                </c:pt>
                <c:pt idx="6413">
                  <c:v>1617920</c:v>
                </c:pt>
                <c:pt idx="6414">
                  <c:v>1617920</c:v>
                </c:pt>
                <c:pt idx="6415">
                  <c:v>1617920</c:v>
                </c:pt>
                <c:pt idx="6416">
                  <c:v>1617920</c:v>
                </c:pt>
                <c:pt idx="6417">
                  <c:v>1617920</c:v>
                </c:pt>
                <c:pt idx="6418">
                  <c:v>1617920</c:v>
                </c:pt>
                <c:pt idx="6419">
                  <c:v>1617920</c:v>
                </c:pt>
                <c:pt idx="6420">
                  <c:v>1617920</c:v>
                </c:pt>
                <c:pt idx="6421">
                  <c:v>1617920</c:v>
                </c:pt>
                <c:pt idx="6422">
                  <c:v>1617920</c:v>
                </c:pt>
                <c:pt idx="6423">
                  <c:v>1617920</c:v>
                </c:pt>
                <c:pt idx="6424">
                  <c:v>1617920</c:v>
                </c:pt>
                <c:pt idx="6425">
                  <c:v>1617920</c:v>
                </c:pt>
                <c:pt idx="6426">
                  <c:v>1617920</c:v>
                </c:pt>
                <c:pt idx="6427">
                  <c:v>1617920</c:v>
                </c:pt>
                <c:pt idx="6428">
                  <c:v>1617920</c:v>
                </c:pt>
                <c:pt idx="6429">
                  <c:v>1617920</c:v>
                </c:pt>
                <c:pt idx="6430">
                  <c:v>1617920</c:v>
                </c:pt>
                <c:pt idx="6431">
                  <c:v>1617920</c:v>
                </c:pt>
                <c:pt idx="6432">
                  <c:v>1617920</c:v>
                </c:pt>
                <c:pt idx="6433">
                  <c:v>1617920</c:v>
                </c:pt>
                <c:pt idx="6434">
                  <c:v>1617920</c:v>
                </c:pt>
                <c:pt idx="6435">
                  <c:v>1617920</c:v>
                </c:pt>
                <c:pt idx="6436">
                  <c:v>1617920</c:v>
                </c:pt>
                <c:pt idx="6437">
                  <c:v>1617920</c:v>
                </c:pt>
                <c:pt idx="6438">
                  <c:v>1617920</c:v>
                </c:pt>
                <c:pt idx="6439">
                  <c:v>1617920</c:v>
                </c:pt>
                <c:pt idx="6440">
                  <c:v>1617920</c:v>
                </c:pt>
                <c:pt idx="6441">
                  <c:v>1617920</c:v>
                </c:pt>
                <c:pt idx="6442">
                  <c:v>1617920</c:v>
                </c:pt>
                <c:pt idx="6443">
                  <c:v>1617920</c:v>
                </c:pt>
                <c:pt idx="6444">
                  <c:v>1617920</c:v>
                </c:pt>
                <c:pt idx="6445">
                  <c:v>1617920</c:v>
                </c:pt>
                <c:pt idx="6446">
                  <c:v>1617920</c:v>
                </c:pt>
                <c:pt idx="6447">
                  <c:v>1617920</c:v>
                </c:pt>
                <c:pt idx="6448">
                  <c:v>1617920</c:v>
                </c:pt>
                <c:pt idx="6449">
                  <c:v>1617920</c:v>
                </c:pt>
                <c:pt idx="6450">
                  <c:v>1617920</c:v>
                </c:pt>
                <c:pt idx="6451">
                  <c:v>1617920</c:v>
                </c:pt>
                <c:pt idx="6452">
                  <c:v>1617920</c:v>
                </c:pt>
                <c:pt idx="6453">
                  <c:v>1617920</c:v>
                </c:pt>
                <c:pt idx="6454">
                  <c:v>1617920</c:v>
                </c:pt>
                <c:pt idx="6455">
                  <c:v>1617920</c:v>
                </c:pt>
                <c:pt idx="6456">
                  <c:v>1617920</c:v>
                </c:pt>
                <c:pt idx="6457">
                  <c:v>1617920</c:v>
                </c:pt>
                <c:pt idx="6458">
                  <c:v>1617920</c:v>
                </c:pt>
                <c:pt idx="6459">
                  <c:v>1617920</c:v>
                </c:pt>
                <c:pt idx="6460">
                  <c:v>1617920</c:v>
                </c:pt>
                <c:pt idx="6461">
                  <c:v>1617920</c:v>
                </c:pt>
                <c:pt idx="6462">
                  <c:v>1617920</c:v>
                </c:pt>
                <c:pt idx="6463">
                  <c:v>1617920</c:v>
                </c:pt>
                <c:pt idx="6464">
                  <c:v>1617920</c:v>
                </c:pt>
                <c:pt idx="6465">
                  <c:v>1617920</c:v>
                </c:pt>
                <c:pt idx="6466">
                  <c:v>1617920</c:v>
                </c:pt>
                <c:pt idx="6467">
                  <c:v>1617920</c:v>
                </c:pt>
                <c:pt idx="6468">
                  <c:v>1617920</c:v>
                </c:pt>
                <c:pt idx="6469">
                  <c:v>1617920</c:v>
                </c:pt>
                <c:pt idx="6470">
                  <c:v>1617920</c:v>
                </c:pt>
                <c:pt idx="6471">
                  <c:v>1617920</c:v>
                </c:pt>
                <c:pt idx="6472">
                  <c:v>1617920</c:v>
                </c:pt>
                <c:pt idx="6473">
                  <c:v>1617920</c:v>
                </c:pt>
                <c:pt idx="6474">
                  <c:v>1617920</c:v>
                </c:pt>
                <c:pt idx="6475">
                  <c:v>1617920</c:v>
                </c:pt>
                <c:pt idx="6476">
                  <c:v>1617920</c:v>
                </c:pt>
                <c:pt idx="6477">
                  <c:v>1617920</c:v>
                </c:pt>
                <c:pt idx="6478">
                  <c:v>1617920</c:v>
                </c:pt>
                <c:pt idx="6479">
                  <c:v>1617920</c:v>
                </c:pt>
                <c:pt idx="6480">
                  <c:v>1617920</c:v>
                </c:pt>
                <c:pt idx="6481">
                  <c:v>1617920</c:v>
                </c:pt>
                <c:pt idx="6482">
                  <c:v>1617920</c:v>
                </c:pt>
                <c:pt idx="6483">
                  <c:v>1617920</c:v>
                </c:pt>
                <c:pt idx="6484">
                  <c:v>1617920</c:v>
                </c:pt>
                <c:pt idx="6485">
                  <c:v>1617920</c:v>
                </c:pt>
                <c:pt idx="6486">
                  <c:v>1617920</c:v>
                </c:pt>
                <c:pt idx="6487">
                  <c:v>1617920</c:v>
                </c:pt>
                <c:pt idx="6488">
                  <c:v>1617920</c:v>
                </c:pt>
                <c:pt idx="6489">
                  <c:v>1617920</c:v>
                </c:pt>
                <c:pt idx="6490">
                  <c:v>1617920</c:v>
                </c:pt>
                <c:pt idx="6491">
                  <c:v>1617920</c:v>
                </c:pt>
                <c:pt idx="6492">
                  <c:v>1617920</c:v>
                </c:pt>
                <c:pt idx="6493">
                  <c:v>1617920</c:v>
                </c:pt>
                <c:pt idx="6494">
                  <c:v>1617920</c:v>
                </c:pt>
                <c:pt idx="6495">
                  <c:v>1617920</c:v>
                </c:pt>
                <c:pt idx="6496">
                  <c:v>1617920</c:v>
                </c:pt>
                <c:pt idx="6497">
                  <c:v>1617920</c:v>
                </c:pt>
                <c:pt idx="6498">
                  <c:v>1617920</c:v>
                </c:pt>
                <c:pt idx="6499">
                  <c:v>1617920</c:v>
                </c:pt>
                <c:pt idx="6500">
                  <c:v>1617920</c:v>
                </c:pt>
                <c:pt idx="6501">
                  <c:v>1617920</c:v>
                </c:pt>
                <c:pt idx="6502">
                  <c:v>1617920</c:v>
                </c:pt>
                <c:pt idx="6503">
                  <c:v>1617920</c:v>
                </c:pt>
                <c:pt idx="6504">
                  <c:v>1617920</c:v>
                </c:pt>
                <c:pt idx="6505">
                  <c:v>1617920</c:v>
                </c:pt>
                <c:pt idx="6506">
                  <c:v>1617920</c:v>
                </c:pt>
                <c:pt idx="6507">
                  <c:v>1617920</c:v>
                </c:pt>
                <c:pt idx="6508">
                  <c:v>1617920</c:v>
                </c:pt>
                <c:pt idx="6509">
                  <c:v>1617920</c:v>
                </c:pt>
                <c:pt idx="6510">
                  <c:v>1617920</c:v>
                </c:pt>
                <c:pt idx="6511">
                  <c:v>1617920</c:v>
                </c:pt>
                <c:pt idx="6512">
                  <c:v>1617920</c:v>
                </c:pt>
                <c:pt idx="6513">
                  <c:v>1617920</c:v>
                </c:pt>
                <c:pt idx="6514">
                  <c:v>1617920</c:v>
                </c:pt>
                <c:pt idx="6515">
                  <c:v>1617920</c:v>
                </c:pt>
                <c:pt idx="6516">
                  <c:v>1617920</c:v>
                </c:pt>
                <c:pt idx="6517">
                  <c:v>1617920</c:v>
                </c:pt>
                <c:pt idx="6518">
                  <c:v>1617920</c:v>
                </c:pt>
                <c:pt idx="6519">
                  <c:v>1617920</c:v>
                </c:pt>
                <c:pt idx="6520">
                  <c:v>1617920</c:v>
                </c:pt>
                <c:pt idx="6521">
                  <c:v>1617920</c:v>
                </c:pt>
                <c:pt idx="6522">
                  <c:v>1617920</c:v>
                </c:pt>
                <c:pt idx="6523">
                  <c:v>1617920</c:v>
                </c:pt>
                <c:pt idx="6524">
                  <c:v>1617920</c:v>
                </c:pt>
                <c:pt idx="6525">
                  <c:v>1617920</c:v>
                </c:pt>
                <c:pt idx="6526">
                  <c:v>1617920</c:v>
                </c:pt>
                <c:pt idx="6527">
                  <c:v>1617920</c:v>
                </c:pt>
                <c:pt idx="6528">
                  <c:v>1617920</c:v>
                </c:pt>
                <c:pt idx="6529">
                  <c:v>1617920</c:v>
                </c:pt>
                <c:pt idx="6530">
                  <c:v>1617920</c:v>
                </c:pt>
                <c:pt idx="6531">
                  <c:v>1617920</c:v>
                </c:pt>
                <c:pt idx="6532">
                  <c:v>1617920</c:v>
                </c:pt>
                <c:pt idx="6533">
                  <c:v>1617920</c:v>
                </c:pt>
                <c:pt idx="6534">
                  <c:v>1617920</c:v>
                </c:pt>
                <c:pt idx="6535">
                  <c:v>1617920</c:v>
                </c:pt>
                <c:pt idx="6536">
                  <c:v>1617920</c:v>
                </c:pt>
                <c:pt idx="6537">
                  <c:v>1617920</c:v>
                </c:pt>
                <c:pt idx="6538">
                  <c:v>1617920</c:v>
                </c:pt>
                <c:pt idx="6539">
                  <c:v>1617920</c:v>
                </c:pt>
                <c:pt idx="6540">
                  <c:v>1617920</c:v>
                </c:pt>
                <c:pt idx="6541">
                  <c:v>1617920</c:v>
                </c:pt>
                <c:pt idx="6542">
                  <c:v>1617920</c:v>
                </c:pt>
                <c:pt idx="6543">
                  <c:v>1617920</c:v>
                </c:pt>
                <c:pt idx="6544">
                  <c:v>1617920</c:v>
                </c:pt>
                <c:pt idx="6545">
                  <c:v>1617920</c:v>
                </c:pt>
                <c:pt idx="6546">
                  <c:v>1617920</c:v>
                </c:pt>
                <c:pt idx="6547">
                  <c:v>1617920</c:v>
                </c:pt>
                <c:pt idx="6548">
                  <c:v>1617920</c:v>
                </c:pt>
                <c:pt idx="6549">
                  <c:v>1617920</c:v>
                </c:pt>
                <c:pt idx="6550">
                  <c:v>1617920</c:v>
                </c:pt>
                <c:pt idx="6551">
                  <c:v>1617920</c:v>
                </c:pt>
                <c:pt idx="6552">
                  <c:v>1617920</c:v>
                </c:pt>
                <c:pt idx="6553">
                  <c:v>1617920</c:v>
                </c:pt>
                <c:pt idx="6554">
                  <c:v>1617920</c:v>
                </c:pt>
                <c:pt idx="6555">
                  <c:v>1617920</c:v>
                </c:pt>
                <c:pt idx="6556">
                  <c:v>1617920</c:v>
                </c:pt>
                <c:pt idx="6557">
                  <c:v>1617920</c:v>
                </c:pt>
                <c:pt idx="6558">
                  <c:v>1617920</c:v>
                </c:pt>
                <c:pt idx="6559">
                  <c:v>1617920</c:v>
                </c:pt>
                <c:pt idx="6560">
                  <c:v>1617920</c:v>
                </c:pt>
                <c:pt idx="6561">
                  <c:v>1617920</c:v>
                </c:pt>
                <c:pt idx="6562">
                  <c:v>1617920</c:v>
                </c:pt>
                <c:pt idx="6563">
                  <c:v>1617920</c:v>
                </c:pt>
                <c:pt idx="6564">
                  <c:v>1617920</c:v>
                </c:pt>
                <c:pt idx="6565">
                  <c:v>1617920</c:v>
                </c:pt>
                <c:pt idx="6566">
                  <c:v>1617920</c:v>
                </c:pt>
                <c:pt idx="6567">
                  <c:v>1617920</c:v>
                </c:pt>
                <c:pt idx="6568">
                  <c:v>1617920</c:v>
                </c:pt>
                <c:pt idx="6569">
                  <c:v>1617920</c:v>
                </c:pt>
                <c:pt idx="6570">
                  <c:v>1617920</c:v>
                </c:pt>
                <c:pt idx="6571">
                  <c:v>1617920</c:v>
                </c:pt>
                <c:pt idx="6572">
                  <c:v>1617920</c:v>
                </c:pt>
                <c:pt idx="6573">
                  <c:v>1617920</c:v>
                </c:pt>
                <c:pt idx="6574">
                  <c:v>1617920</c:v>
                </c:pt>
                <c:pt idx="6575">
                  <c:v>1617920</c:v>
                </c:pt>
                <c:pt idx="6576">
                  <c:v>1617920</c:v>
                </c:pt>
                <c:pt idx="6577">
                  <c:v>1617920</c:v>
                </c:pt>
                <c:pt idx="6578">
                  <c:v>1617920</c:v>
                </c:pt>
                <c:pt idx="6579">
                  <c:v>1617920</c:v>
                </c:pt>
                <c:pt idx="6580">
                  <c:v>1617920</c:v>
                </c:pt>
                <c:pt idx="6581">
                  <c:v>1617920</c:v>
                </c:pt>
                <c:pt idx="6582">
                  <c:v>1617920</c:v>
                </c:pt>
                <c:pt idx="6583">
                  <c:v>1617920</c:v>
                </c:pt>
                <c:pt idx="6584">
                  <c:v>1617920</c:v>
                </c:pt>
                <c:pt idx="6585">
                  <c:v>1617920</c:v>
                </c:pt>
                <c:pt idx="6586">
                  <c:v>1617920</c:v>
                </c:pt>
                <c:pt idx="6587">
                  <c:v>1617920</c:v>
                </c:pt>
                <c:pt idx="6588">
                  <c:v>1617920</c:v>
                </c:pt>
                <c:pt idx="6589">
                  <c:v>1617920</c:v>
                </c:pt>
                <c:pt idx="6590">
                  <c:v>1617920</c:v>
                </c:pt>
                <c:pt idx="6591">
                  <c:v>1617920</c:v>
                </c:pt>
                <c:pt idx="6592">
                  <c:v>1617920</c:v>
                </c:pt>
                <c:pt idx="6593">
                  <c:v>1617920</c:v>
                </c:pt>
                <c:pt idx="6594">
                  <c:v>1617920</c:v>
                </c:pt>
                <c:pt idx="6595">
                  <c:v>1617920</c:v>
                </c:pt>
                <c:pt idx="6596">
                  <c:v>1617920</c:v>
                </c:pt>
                <c:pt idx="6597">
                  <c:v>1617920</c:v>
                </c:pt>
                <c:pt idx="6598">
                  <c:v>1617920</c:v>
                </c:pt>
                <c:pt idx="6599">
                  <c:v>1617920</c:v>
                </c:pt>
                <c:pt idx="6600">
                  <c:v>1617920</c:v>
                </c:pt>
                <c:pt idx="6601">
                  <c:v>1617920</c:v>
                </c:pt>
                <c:pt idx="6602">
                  <c:v>1617920</c:v>
                </c:pt>
                <c:pt idx="6603">
                  <c:v>1617920</c:v>
                </c:pt>
                <c:pt idx="6604">
                  <c:v>1617920</c:v>
                </c:pt>
                <c:pt idx="6605">
                  <c:v>1617920</c:v>
                </c:pt>
                <c:pt idx="6606">
                  <c:v>1617920</c:v>
                </c:pt>
                <c:pt idx="6607">
                  <c:v>1617920</c:v>
                </c:pt>
                <c:pt idx="6608">
                  <c:v>1617920</c:v>
                </c:pt>
                <c:pt idx="6609">
                  <c:v>1617920</c:v>
                </c:pt>
                <c:pt idx="6610">
                  <c:v>1617920</c:v>
                </c:pt>
                <c:pt idx="6611">
                  <c:v>1617920</c:v>
                </c:pt>
                <c:pt idx="6612">
                  <c:v>1617920</c:v>
                </c:pt>
                <c:pt idx="6613">
                  <c:v>1617920</c:v>
                </c:pt>
                <c:pt idx="6614">
                  <c:v>1617920</c:v>
                </c:pt>
                <c:pt idx="6615">
                  <c:v>1617920</c:v>
                </c:pt>
                <c:pt idx="6616">
                  <c:v>1617920</c:v>
                </c:pt>
                <c:pt idx="6617">
                  <c:v>1617920</c:v>
                </c:pt>
                <c:pt idx="6618">
                  <c:v>1617920</c:v>
                </c:pt>
                <c:pt idx="6619">
                  <c:v>1617920</c:v>
                </c:pt>
                <c:pt idx="6620">
                  <c:v>1617920</c:v>
                </c:pt>
                <c:pt idx="6621">
                  <c:v>1617920</c:v>
                </c:pt>
                <c:pt idx="6622">
                  <c:v>1617920</c:v>
                </c:pt>
                <c:pt idx="6623">
                  <c:v>1617920</c:v>
                </c:pt>
                <c:pt idx="6624">
                  <c:v>1617920</c:v>
                </c:pt>
                <c:pt idx="6625">
                  <c:v>1617920</c:v>
                </c:pt>
                <c:pt idx="6626">
                  <c:v>1617920</c:v>
                </c:pt>
                <c:pt idx="6627">
                  <c:v>1617920</c:v>
                </c:pt>
                <c:pt idx="6628">
                  <c:v>1617920</c:v>
                </c:pt>
                <c:pt idx="6629">
                  <c:v>1617920</c:v>
                </c:pt>
                <c:pt idx="6630">
                  <c:v>1617920</c:v>
                </c:pt>
                <c:pt idx="6631">
                  <c:v>1617920</c:v>
                </c:pt>
                <c:pt idx="6632">
                  <c:v>1617920</c:v>
                </c:pt>
                <c:pt idx="6633">
                  <c:v>1617920</c:v>
                </c:pt>
                <c:pt idx="6634">
                  <c:v>1617920</c:v>
                </c:pt>
                <c:pt idx="6635">
                  <c:v>1617920</c:v>
                </c:pt>
                <c:pt idx="6636">
                  <c:v>1617920</c:v>
                </c:pt>
                <c:pt idx="6637">
                  <c:v>1617920</c:v>
                </c:pt>
                <c:pt idx="6638">
                  <c:v>1617920</c:v>
                </c:pt>
                <c:pt idx="6639">
                  <c:v>1617920</c:v>
                </c:pt>
                <c:pt idx="6640">
                  <c:v>1617920</c:v>
                </c:pt>
                <c:pt idx="6641">
                  <c:v>1617920</c:v>
                </c:pt>
                <c:pt idx="6642">
                  <c:v>1617920</c:v>
                </c:pt>
                <c:pt idx="6643">
                  <c:v>1617920</c:v>
                </c:pt>
                <c:pt idx="6644">
                  <c:v>1617920</c:v>
                </c:pt>
                <c:pt idx="6645">
                  <c:v>1617920</c:v>
                </c:pt>
                <c:pt idx="6646">
                  <c:v>1617920</c:v>
                </c:pt>
                <c:pt idx="6647">
                  <c:v>1617920</c:v>
                </c:pt>
                <c:pt idx="6648">
                  <c:v>1617920</c:v>
                </c:pt>
                <c:pt idx="6649">
                  <c:v>1617920</c:v>
                </c:pt>
                <c:pt idx="6650">
                  <c:v>1617920</c:v>
                </c:pt>
                <c:pt idx="6651">
                  <c:v>1617920</c:v>
                </c:pt>
                <c:pt idx="6652">
                  <c:v>1617920</c:v>
                </c:pt>
                <c:pt idx="6653">
                  <c:v>1617920</c:v>
                </c:pt>
                <c:pt idx="6654">
                  <c:v>1617920</c:v>
                </c:pt>
                <c:pt idx="6655">
                  <c:v>1617920</c:v>
                </c:pt>
                <c:pt idx="6656">
                  <c:v>1617920</c:v>
                </c:pt>
                <c:pt idx="6657">
                  <c:v>1617920</c:v>
                </c:pt>
                <c:pt idx="6658">
                  <c:v>1617920</c:v>
                </c:pt>
                <c:pt idx="6659">
                  <c:v>1617920</c:v>
                </c:pt>
                <c:pt idx="6660">
                  <c:v>1617920</c:v>
                </c:pt>
                <c:pt idx="6661">
                  <c:v>1617920</c:v>
                </c:pt>
                <c:pt idx="6662">
                  <c:v>1617920</c:v>
                </c:pt>
                <c:pt idx="6663">
                  <c:v>1617920</c:v>
                </c:pt>
                <c:pt idx="6664">
                  <c:v>1617920</c:v>
                </c:pt>
                <c:pt idx="6665">
                  <c:v>1617920</c:v>
                </c:pt>
                <c:pt idx="6666">
                  <c:v>1617920</c:v>
                </c:pt>
                <c:pt idx="6667">
                  <c:v>1617920</c:v>
                </c:pt>
                <c:pt idx="6668">
                  <c:v>1617920</c:v>
                </c:pt>
                <c:pt idx="6669">
                  <c:v>1617920</c:v>
                </c:pt>
                <c:pt idx="6670">
                  <c:v>1617920</c:v>
                </c:pt>
                <c:pt idx="6671">
                  <c:v>1617920</c:v>
                </c:pt>
                <c:pt idx="6672">
                  <c:v>1617920</c:v>
                </c:pt>
                <c:pt idx="6673">
                  <c:v>1617920</c:v>
                </c:pt>
                <c:pt idx="6674">
                  <c:v>1617920</c:v>
                </c:pt>
                <c:pt idx="6675">
                  <c:v>1617920</c:v>
                </c:pt>
                <c:pt idx="6676">
                  <c:v>1617920</c:v>
                </c:pt>
                <c:pt idx="6677">
                  <c:v>1617920</c:v>
                </c:pt>
                <c:pt idx="6678">
                  <c:v>1617920</c:v>
                </c:pt>
                <c:pt idx="6679">
                  <c:v>1617920</c:v>
                </c:pt>
                <c:pt idx="6680">
                  <c:v>1617920</c:v>
                </c:pt>
                <c:pt idx="6681">
                  <c:v>1617920</c:v>
                </c:pt>
                <c:pt idx="6682">
                  <c:v>1617920</c:v>
                </c:pt>
                <c:pt idx="6683">
                  <c:v>1617920</c:v>
                </c:pt>
                <c:pt idx="6684">
                  <c:v>1617920</c:v>
                </c:pt>
                <c:pt idx="6685">
                  <c:v>1617920</c:v>
                </c:pt>
                <c:pt idx="6686">
                  <c:v>1617920</c:v>
                </c:pt>
                <c:pt idx="6687">
                  <c:v>1617920</c:v>
                </c:pt>
                <c:pt idx="6688">
                  <c:v>1617920</c:v>
                </c:pt>
                <c:pt idx="6689">
                  <c:v>1617920</c:v>
                </c:pt>
                <c:pt idx="6690">
                  <c:v>1617920</c:v>
                </c:pt>
                <c:pt idx="6691">
                  <c:v>1617920</c:v>
                </c:pt>
                <c:pt idx="6692">
                  <c:v>1617920</c:v>
                </c:pt>
                <c:pt idx="6693">
                  <c:v>1617920</c:v>
                </c:pt>
                <c:pt idx="6694">
                  <c:v>1617920</c:v>
                </c:pt>
                <c:pt idx="6695">
                  <c:v>1617920</c:v>
                </c:pt>
                <c:pt idx="6696">
                  <c:v>1617920</c:v>
                </c:pt>
                <c:pt idx="6697">
                  <c:v>1617920</c:v>
                </c:pt>
                <c:pt idx="6698">
                  <c:v>1617920</c:v>
                </c:pt>
                <c:pt idx="6699">
                  <c:v>1617920</c:v>
                </c:pt>
                <c:pt idx="6700">
                  <c:v>1617920</c:v>
                </c:pt>
                <c:pt idx="6701">
                  <c:v>1617920</c:v>
                </c:pt>
                <c:pt idx="6702">
                  <c:v>1617920</c:v>
                </c:pt>
                <c:pt idx="6703">
                  <c:v>1617920</c:v>
                </c:pt>
                <c:pt idx="6704">
                  <c:v>1617920</c:v>
                </c:pt>
                <c:pt idx="6705">
                  <c:v>1617920</c:v>
                </c:pt>
                <c:pt idx="6706">
                  <c:v>1617920</c:v>
                </c:pt>
                <c:pt idx="6707">
                  <c:v>1617920</c:v>
                </c:pt>
                <c:pt idx="6708">
                  <c:v>1617920</c:v>
                </c:pt>
                <c:pt idx="6709">
                  <c:v>1617920</c:v>
                </c:pt>
                <c:pt idx="6710">
                  <c:v>1617920</c:v>
                </c:pt>
                <c:pt idx="6711">
                  <c:v>1617920</c:v>
                </c:pt>
                <c:pt idx="6712">
                  <c:v>1617920</c:v>
                </c:pt>
                <c:pt idx="6713">
                  <c:v>1617920</c:v>
                </c:pt>
                <c:pt idx="6714">
                  <c:v>1617920</c:v>
                </c:pt>
                <c:pt idx="6715">
                  <c:v>1617920</c:v>
                </c:pt>
                <c:pt idx="6716">
                  <c:v>1617920</c:v>
                </c:pt>
                <c:pt idx="6717">
                  <c:v>1617920</c:v>
                </c:pt>
                <c:pt idx="6718">
                  <c:v>1617920</c:v>
                </c:pt>
                <c:pt idx="6719">
                  <c:v>1617920</c:v>
                </c:pt>
                <c:pt idx="6720">
                  <c:v>1617920</c:v>
                </c:pt>
                <c:pt idx="6721">
                  <c:v>1617920</c:v>
                </c:pt>
                <c:pt idx="6722">
                  <c:v>1617920</c:v>
                </c:pt>
                <c:pt idx="6723">
                  <c:v>1617920</c:v>
                </c:pt>
                <c:pt idx="6724">
                  <c:v>1617920</c:v>
                </c:pt>
                <c:pt idx="6725">
                  <c:v>1617920</c:v>
                </c:pt>
                <c:pt idx="6726">
                  <c:v>1617920</c:v>
                </c:pt>
                <c:pt idx="6727">
                  <c:v>1617920</c:v>
                </c:pt>
                <c:pt idx="6728">
                  <c:v>1617920</c:v>
                </c:pt>
                <c:pt idx="6729">
                  <c:v>1617920</c:v>
                </c:pt>
                <c:pt idx="6730">
                  <c:v>1617920</c:v>
                </c:pt>
                <c:pt idx="6731">
                  <c:v>1617920</c:v>
                </c:pt>
                <c:pt idx="6732">
                  <c:v>1617920</c:v>
                </c:pt>
                <c:pt idx="6733">
                  <c:v>1617920</c:v>
                </c:pt>
                <c:pt idx="6734">
                  <c:v>1617920</c:v>
                </c:pt>
                <c:pt idx="6735">
                  <c:v>1617920</c:v>
                </c:pt>
                <c:pt idx="6736">
                  <c:v>1617920</c:v>
                </c:pt>
                <c:pt idx="6737">
                  <c:v>1617920</c:v>
                </c:pt>
                <c:pt idx="6738">
                  <c:v>1617920</c:v>
                </c:pt>
                <c:pt idx="6739">
                  <c:v>1617920</c:v>
                </c:pt>
                <c:pt idx="6740">
                  <c:v>1617920</c:v>
                </c:pt>
                <c:pt idx="6741">
                  <c:v>1617920</c:v>
                </c:pt>
                <c:pt idx="6742">
                  <c:v>1617920</c:v>
                </c:pt>
                <c:pt idx="6743">
                  <c:v>1617920</c:v>
                </c:pt>
                <c:pt idx="6744">
                  <c:v>1617920</c:v>
                </c:pt>
                <c:pt idx="6745">
                  <c:v>1617920</c:v>
                </c:pt>
                <c:pt idx="6746">
                  <c:v>1617920</c:v>
                </c:pt>
                <c:pt idx="6747">
                  <c:v>1617920</c:v>
                </c:pt>
                <c:pt idx="6748">
                  <c:v>1617920</c:v>
                </c:pt>
                <c:pt idx="6749">
                  <c:v>1617920</c:v>
                </c:pt>
                <c:pt idx="6750">
                  <c:v>1617920</c:v>
                </c:pt>
                <c:pt idx="6751">
                  <c:v>1617920</c:v>
                </c:pt>
                <c:pt idx="6752">
                  <c:v>1617920</c:v>
                </c:pt>
                <c:pt idx="6753">
                  <c:v>1617920</c:v>
                </c:pt>
                <c:pt idx="6754">
                  <c:v>1617920</c:v>
                </c:pt>
                <c:pt idx="6755">
                  <c:v>1617920</c:v>
                </c:pt>
                <c:pt idx="6756">
                  <c:v>1617920</c:v>
                </c:pt>
                <c:pt idx="6757">
                  <c:v>1617920</c:v>
                </c:pt>
                <c:pt idx="6758">
                  <c:v>1617920</c:v>
                </c:pt>
                <c:pt idx="6759">
                  <c:v>1617920</c:v>
                </c:pt>
                <c:pt idx="6760">
                  <c:v>1617920</c:v>
                </c:pt>
                <c:pt idx="6761">
                  <c:v>1617920</c:v>
                </c:pt>
                <c:pt idx="6762">
                  <c:v>1617920</c:v>
                </c:pt>
                <c:pt idx="6763">
                  <c:v>1617920</c:v>
                </c:pt>
                <c:pt idx="6764">
                  <c:v>1617920</c:v>
                </c:pt>
                <c:pt idx="6765">
                  <c:v>1617920</c:v>
                </c:pt>
                <c:pt idx="6766">
                  <c:v>1617920</c:v>
                </c:pt>
                <c:pt idx="6767">
                  <c:v>1617920</c:v>
                </c:pt>
                <c:pt idx="6768">
                  <c:v>1617920</c:v>
                </c:pt>
                <c:pt idx="6769">
                  <c:v>1617920</c:v>
                </c:pt>
                <c:pt idx="6770">
                  <c:v>1617920</c:v>
                </c:pt>
                <c:pt idx="6771">
                  <c:v>1617920</c:v>
                </c:pt>
                <c:pt idx="6772">
                  <c:v>1617920</c:v>
                </c:pt>
                <c:pt idx="6773">
                  <c:v>1617920</c:v>
                </c:pt>
                <c:pt idx="6774">
                  <c:v>1617920</c:v>
                </c:pt>
                <c:pt idx="6775">
                  <c:v>1617920</c:v>
                </c:pt>
                <c:pt idx="6776">
                  <c:v>1617920</c:v>
                </c:pt>
                <c:pt idx="6777">
                  <c:v>1617920</c:v>
                </c:pt>
                <c:pt idx="6778">
                  <c:v>1617920</c:v>
                </c:pt>
                <c:pt idx="6779">
                  <c:v>1617920</c:v>
                </c:pt>
                <c:pt idx="6780">
                  <c:v>1617920</c:v>
                </c:pt>
                <c:pt idx="6781">
                  <c:v>1617920</c:v>
                </c:pt>
                <c:pt idx="6782">
                  <c:v>1617920</c:v>
                </c:pt>
                <c:pt idx="6783">
                  <c:v>1617920</c:v>
                </c:pt>
                <c:pt idx="6784">
                  <c:v>1617920</c:v>
                </c:pt>
                <c:pt idx="6785">
                  <c:v>1617920</c:v>
                </c:pt>
                <c:pt idx="6786">
                  <c:v>1617920</c:v>
                </c:pt>
                <c:pt idx="6787">
                  <c:v>1617920</c:v>
                </c:pt>
                <c:pt idx="6788">
                  <c:v>1617920</c:v>
                </c:pt>
                <c:pt idx="6789">
                  <c:v>1617920</c:v>
                </c:pt>
                <c:pt idx="6790">
                  <c:v>1617920</c:v>
                </c:pt>
                <c:pt idx="6791">
                  <c:v>1617920</c:v>
                </c:pt>
                <c:pt idx="6792">
                  <c:v>1617920</c:v>
                </c:pt>
                <c:pt idx="6793">
                  <c:v>1617920</c:v>
                </c:pt>
                <c:pt idx="6794">
                  <c:v>1617920</c:v>
                </c:pt>
                <c:pt idx="6795">
                  <c:v>1617920</c:v>
                </c:pt>
                <c:pt idx="6796">
                  <c:v>1617920</c:v>
                </c:pt>
                <c:pt idx="6797">
                  <c:v>1617920</c:v>
                </c:pt>
                <c:pt idx="6798">
                  <c:v>1617920</c:v>
                </c:pt>
                <c:pt idx="6799">
                  <c:v>1617920</c:v>
                </c:pt>
                <c:pt idx="6800">
                  <c:v>1617920</c:v>
                </c:pt>
                <c:pt idx="6801">
                  <c:v>1617920</c:v>
                </c:pt>
                <c:pt idx="6802">
                  <c:v>1617920</c:v>
                </c:pt>
                <c:pt idx="6803">
                  <c:v>1617920</c:v>
                </c:pt>
                <c:pt idx="6804">
                  <c:v>1617920</c:v>
                </c:pt>
                <c:pt idx="6805">
                  <c:v>1617920</c:v>
                </c:pt>
                <c:pt idx="6806">
                  <c:v>1617920</c:v>
                </c:pt>
                <c:pt idx="6807">
                  <c:v>1617920</c:v>
                </c:pt>
                <c:pt idx="6808">
                  <c:v>1617920</c:v>
                </c:pt>
                <c:pt idx="6809">
                  <c:v>1617920</c:v>
                </c:pt>
                <c:pt idx="6810">
                  <c:v>1617920</c:v>
                </c:pt>
                <c:pt idx="6811">
                  <c:v>1617920</c:v>
                </c:pt>
                <c:pt idx="6812">
                  <c:v>1617920</c:v>
                </c:pt>
                <c:pt idx="6813">
                  <c:v>1617920</c:v>
                </c:pt>
                <c:pt idx="6814">
                  <c:v>1617920</c:v>
                </c:pt>
                <c:pt idx="6815">
                  <c:v>1617920</c:v>
                </c:pt>
                <c:pt idx="6816">
                  <c:v>1617920</c:v>
                </c:pt>
                <c:pt idx="6817">
                  <c:v>1617920</c:v>
                </c:pt>
                <c:pt idx="6818">
                  <c:v>1617920</c:v>
                </c:pt>
                <c:pt idx="6819">
                  <c:v>1617920</c:v>
                </c:pt>
                <c:pt idx="6820">
                  <c:v>1617920</c:v>
                </c:pt>
                <c:pt idx="6821">
                  <c:v>1617920</c:v>
                </c:pt>
                <c:pt idx="6822">
                  <c:v>1617920</c:v>
                </c:pt>
                <c:pt idx="6823">
                  <c:v>1617920</c:v>
                </c:pt>
                <c:pt idx="6824">
                  <c:v>1617920</c:v>
                </c:pt>
                <c:pt idx="6825">
                  <c:v>1617920</c:v>
                </c:pt>
                <c:pt idx="6826">
                  <c:v>1617920</c:v>
                </c:pt>
                <c:pt idx="6827">
                  <c:v>1617920</c:v>
                </c:pt>
                <c:pt idx="6828">
                  <c:v>1617920</c:v>
                </c:pt>
                <c:pt idx="6829">
                  <c:v>1617920</c:v>
                </c:pt>
                <c:pt idx="6830">
                  <c:v>1617920</c:v>
                </c:pt>
                <c:pt idx="6831">
                  <c:v>1617920</c:v>
                </c:pt>
                <c:pt idx="6832">
                  <c:v>1617920</c:v>
                </c:pt>
                <c:pt idx="6833">
                  <c:v>1617920</c:v>
                </c:pt>
                <c:pt idx="6834">
                  <c:v>1617920</c:v>
                </c:pt>
                <c:pt idx="6835">
                  <c:v>1617920</c:v>
                </c:pt>
                <c:pt idx="6836">
                  <c:v>1617920</c:v>
                </c:pt>
                <c:pt idx="6837">
                  <c:v>1617920</c:v>
                </c:pt>
                <c:pt idx="6838">
                  <c:v>1617920</c:v>
                </c:pt>
                <c:pt idx="6839">
                  <c:v>1617920</c:v>
                </c:pt>
                <c:pt idx="6840">
                  <c:v>1617920</c:v>
                </c:pt>
                <c:pt idx="6841">
                  <c:v>1617920</c:v>
                </c:pt>
                <c:pt idx="6842">
                  <c:v>1617920</c:v>
                </c:pt>
                <c:pt idx="6843">
                  <c:v>1617920</c:v>
                </c:pt>
                <c:pt idx="6844">
                  <c:v>1617920</c:v>
                </c:pt>
                <c:pt idx="6845">
                  <c:v>1617920</c:v>
                </c:pt>
                <c:pt idx="6846">
                  <c:v>1617920</c:v>
                </c:pt>
                <c:pt idx="6847">
                  <c:v>1617920</c:v>
                </c:pt>
                <c:pt idx="6848">
                  <c:v>1617920</c:v>
                </c:pt>
                <c:pt idx="6849">
                  <c:v>1617920</c:v>
                </c:pt>
                <c:pt idx="6850">
                  <c:v>1617920</c:v>
                </c:pt>
                <c:pt idx="6851">
                  <c:v>1617920</c:v>
                </c:pt>
                <c:pt idx="6852">
                  <c:v>1617920</c:v>
                </c:pt>
                <c:pt idx="6853">
                  <c:v>1617920</c:v>
                </c:pt>
                <c:pt idx="6854">
                  <c:v>1617920</c:v>
                </c:pt>
                <c:pt idx="6855">
                  <c:v>1617920</c:v>
                </c:pt>
                <c:pt idx="6856">
                  <c:v>1617920</c:v>
                </c:pt>
                <c:pt idx="6857">
                  <c:v>1617920</c:v>
                </c:pt>
                <c:pt idx="6858">
                  <c:v>1617920</c:v>
                </c:pt>
                <c:pt idx="6859">
                  <c:v>1617920</c:v>
                </c:pt>
                <c:pt idx="6860">
                  <c:v>1617920</c:v>
                </c:pt>
                <c:pt idx="6861">
                  <c:v>1617920</c:v>
                </c:pt>
                <c:pt idx="6862">
                  <c:v>1617920</c:v>
                </c:pt>
                <c:pt idx="6863">
                  <c:v>1617920</c:v>
                </c:pt>
                <c:pt idx="6864">
                  <c:v>1617920</c:v>
                </c:pt>
                <c:pt idx="6865">
                  <c:v>1617920</c:v>
                </c:pt>
                <c:pt idx="6866">
                  <c:v>1617920</c:v>
                </c:pt>
                <c:pt idx="6867">
                  <c:v>1617920</c:v>
                </c:pt>
                <c:pt idx="6868">
                  <c:v>1617920</c:v>
                </c:pt>
                <c:pt idx="6869">
                  <c:v>1617920</c:v>
                </c:pt>
                <c:pt idx="6870">
                  <c:v>1617920</c:v>
                </c:pt>
                <c:pt idx="6871">
                  <c:v>1617920</c:v>
                </c:pt>
                <c:pt idx="6872">
                  <c:v>1617920</c:v>
                </c:pt>
                <c:pt idx="6873">
                  <c:v>1617920</c:v>
                </c:pt>
                <c:pt idx="6874">
                  <c:v>1617920</c:v>
                </c:pt>
                <c:pt idx="6875">
                  <c:v>1617920</c:v>
                </c:pt>
                <c:pt idx="6876">
                  <c:v>1617920</c:v>
                </c:pt>
                <c:pt idx="6877">
                  <c:v>1617920</c:v>
                </c:pt>
                <c:pt idx="6878">
                  <c:v>1617920</c:v>
                </c:pt>
                <c:pt idx="6879">
                  <c:v>1617920</c:v>
                </c:pt>
                <c:pt idx="6880">
                  <c:v>1617920</c:v>
                </c:pt>
                <c:pt idx="6881">
                  <c:v>1617920</c:v>
                </c:pt>
                <c:pt idx="6882">
                  <c:v>1617920</c:v>
                </c:pt>
                <c:pt idx="6883">
                  <c:v>1617920</c:v>
                </c:pt>
                <c:pt idx="6884">
                  <c:v>1617920</c:v>
                </c:pt>
                <c:pt idx="6885">
                  <c:v>1617920</c:v>
                </c:pt>
                <c:pt idx="6886">
                  <c:v>1617920</c:v>
                </c:pt>
                <c:pt idx="6887">
                  <c:v>1617920</c:v>
                </c:pt>
                <c:pt idx="6888">
                  <c:v>1617920</c:v>
                </c:pt>
                <c:pt idx="6889">
                  <c:v>1617920</c:v>
                </c:pt>
                <c:pt idx="6890">
                  <c:v>1617920</c:v>
                </c:pt>
                <c:pt idx="6891">
                  <c:v>1617920</c:v>
                </c:pt>
                <c:pt idx="6892">
                  <c:v>1617920</c:v>
                </c:pt>
                <c:pt idx="6893">
                  <c:v>1617920</c:v>
                </c:pt>
                <c:pt idx="6894">
                  <c:v>1617920</c:v>
                </c:pt>
                <c:pt idx="6895">
                  <c:v>1617920</c:v>
                </c:pt>
                <c:pt idx="6896">
                  <c:v>1617920</c:v>
                </c:pt>
                <c:pt idx="6897">
                  <c:v>1617920</c:v>
                </c:pt>
                <c:pt idx="6898">
                  <c:v>1617920</c:v>
                </c:pt>
                <c:pt idx="6899">
                  <c:v>1617920</c:v>
                </c:pt>
                <c:pt idx="6900">
                  <c:v>1617920</c:v>
                </c:pt>
                <c:pt idx="6901">
                  <c:v>1617920</c:v>
                </c:pt>
                <c:pt idx="6902">
                  <c:v>1617920</c:v>
                </c:pt>
                <c:pt idx="6903">
                  <c:v>1617920</c:v>
                </c:pt>
                <c:pt idx="6904">
                  <c:v>1617920</c:v>
                </c:pt>
                <c:pt idx="6905">
                  <c:v>1617920</c:v>
                </c:pt>
                <c:pt idx="6906">
                  <c:v>1617920</c:v>
                </c:pt>
                <c:pt idx="6907">
                  <c:v>1617920</c:v>
                </c:pt>
                <c:pt idx="6908">
                  <c:v>1617920</c:v>
                </c:pt>
                <c:pt idx="6909">
                  <c:v>1617920</c:v>
                </c:pt>
                <c:pt idx="6910">
                  <c:v>1617920</c:v>
                </c:pt>
                <c:pt idx="6911">
                  <c:v>1617920</c:v>
                </c:pt>
                <c:pt idx="6912">
                  <c:v>1617920</c:v>
                </c:pt>
                <c:pt idx="6913">
                  <c:v>1617920</c:v>
                </c:pt>
                <c:pt idx="6914">
                  <c:v>1617920</c:v>
                </c:pt>
                <c:pt idx="6915">
                  <c:v>1617920</c:v>
                </c:pt>
                <c:pt idx="6916">
                  <c:v>1617920</c:v>
                </c:pt>
                <c:pt idx="6917">
                  <c:v>1617920</c:v>
                </c:pt>
                <c:pt idx="6918">
                  <c:v>1617920</c:v>
                </c:pt>
                <c:pt idx="6919">
                  <c:v>1617920</c:v>
                </c:pt>
                <c:pt idx="6920">
                  <c:v>1617920</c:v>
                </c:pt>
                <c:pt idx="6921">
                  <c:v>1617920</c:v>
                </c:pt>
                <c:pt idx="6922">
                  <c:v>1617920</c:v>
                </c:pt>
                <c:pt idx="6923">
                  <c:v>1617920</c:v>
                </c:pt>
                <c:pt idx="6924">
                  <c:v>1617920</c:v>
                </c:pt>
                <c:pt idx="6925">
                  <c:v>1617920</c:v>
                </c:pt>
                <c:pt idx="6926">
                  <c:v>1617920</c:v>
                </c:pt>
                <c:pt idx="6927">
                  <c:v>1617920</c:v>
                </c:pt>
                <c:pt idx="6928">
                  <c:v>1617920</c:v>
                </c:pt>
                <c:pt idx="6929">
                  <c:v>1617920</c:v>
                </c:pt>
                <c:pt idx="6930">
                  <c:v>1617920</c:v>
                </c:pt>
                <c:pt idx="6931">
                  <c:v>1617920</c:v>
                </c:pt>
                <c:pt idx="6932">
                  <c:v>1617920</c:v>
                </c:pt>
                <c:pt idx="6933">
                  <c:v>1617920</c:v>
                </c:pt>
                <c:pt idx="6934">
                  <c:v>1617920</c:v>
                </c:pt>
                <c:pt idx="6935">
                  <c:v>1617920</c:v>
                </c:pt>
                <c:pt idx="6936">
                  <c:v>1617920</c:v>
                </c:pt>
                <c:pt idx="6937">
                  <c:v>1617920</c:v>
                </c:pt>
                <c:pt idx="6938">
                  <c:v>1617920</c:v>
                </c:pt>
                <c:pt idx="6939">
                  <c:v>1617920</c:v>
                </c:pt>
                <c:pt idx="6940">
                  <c:v>1617920</c:v>
                </c:pt>
                <c:pt idx="6941">
                  <c:v>1617920</c:v>
                </c:pt>
                <c:pt idx="6942">
                  <c:v>1617920</c:v>
                </c:pt>
                <c:pt idx="6943">
                  <c:v>1617920</c:v>
                </c:pt>
                <c:pt idx="6944">
                  <c:v>1617920</c:v>
                </c:pt>
                <c:pt idx="6945">
                  <c:v>1617920</c:v>
                </c:pt>
                <c:pt idx="6946">
                  <c:v>1617920</c:v>
                </c:pt>
                <c:pt idx="6947">
                  <c:v>1617920</c:v>
                </c:pt>
                <c:pt idx="6948">
                  <c:v>1617920</c:v>
                </c:pt>
                <c:pt idx="6949">
                  <c:v>1617920</c:v>
                </c:pt>
                <c:pt idx="6950">
                  <c:v>1617920</c:v>
                </c:pt>
                <c:pt idx="6951">
                  <c:v>1617920</c:v>
                </c:pt>
                <c:pt idx="6952">
                  <c:v>1617920</c:v>
                </c:pt>
                <c:pt idx="6953">
                  <c:v>1617920</c:v>
                </c:pt>
                <c:pt idx="6954">
                  <c:v>1617920</c:v>
                </c:pt>
                <c:pt idx="6955">
                  <c:v>1617920</c:v>
                </c:pt>
                <c:pt idx="6956">
                  <c:v>1617920</c:v>
                </c:pt>
                <c:pt idx="6957">
                  <c:v>1617920</c:v>
                </c:pt>
                <c:pt idx="6958">
                  <c:v>1617920</c:v>
                </c:pt>
                <c:pt idx="6959">
                  <c:v>1617920</c:v>
                </c:pt>
                <c:pt idx="6960">
                  <c:v>1617920</c:v>
                </c:pt>
                <c:pt idx="6961">
                  <c:v>1617920</c:v>
                </c:pt>
                <c:pt idx="6962">
                  <c:v>1617920</c:v>
                </c:pt>
                <c:pt idx="6963">
                  <c:v>1617920</c:v>
                </c:pt>
                <c:pt idx="6964">
                  <c:v>1617920</c:v>
                </c:pt>
                <c:pt idx="6965">
                  <c:v>1617920</c:v>
                </c:pt>
                <c:pt idx="6966">
                  <c:v>1617920</c:v>
                </c:pt>
                <c:pt idx="6967">
                  <c:v>1617920</c:v>
                </c:pt>
                <c:pt idx="6968">
                  <c:v>1617920</c:v>
                </c:pt>
                <c:pt idx="6969">
                  <c:v>1617920</c:v>
                </c:pt>
                <c:pt idx="6970">
                  <c:v>1617920</c:v>
                </c:pt>
                <c:pt idx="6971">
                  <c:v>1617920</c:v>
                </c:pt>
                <c:pt idx="6972">
                  <c:v>1617920</c:v>
                </c:pt>
                <c:pt idx="6973">
                  <c:v>1617920</c:v>
                </c:pt>
                <c:pt idx="6974">
                  <c:v>1617920</c:v>
                </c:pt>
                <c:pt idx="6975">
                  <c:v>1617920</c:v>
                </c:pt>
                <c:pt idx="6976">
                  <c:v>1617920</c:v>
                </c:pt>
                <c:pt idx="6977">
                  <c:v>1617920</c:v>
                </c:pt>
                <c:pt idx="6978">
                  <c:v>1617920</c:v>
                </c:pt>
                <c:pt idx="6979">
                  <c:v>1617920</c:v>
                </c:pt>
                <c:pt idx="6980">
                  <c:v>1617920</c:v>
                </c:pt>
                <c:pt idx="6981">
                  <c:v>1617920</c:v>
                </c:pt>
                <c:pt idx="6982">
                  <c:v>1617920</c:v>
                </c:pt>
                <c:pt idx="6983">
                  <c:v>1617920</c:v>
                </c:pt>
                <c:pt idx="6984">
                  <c:v>1617920</c:v>
                </c:pt>
                <c:pt idx="6985">
                  <c:v>1617920</c:v>
                </c:pt>
                <c:pt idx="6986">
                  <c:v>1617920</c:v>
                </c:pt>
                <c:pt idx="6987">
                  <c:v>1617920</c:v>
                </c:pt>
                <c:pt idx="6988">
                  <c:v>1617920</c:v>
                </c:pt>
                <c:pt idx="6989">
                  <c:v>1617920</c:v>
                </c:pt>
                <c:pt idx="6990">
                  <c:v>1617920</c:v>
                </c:pt>
                <c:pt idx="6991">
                  <c:v>1617920</c:v>
                </c:pt>
                <c:pt idx="6992">
                  <c:v>1617920</c:v>
                </c:pt>
                <c:pt idx="6993">
                  <c:v>1617920</c:v>
                </c:pt>
                <c:pt idx="6994">
                  <c:v>1617920</c:v>
                </c:pt>
                <c:pt idx="6995">
                  <c:v>1617920</c:v>
                </c:pt>
                <c:pt idx="6996">
                  <c:v>1617920</c:v>
                </c:pt>
                <c:pt idx="6997">
                  <c:v>1617920</c:v>
                </c:pt>
                <c:pt idx="6998">
                  <c:v>1617920</c:v>
                </c:pt>
                <c:pt idx="6999">
                  <c:v>1617920</c:v>
                </c:pt>
                <c:pt idx="7000">
                  <c:v>1617920</c:v>
                </c:pt>
                <c:pt idx="7001">
                  <c:v>1617920</c:v>
                </c:pt>
                <c:pt idx="7002">
                  <c:v>1617920</c:v>
                </c:pt>
                <c:pt idx="7003">
                  <c:v>1617920</c:v>
                </c:pt>
                <c:pt idx="7004">
                  <c:v>1617920</c:v>
                </c:pt>
                <c:pt idx="7005">
                  <c:v>1617920</c:v>
                </c:pt>
                <c:pt idx="7006">
                  <c:v>1617920</c:v>
                </c:pt>
                <c:pt idx="7007">
                  <c:v>1617920</c:v>
                </c:pt>
                <c:pt idx="7008">
                  <c:v>1617920</c:v>
                </c:pt>
                <c:pt idx="7009">
                  <c:v>1617920</c:v>
                </c:pt>
                <c:pt idx="7010">
                  <c:v>1617920</c:v>
                </c:pt>
                <c:pt idx="7011">
                  <c:v>1617920</c:v>
                </c:pt>
                <c:pt idx="7012">
                  <c:v>1617920</c:v>
                </c:pt>
                <c:pt idx="7013">
                  <c:v>1617920</c:v>
                </c:pt>
                <c:pt idx="7014">
                  <c:v>1617920</c:v>
                </c:pt>
                <c:pt idx="7015">
                  <c:v>1617920</c:v>
                </c:pt>
                <c:pt idx="7016">
                  <c:v>1617920</c:v>
                </c:pt>
                <c:pt idx="7017">
                  <c:v>1617920</c:v>
                </c:pt>
                <c:pt idx="7018">
                  <c:v>1617920</c:v>
                </c:pt>
                <c:pt idx="7019">
                  <c:v>1617920</c:v>
                </c:pt>
                <c:pt idx="7020">
                  <c:v>1617920</c:v>
                </c:pt>
                <c:pt idx="7021">
                  <c:v>1617920</c:v>
                </c:pt>
                <c:pt idx="7022">
                  <c:v>1617920</c:v>
                </c:pt>
                <c:pt idx="7023">
                  <c:v>1617920</c:v>
                </c:pt>
                <c:pt idx="7024">
                  <c:v>1617920</c:v>
                </c:pt>
                <c:pt idx="7025">
                  <c:v>1617920</c:v>
                </c:pt>
                <c:pt idx="7026">
                  <c:v>1617920</c:v>
                </c:pt>
                <c:pt idx="7027">
                  <c:v>1617920</c:v>
                </c:pt>
                <c:pt idx="7028">
                  <c:v>1617920</c:v>
                </c:pt>
                <c:pt idx="7029">
                  <c:v>1617920</c:v>
                </c:pt>
                <c:pt idx="7030">
                  <c:v>1617920</c:v>
                </c:pt>
                <c:pt idx="7031">
                  <c:v>1617920</c:v>
                </c:pt>
                <c:pt idx="7032">
                  <c:v>1617920</c:v>
                </c:pt>
                <c:pt idx="7033">
                  <c:v>1617920</c:v>
                </c:pt>
                <c:pt idx="7034">
                  <c:v>1617920</c:v>
                </c:pt>
                <c:pt idx="7035">
                  <c:v>1617920</c:v>
                </c:pt>
                <c:pt idx="7036">
                  <c:v>1617920</c:v>
                </c:pt>
                <c:pt idx="7037">
                  <c:v>1617920</c:v>
                </c:pt>
                <c:pt idx="7038">
                  <c:v>1617920</c:v>
                </c:pt>
                <c:pt idx="7039">
                  <c:v>1617920</c:v>
                </c:pt>
                <c:pt idx="7040">
                  <c:v>1617920</c:v>
                </c:pt>
                <c:pt idx="7041">
                  <c:v>1617920</c:v>
                </c:pt>
                <c:pt idx="7042">
                  <c:v>1617920</c:v>
                </c:pt>
                <c:pt idx="7043">
                  <c:v>1617920</c:v>
                </c:pt>
                <c:pt idx="7044">
                  <c:v>1617920</c:v>
                </c:pt>
                <c:pt idx="7045">
                  <c:v>1617920</c:v>
                </c:pt>
                <c:pt idx="7046">
                  <c:v>1617920</c:v>
                </c:pt>
                <c:pt idx="7047">
                  <c:v>1617920</c:v>
                </c:pt>
                <c:pt idx="7048">
                  <c:v>1617920</c:v>
                </c:pt>
                <c:pt idx="7049">
                  <c:v>1617920</c:v>
                </c:pt>
                <c:pt idx="7050">
                  <c:v>1617920</c:v>
                </c:pt>
                <c:pt idx="7051">
                  <c:v>1617920</c:v>
                </c:pt>
                <c:pt idx="7052">
                  <c:v>1617920</c:v>
                </c:pt>
                <c:pt idx="7053">
                  <c:v>1617920</c:v>
                </c:pt>
                <c:pt idx="7054">
                  <c:v>1617920</c:v>
                </c:pt>
                <c:pt idx="7055">
                  <c:v>1617920</c:v>
                </c:pt>
                <c:pt idx="7056">
                  <c:v>1617920</c:v>
                </c:pt>
                <c:pt idx="7057">
                  <c:v>1617920</c:v>
                </c:pt>
                <c:pt idx="7058">
                  <c:v>1617920</c:v>
                </c:pt>
                <c:pt idx="7059">
                  <c:v>1617920</c:v>
                </c:pt>
                <c:pt idx="7060">
                  <c:v>1617920</c:v>
                </c:pt>
                <c:pt idx="7061">
                  <c:v>1617920</c:v>
                </c:pt>
                <c:pt idx="7062">
                  <c:v>1617920</c:v>
                </c:pt>
                <c:pt idx="7063">
                  <c:v>1617920</c:v>
                </c:pt>
                <c:pt idx="7064">
                  <c:v>1617920</c:v>
                </c:pt>
                <c:pt idx="7065">
                  <c:v>1617920</c:v>
                </c:pt>
                <c:pt idx="7066">
                  <c:v>1617920</c:v>
                </c:pt>
                <c:pt idx="7067">
                  <c:v>1617920</c:v>
                </c:pt>
                <c:pt idx="7068">
                  <c:v>1617920</c:v>
                </c:pt>
                <c:pt idx="7069">
                  <c:v>1617920</c:v>
                </c:pt>
                <c:pt idx="7070">
                  <c:v>1617920</c:v>
                </c:pt>
                <c:pt idx="7071">
                  <c:v>1617920</c:v>
                </c:pt>
                <c:pt idx="7072">
                  <c:v>1617920</c:v>
                </c:pt>
                <c:pt idx="7073">
                  <c:v>1617920</c:v>
                </c:pt>
                <c:pt idx="7074">
                  <c:v>1617920</c:v>
                </c:pt>
                <c:pt idx="7075">
                  <c:v>1617920</c:v>
                </c:pt>
                <c:pt idx="7076">
                  <c:v>1617920</c:v>
                </c:pt>
                <c:pt idx="7077">
                  <c:v>1617920</c:v>
                </c:pt>
                <c:pt idx="7078">
                  <c:v>1617920</c:v>
                </c:pt>
                <c:pt idx="7079">
                  <c:v>1617920</c:v>
                </c:pt>
                <c:pt idx="7080">
                  <c:v>1617920</c:v>
                </c:pt>
                <c:pt idx="7081">
                  <c:v>1617920</c:v>
                </c:pt>
                <c:pt idx="7082">
                  <c:v>1617920</c:v>
                </c:pt>
                <c:pt idx="7083">
                  <c:v>1617920</c:v>
                </c:pt>
                <c:pt idx="7084">
                  <c:v>1617920</c:v>
                </c:pt>
                <c:pt idx="7085">
                  <c:v>1617920</c:v>
                </c:pt>
                <c:pt idx="7086">
                  <c:v>1617920</c:v>
                </c:pt>
                <c:pt idx="7087">
                  <c:v>1617920</c:v>
                </c:pt>
                <c:pt idx="7088">
                  <c:v>1617920</c:v>
                </c:pt>
                <c:pt idx="7089">
                  <c:v>1617920</c:v>
                </c:pt>
                <c:pt idx="7090">
                  <c:v>1617920</c:v>
                </c:pt>
                <c:pt idx="7091">
                  <c:v>1617920</c:v>
                </c:pt>
                <c:pt idx="7092">
                  <c:v>1617920</c:v>
                </c:pt>
                <c:pt idx="7093">
                  <c:v>1617920</c:v>
                </c:pt>
                <c:pt idx="7094">
                  <c:v>1617920</c:v>
                </c:pt>
                <c:pt idx="7095">
                  <c:v>1617920</c:v>
                </c:pt>
                <c:pt idx="7096">
                  <c:v>1617920</c:v>
                </c:pt>
                <c:pt idx="7097">
                  <c:v>1617920</c:v>
                </c:pt>
                <c:pt idx="7098">
                  <c:v>1617920</c:v>
                </c:pt>
                <c:pt idx="7099">
                  <c:v>1617920</c:v>
                </c:pt>
                <c:pt idx="7100">
                  <c:v>1617920</c:v>
                </c:pt>
                <c:pt idx="7101">
                  <c:v>1617920</c:v>
                </c:pt>
                <c:pt idx="7102">
                  <c:v>1617920</c:v>
                </c:pt>
                <c:pt idx="7103">
                  <c:v>1617920</c:v>
                </c:pt>
                <c:pt idx="7104">
                  <c:v>1617920</c:v>
                </c:pt>
                <c:pt idx="7105">
                  <c:v>1617920</c:v>
                </c:pt>
                <c:pt idx="7106">
                  <c:v>1617920</c:v>
                </c:pt>
                <c:pt idx="7107">
                  <c:v>1617920</c:v>
                </c:pt>
                <c:pt idx="7108">
                  <c:v>1617920</c:v>
                </c:pt>
                <c:pt idx="7109">
                  <c:v>1617920</c:v>
                </c:pt>
                <c:pt idx="7110">
                  <c:v>1617920</c:v>
                </c:pt>
                <c:pt idx="7111">
                  <c:v>1617920</c:v>
                </c:pt>
                <c:pt idx="7112">
                  <c:v>1617920</c:v>
                </c:pt>
                <c:pt idx="7113">
                  <c:v>1617920</c:v>
                </c:pt>
                <c:pt idx="7114">
                  <c:v>1617920</c:v>
                </c:pt>
                <c:pt idx="7115">
                  <c:v>1617920</c:v>
                </c:pt>
                <c:pt idx="7116">
                  <c:v>1617920</c:v>
                </c:pt>
                <c:pt idx="7117">
                  <c:v>1617920</c:v>
                </c:pt>
                <c:pt idx="7118">
                  <c:v>1617920</c:v>
                </c:pt>
                <c:pt idx="7119">
                  <c:v>1617920</c:v>
                </c:pt>
                <c:pt idx="7120">
                  <c:v>1617920</c:v>
                </c:pt>
                <c:pt idx="7121">
                  <c:v>1617920</c:v>
                </c:pt>
                <c:pt idx="7122">
                  <c:v>1617920</c:v>
                </c:pt>
                <c:pt idx="7123">
                  <c:v>1617920</c:v>
                </c:pt>
                <c:pt idx="7124">
                  <c:v>1617920</c:v>
                </c:pt>
                <c:pt idx="7125">
                  <c:v>1617920</c:v>
                </c:pt>
                <c:pt idx="7126">
                  <c:v>1617920</c:v>
                </c:pt>
                <c:pt idx="7127">
                  <c:v>1617920</c:v>
                </c:pt>
                <c:pt idx="7128">
                  <c:v>1617920</c:v>
                </c:pt>
                <c:pt idx="7129">
                  <c:v>1617920</c:v>
                </c:pt>
                <c:pt idx="7130">
                  <c:v>1617920</c:v>
                </c:pt>
                <c:pt idx="7131">
                  <c:v>1617920</c:v>
                </c:pt>
                <c:pt idx="7132">
                  <c:v>1617920</c:v>
                </c:pt>
                <c:pt idx="7133">
                  <c:v>1617920</c:v>
                </c:pt>
                <c:pt idx="7134">
                  <c:v>1617920</c:v>
                </c:pt>
                <c:pt idx="7135">
                  <c:v>1617920</c:v>
                </c:pt>
                <c:pt idx="7136">
                  <c:v>1617920</c:v>
                </c:pt>
                <c:pt idx="7137">
                  <c:v>1617920</c:v>
                </c:pt>
                <c:pt idx="7138">
                  <c:v>1617920</c:v>
                </c:pt>
                <c:pt idx="7139">
                  <c:v>1617920</c:v>
                </c:pt>
                <c:pt idx="7140">
                  <c:v>1617920</c:v>
                </c:pt>
                <c:pt idx="7141">
                  <c:v>1617920</c:v>
                </c:pt>
                <c:pt idx="7142">
                  <c:v>1617920</c:v>
                </c:pt>
                <c:pt idx="7143">
                  <c:v>1617920</c:v>
                </c:pt>
                <c:pt idx="7144">
                  <c:v>1617920</c:v>
                </c:pt>
                <c:pt idx="7145">
                  <c:v>1617920</c:v>
                </c:pt>
                <c:pt idx="7146">
                  <c:v>1617920</c:v>
                </c:pt>
                <c:pt idx="7147">
                  <c:v>1617920</c:v>
                </c:pt>
                <c:pt idx="7148">
                  <c:v>1617920</c:v>
                </c:pt>
                <c:pt idx="7149">
                  <c:v>1617920</c:v>
                </c:pt>
                <c:pt idx="7150">
                  <c:v>1617920</c:v>
                </c:pt>
                <c:pt idx="7151">
                  <c:v>1617920</c:v>
                </c:pt>
                <c:pt idx="7152">
                  <c:v>1617920</c:v>
                </c:pt>
                <c:pt idx="7153">
                  <c:v>1617920</c:v>
                </c:pt>
                <c:pt idx="7154">
                  <c:v>1617920</c:v>
                </c:pt>
                <c:pt idx="7155">
                  <c:v>1617920</c:v>
                </c:pt>
                <c:pt idx="7156">
                  <c:v>1617920</c:v>
                </c:pt>
                <c:pt idx="7157">
                  <c:v>1617920</c:v>
                </c:pt>
                <c:pt idx="7158">
                  <c:v>1617920</c:v>
                </c:pt>
                <c:pt idx="7159">
                  <c:v>1617920</c:v>
                </c:pt>
                <c:pt idx="7160">
                  <c:v>1617920</c:v>
                </c:pt>
                <c:pt idx="7161">
                  <c:v>1617920</c:v>
                </c:pt>
                <c:pt idx="7162">
                  <c:v>1617920</c:v>
                </c:pt>
                <c:pt idx="7163">
                  <c:v>1617920</c:v>
                </c:pt>
                <c:pt idx="7164">
                  <c:v>1617920</c:v>
                </c:pt>
                <c:pt idx="7165">
                  <c:v>1617920</c:v>
                </c:pt>
                <c:pt idx="7166">
                  <c:v>1617920</c:v>
                </c:pt>
                <c:pt idx="7167">
                  <c:v>1617920</c:v>
                </c:pt>
                <c:pt idx="7168">
                  <c:v>1617920</c:v>
                </c:pt>
                <c:pt idx="7169">
                  <c:v>1617920</c:v>
                </c:pt>
                <c:pt idx="7170">
                  <c:v>1617920</c:v>
                </c:pt>
                <c:pt idx="7171">
                  <c:v>1617920</c:v>
                </c:pt>
                <c:pt idx="7172">
                  <c:v>1617920</c:v>
                </c:pt>
                <c:pt idx="7173">
                  <c:v>1617920</c:v>
                </c:pt>
                <c:pt idx="7174">
                  <c:v>1617920</c:v>
                </c:pt>
                <c:pt idx="7175">
                  <c:v>1617920</c:v>
                </c:pt>
                <c:pt idx="7176">
                  <c:v>1617920</c:v>
                </c:pt>
                <c:pt idx="7177">
                  <c:v>1617920</c:v>
                </c:pt>
                <c:pt idx="7178">
                  <c:v>1617920</c:v>
                </c:pt>
                <c:pt idx="7179">
                  <c:v>1617920</c:v>
                </c:pt>
                <c:pt idx="7180">
                  <c:v>1617920</c:v>
                </c:pt>
                <c:pt idx="7181">
                  <c:v>1617920</c:v>
                </c:pt>
                <c:pt idx="7182">
                  <c:v>1617920</c:v>
                </c:pt>
                <c:pt idx="7183">
                  <c:v>1617920</c:v>
                </c:pt>
                <c:pt idx="7184">
                  <c:v>1617920</c:v>
                </c:pt>
                <c:pt idx="7185">
                  <c:v>1617920</c:v>
                </c:pt>
                <c:pt idx="7186">
                  <c:v>1617920</c:v>
                </c:pt>
                <c:pt idx="7187">
                  <c:v>1617920</c:v>
                </c:pt>
                <c:pt idx="7188">
                  <c:v>1617920</c:v>
                </c:pt>
                <c:pt idx="7189">
                  <c:v>1617920</c:v>
                </c:pt>
                <c:pt idx="7190">
                  <c:v>1617920</c:v>
                </c:pt>
                <c:pt idx="7191">
                  <c:v>1617920</c:v>
                </c:pt>
                <c:pt idx="7192">
                  <c:v>1617920</c:v>
                </c:pt>
                <c:pt idx="7193">
                  <c:v>1617920</c:v>
                </c:pt>
                <c:pt idx="7194">
                  <c:v>1617920</c:v>
                </c:pt>
                <c:pt idx="7195">
                  <c:v>1617920</c:v>
                </c:pt>
                <c:pt idx="7196">
                  <c:v>1617920</c:v>
                </c:pt>
                <c:pt idx="7197">
                  <c:v>1617920</c:v>
                </c:pt>
                <c:pt idx="7198">
                  <c:v>1617920</c:v>
                </c:pt>
                <c:pt idx="7199">
                  <c:v>1617920</c:v>
                </c:pt>
                <c:pt idx="7200">
                  <c:v>1617920</c:v>
                </c:pt>
                <c:pt idx="7201">
                  <c:v>1617920</c:v>
                </c:pt>
                <c:pt idx="7202">
                  <c:v>1617920</c:v>
                </c:pt>
                <c:pt idx="7203">
                  <c:v>1617920</c:v>
                </c:pt>
                <c:pt idx="7204">
                  <c:v>1617920</c:v>
                </c:pt>
                <c:pt idx="7205">
                  <c:v>1617920</c:v>
                </c:pt>
                <c:pt idx="7206">
                  <c:v>1617920</c:v>
                </c:pt>
                <c:pt idx="7207">
                  <c:v>1617920</c:v>
                </c:pt>
                <c:pt idx="7208">
                  <c:v>1617920</c:v>
                </c:pt>
                <c:pt idx="7209">
                  <c:v>1617920</c:v>
                </c:pt>
                <c:pt idx="7210">
                  <c:v>1617920</c:v>
                </c:pt>
                <c:pt idx="7211">
                  <c:v>1617920</c:v>
                </c:pt>
                <c:pt idx="7212">
                  <c:v>1617920</c:v>
                </c:pt>
                <c:pt idx="7213">
                  <c:v>1617920</c:v>
                </c:pt>
                <c:pt idx="7214">
                  <c:v>1617920</c:v>
                </c:pt>
                <c:pt idx="7215">
                  <c:v>1617920</c:v>
                </c:pt>
                <c:pt idx="7216">
                  <c:v>1617920</c:v>
                </c:pt>
                <c:pt idx="7217">
                  <c:v>1617920</c:v>
                </c:pt>
                <c:pt idx="7218">
                  <c:v>1617920</c:v>
                </c:pt>
                <c:pt idx="7219">
                  <c:v>1617920</c:v>
                </c:pt>
                <c:pt idx="7220">
                  <c:v>1617920</c:v>
                </c:pt>
                <c:pt idx="7221">
                  <c:v>1617920</c:v>
                </c:pt>
                <c:pt idx="7222">
                  <c:v>1617920</c:v>
                </c:pt>
                <c:pt idx="7223">
                  <c:v>1617920</c:v>
                </c:pt>
                <c:pt idx="7224">
                  <c:v>1617920</c:v>
                </c:pt>
                <c:pt idx="7225">
                  <c:v>1617920</c:v>
                </c:pt>
                <c:pt idx="7226">
                  <c:v>1617920</c:v>
                </c:pt>
                <c:pt idx="7227">
                  <c:v>1617920</c:v>
                </c:pt>
                <c:pt idx="7228">
                  <c:v>1617920</c:v>
                </c:pt>
                <c:pt idx="7229">
                  <c:v>1617920</c:v>
                </c:pt>
                <c:pt idx="7230">
                  <c:v>1617920</c:v>
                </c:pt>
                <c:pt idx="7231">
                  <c:v>1617920</c:v>
                </c:pt>
                <c:pt idx="7232">
                  <c:v>1617920</c:v>
                </c:pt>
                <c:pt idx="7233">
                  <c:v>1617920</c:v>
                </c:pt>
                <c:pt idx="7234">
                  <c:v>1617920</c:v>
                </c:pt>
                <c:pt idx="7235">
                  <c:v>1617920</c:v>
                </c:pt>
                <c:pt idx="7236">
                  <c:v>1617920</c:v>
                </c:pt>
                <c:pt idx="7237">
                  <c:v>1617920</c:v>
                </c:pt>
                <c:pt idx="7238">
                  <c:v>1617920</c:v>
                </c:pt>
                <c:pt idx="7239">
                  <c:v>1617920</c:v>
                </c:pt>
                <c:pt idx="7240">
                  <c:v>1617920</c:v>
                </c:pt>
                <c:pt idx="7241">
                  <c:v>1617920</c:v>
                </c:pt>
                <c:pt idx="7242">
                  <c:v>1617920</c:v>
                </c:pt>
                <c:pt idx="7243">
                  <c:v>1617920</c:v>
                </c:pt>
                <c:pt idx="7244">
                  <c:v>1617920</c:v>
                </c:pt>
                <c:pt idx="7245">
                  <c:v>1617920</c:v>
                </c:pt>
                <c:pt idx="7246">
                  <c:v>1617920</c:v>
                </c:pt>
                <c:pt idx="7247">
                  <c:v>1617920</c:v>
                </c:pt>
                <c:pt idx="7248">
                  <c:v>1617920</c:v>
                </c:pt>
                <c:pt idx="7249">
                  <c:v>1617920</c:v>
                </c:pt>
                <c:pt idx="7250">
                  <c:v>1617920</c:v>
                </c:pt>
                <c:pt idx="7251">
                  <c:v>1617920</c:v>
                </c:pt>
                <c:pt idx="7252">
                  <c:v>1617920</c:v>
                </c:pt>
                <c:pt idx="7253">
                  <c:v>1617920</c:v>
                </c:pt>
                <c:pt idx="7254">
                  <c:v>1617920</c:v>
                </c:pt>
                <c:pt idx="7255">
                  <c:v>1617920</c:v>
                </c:pt>
                <c:pt idx="7256">
                  <c:v>1617920</c:v>
                </c:pt>
                <c:pt idx="7257">
                  <c:v>1617920</c:v>
                </c:pt>
                <c:pt idx="7258">
                  <c:v>1617920</c:v>
                </c:pt>
                <c:pt idx="7259">
                  <c:v>1617920</c:v>
                </c:pt>
                <c:pt idx="7260">
                  <c:v>1617920</c:v>
                </c:pt>
                <c:pt idx="7261">
                  <c:v>1617920</c:v>
                </c:pt>
                <c:pt idx="7262">
                  <c:v>1617920</c:v>
                </c:pt>
                <c:pt idx="7263">
                  <c:v>1617920</c:v>
                </c:pt>
                <c:pt idx="7264">
                  <c:v>1617920</c:v>
                </c:pt>
                <c:pt idx="7265">
                  <c:v>1617920</c:v>
                </c:pt>
                <c:pt idx="7266">
                  <c:v>1617920</c:v>
                </c:pt>
                <c:pt idx="7267">
                  <c:v>1617920</c:v>
                </c:pt>
                <c:pt idx="7268">
                  <c:v>1617920</c:v>
                </c:pt>
                <c:pt idx="7269">
                  <c:v>1617920</c:v>
                </c:pt>
                <c:pt idx="7270">
                  <c:v>1617920</c:v>
                </c:pt>
                <c:pt idx="7271">
                  <c:v>1617920</c:v>
                </c:pt>
                <c:pt idx="7272">
                  <c:v>1617920</c:v>
                </c:pt>
                <c:pt idx="7273">
                  <c:v>1617920</c:v>
                </c:pt>
                <c:pt idx="7274">
                  <c:v>1617920</c:v>
                </c:pt>
                <c:pt idx="7275">
                  <c:v>1617920</c:v>
                </c:pt>
                <c:pt idx="7276">
                  <c:v>1617920</c:v>
                </c:pt>
                <c:pt idx="7277">
                  <c:v>1617920</c:v>
                </c:pt>
                <c:pt idx="7278">
                  <c:v>1617920</c:v>
                </c:pt>
                <c:pt idx="7279">
                  <c:v>1617920</c:v>
                </c:pt>
                <c:pt idx="7280">
                  <c:v>1617920</c:v>
                </c:pt>
                <c:pt idx="7281">
                  <c:v>1617920</c:v>
                </c:pt>
                <c:pt idx="7282">
                  <c:v>1617920</c:v>
                </c:pt>
                <c:pt idx="7283">
                  <c:v>1617920</c:v>
                </c:pt>
                <c:pt idx="7284">
                  <c:v>1617920</c:v>
                </c:pt>
                <c:pt idx="7285">
                  <c:v>1617920</c:v>
                </c:pt>
                <c:pt idx="7286">
                  <c:v>1617920</c:v>
                </c:pt>
                <c:pt idx="7287">
                  <c:v>1617920</c:v>
                </c:pt>
                <c:pt idx="7288">
                  <c:v>1617920</c:v>
                </c:pt>
                <c:pt idx="7289">
                  <c:v>1617920</c:v>
                </c:pt>
                <c:pt idx="7290">
                  <c:v>1617920</c:v>
                </c:pt>
                <c:pt idx="7291">
                  <c:v>1617920</c:v>
                </c:pt>
                <c:pt idx="7292">
                  <c:v>1617920</c:v>
                </c:pt>
                <c:pt idx="7293">
                  <c:v>1617920</c:v>
                </c:pt>
                <c:pt idx="7294">
                  <c:v>1617920</c:v>
                </c:pt>
                <c:pt idx="7295">
                  <c:v>1617920</c:v>
                </c:pt>
                <c:pt idx="7296">
                  <c:v>1617920</c:v>
                </c:pt>
                <c:pt idx="7297">
                  <c:v>1617920</c:v>
                </c:pt>
                <c:pt idx="7298">
                  <c:v>1617920</c:v>
                </c:pt>
                <c:pt idx="7299">
                  <c:v>1617920</c:v>
                </c:pt>
                <c:pt idx="7300">
                  <c:v>1617920</c:v>
                </c:pt>
                <c:pt idx="7301">
                  <c:v>1617920</c:v>
                </c:pt>
                <c:pt idx="7302">
                  <c:v>1617920</c:v>
                </c:pt>
                <c:pt idx="7303">
                  <c:v>1617920</c:v>
                </c:pt>
                <c:pt idx="7304">
                  <c:v>1617920</c:v>
                </c:pt>
                <c:pt idx="7305">
                  <c:v>1617920</c:v>
                </c:pt>
                <c:pt idx="7306">
                  <c:v>1617920</c:v>
                </c:pt>
                <c:pt idx="7307">
                  <c:v>1617920</c:v>
                </c:pt>
                <c:pt idx="7308">
                  <c:v>1617920</c:v>
                </c:pt>
                <c:pt idx="7309">
                  <c:v>1617920</c:v>
                </c:pt>
                <c:pt idx="7310">
                  <c:v>1617920</c:v>
                </c:pt>
                <c:pt idx="7311">
                  <c:v>1617920</c:v>
                </c:pt>
                <c:pt idx="7312">
                  <c:v>1617920</c:v>
                </c:pt>
                <c:pt idx="7313">
                  <c:v>1617920</c:v>
                </c:pt>
                <c:pt idx="7314">
                  <c:v>1617920</c:v>
                </c:pt>
                <c:pt idx="7315">
                  <c:v>1617920</c:v>
                </c:pt>
                <c:pt idx="7316">
                  <c:v>1617920</c:v>
                </c:pt>
                <c:pt idx="7317">
                  <c:v>1617920</c:v>
                </c:pt>
                <c:pt idx="7318">
                  <c:v>1617920</c:v>
                </c:pt>
                <c:pt idx="7319">
                  <c:v>1617920</c:v>
                </c:pt>
                <c:pt idx="7320">
                  <c:v>1617920</c:v>
                </c:pt>
                <c:pt idx="7321">
                  <c:v>1617920</c:v>
                </c:pt>
                <c:pt idx="7322">
                  <c:v>1617920</c:v>
                </c:pt>
                <c:pt idx="7323">
                  <c:v>1617920</c:v>
                </c:pt>
                <c:pt idx="7324">
                  <c:v>1617920</c:v>
                </c:pt>
                <c:pt idx="7325">
                  <c:v>1617920</c:v>
                </c:pt>
                <c:pt idx="7326">
                  <c:v>1617920</c:v>
                </c:pt>
                <c:pt idx="7327">
                  <c:v>1617920</c:v>
                </c:pt>
                <c:pt idx="7328">
                  <c:v>1617920</c:v>
                </c:pt>
                <c:pt idx="7329">
                  <c:v>1617920</c:v>
                </c:pt>
                <c:pt idx="7330">
                  <c:v>1617920</c:v>
                </c:pt>
                <c:pt idx="7331">
                  <c:v>1617920</c:v>
                </c:pt>
                <c:pt idx="7332">
                  <c:v>1617920</c:v>
                </c:pt>
                <c:pt idx="7333">
                  <c:v>1617920</c:v>
                </c:pt>
                <c:pt idx="7334">
                  <c:v>1617920</c:v>
                </c:pt>
                <c:pt idx="7335">
                  <c:v>1617920</c:v>
                </c:pt>
                <c:pt idx="7336">
                  <c:v>1617920</c:v>
                </c:pt>
                <c:pt idx="7337">
                  <c:v>1617920</c:v>
                </c:pt>
                <c:pt idx="7338">
                  <c:v>1617920</c:v>
                </c:pt>
                <c:pt idx="7339">
                  <c:v>1617920</c:v>
                </c:pt>
                <c:pt idx="7340">
                  <c:v>1617920</c:v>
                </c:pt>
                <c:pt idx="7341">
                  <c:v>1617920</c:v>
                </c:pt>
                <c:pt idx="7342">
                  <c:v>1617920</c:v>
                </c:pt>
                <c:pt idx="7343">
                  <c:v>1617920</c:v>
                </c:pt>
                <c:pt idx="7344">
                  <c:v>1617920</c:v>
                </c:pt>
                <c:pt idx="7345">
                  <c:v>1617920</c:v>
                </c:pt>
                <c:pt idx="7346">
                  <c:v>1617920</c:v>
                </c:pt>
                <c:pt idx="7347">
                  <c:v>1617920</c:v>
                </c:pt>
                <c:pt idx="7348">
                  <c:v>1617920</c:v>
                </c:pt>
                <c:pt idx="7349">
                  <c:v>1617920</c:v>
                </c:pt>
                <c:pt idx="7350">
                  <c:v>1617920</c:v>
                </c:pt>
                <c:pt idx="7351">
                  <c:v>1617920</c:v>
                </c:pt>
                <c:pt idx="7352">
                  <c:v>1617920</c:v>
                </c:pt>
                <c:pt idx="7353">
                  <c:v>1617920</c:v>
                </c:pt>
                <c:pt idx="7354">
                  <c:v>1617920</c:v>
                </c:pt>
                <c:pt idx="7355">
                  <c:v>1617920</c:v>
                </c:pt>
                <c:pt idx="7356">
                  <c:v>1617920</c:v>
                </c:pt>
                <c:pt idx="7357">
                  <c:v>1617920</c:v>
                </c:pt>
                <c:pt idx="7358">
                  <c:v>1617920</c:v>
                </c:pt>
                <c:pt idx="7359">
                  <c:v>1617920</c:v>
                </c:pt>
                <c:pt idx="7360">
                  <c:v>1617920</c:v>
                </c:pt>
                <c:pt idx="7361">
                  <c:v>1617920</c:v>
                </c:pt>
                <c:pt idx="7362">
                  <c:v>1617920</c:v>
                </c:pt>
                <c:pt idx="7363">
                  <c:v>1617920</c:v>
                </c:pt>
                <c:pt idx="7364">
                  <c:v>1617920</c:v>
                </c:pt>
                <c:pt idx="7365">
                  <c:v>1617920</c:v>
                </c:pt>
                <c:pt idx="7366">
                  <c:v>1617920</c:v>
                </c:pt>
                <c:pt idx="7367">
                  <c:v>1617920</c:v>
                </c:pt>
                <c:pt idx="7368">
                  <c:v>1617920</c:v>
                </c:pt>
                <c:pt idx="7369">
                  <c:v>1617920</c:v>
                </c:pt>
                <c:pt idx="7370">
                  <c:v>1617920</c:v>
                </c:pt>
                <c:pt idx="7371">
                  <c:v>1617920</c:v>
                </c:pt>
                <c:pt idx="7372">
                  <c:v>1617920</c:v>
                </c:pt>
                <c:pt idx="7373">
                  <c:v>1617920</c:v>
                </c:pt>
                <c:pt idx="7374">
                  <c:v>1617920</c:v>
                </c:pt>
                <c:pt idx="7375">
                  <c:v>1617920</c:v>
                </c:pt>
                <c:pt idx="7376">
                  <c:v>1617920</c:v>
                </c:pt>
                <c:pt idx="7377">
                  <c:v>1617920</c:v>
                </c:pt>
                <c:pt idx="7378">
                  <c:v>1617920</c:v>
                </c:pt>
                <c:pt idx="7379">
                  <c:v>1617920</c:v>
                </c:pt>
                <c:pt idx="7380">
                  <c:v>1617920</c:v>
                </c:pt>
                <c:pt idx="7381">
                  <c:v>1617920</c:v>
                </c:pt>
                <c:pt idx="7382">
                  <c:v>1617920</c:v>
                </c:pt>
                <c:pt idx="7383">
                  <c:v>1617920</c:v>
                </c:pt>
                <c:pt idx="7384">
                  <c:v>1617920</c:v>
                </c:pt>
                <c:pt idx="7385">
                  <c:v>1617920</c:v>
                </c:pt>
                <c:pt idx="7386">
                  <c:v>1617920</c:v>
                </c:pt>
                <c:pt idx="7387">
                  <c:v>1617920</c:v>
                </c:pt>
                <c:pt idx="7388">
                  <c:v>1617920</c:v>
                </c:pt>
                <c:pt idx="7389">
                  <c:v>1617920</c:v>
                </c:pt>
                <c:pt idx="7390">
                  <c:v>1617920</c:v>
                </c:pt>
                <c:pt idx="7391">
                  <c:v>1617920</c:v>
                </c:pt>
                <c:pt idx="7392">
                  <c:v>1617920</c:v>
                </c:pt>
                <c:pt idx="7393">
                  <c:v>1617920</c:v>
                </c:pt>
                <c:pt idx="7394">
                  <c:v>1617920</c:v>
                </c:pt>
                <c:pt idx="7395">
                  <c:v>1617920</c:v>
                </c:pt>
                <c:pt idx="7396">
                  <c:v>1617920</c:v>
                </c:pt>
                <c:pt idx="7397">
                  <c:v>1617920</c:v>
                </c:pt>
                <c:pt idx="7398">
                  <c:v>1617920</c:v>
                </c:pt>
                <c:pt idx="7399">
                  <c:v>1617920</c:v>
                </c:pt>
                <c:pt idx="7400">
                  <c:v>1617920</c:v>
                </c:pt>
                <c:pt idx="7401">
                  <c:v>1617920</c:v>
                </c:pt>
                <c:pt idx="7402">
                  <c:v>1617920</c:v>
                </c:pt>
                <c:pt idx="7403">
                  <c:v>1617920</c:v>
                </c:pt>
                <c:pt idx="7404">
                  <c:v>1617920</c:v>
                </c:pt>
                <c:pt idx="7405">
                  <c:v>1617920</c:v>
                </c:pt>
                <c:pt idx="7406">
                  <c:v>1617920</c:v>
                </c:pt>
                <c:pt idx="7407">
                  <c:v>1617920</c:v>
                </c:pt>
                <c:pt idx="7408">
                  <c:v>1617920</c:v>
                </c:pt>
                <c:pt idx="7409">
                  <c:v>1617920</c:v>
                </c:pt>
                <c:pt idx="7410">
                  <c:v>1617920</c:v>
                </c:pt>
                <c:pt idx="7411">
                  <c:v>1617920</c:v>
                </c:pt>
                <c:pt idx="7412">
                  <c:v>1617920</c:v>
                </c:pt>
                <c:pt idx="7413">
                  <c:v>1617920</c:v>
                </c:pt>
                <c:pt idx="7414">
                  <c:v>1617920</c:v>
                </c:pt>
                <c:pt idx="7415">
                  <c:v>1617920</c:v>
                </c:pt>
                <c:pt idx="7416">
                  <c:v>1617920</c:v>
                </c:pt>
                <c:pt idx="7417">
                  <c:v>1617920</c:v>
                </c:pt>
                <c:pt idx="7418">
                  <c:v>1617920</c:v>
                </c:pt>
                <c:pt idx="7419">
                  <c:v>1617920</c:v>
                </c:pt>
                <c:pt idx="7420">
                  <c:v>1617920</c:v>
                </c:pt>
                <c:pt idx="7421">
                  <c:v>1617920</c:v>
                </c:pt>
                <c:pt idx="7422">
                  <c:v>1617920</c:v>
                </c:pt>
                <c:pt idx="7423">
                  <c:v>1617920</c:v>
                </c:pt>
                <c:pt idx="7424">
                  <c:v>1617920</c:v>
                </c:pt>
                <c:pt idx="7425">
                  <c:v>1617920</c:v>
                </c:pt>
                <c:pt idx="7426">
                  <c:v>1617920</c:v>
                </c:pt>
                <c:pt idx="7427">
                  <c:v>1617920</c:v>
                </c:pt>
                <c:pt idx="7428">
                  <c:v>1617920</c:v>
                </c:pt>
                <c:pt idx="7429">
                  <c:v>1617920</c:v>
                </c:pt>
                <c:pt idx="7430">
                  <c:v>1617920</c:v>
                </c:pt>
                <c:pt idx="7431">
                  <c:v>1617920</c:v>
                </c:pt>
                <c:pt idx="7432">
                  <c:v>1617920</c:v>
                </c:pt>
                <c:pt idx="7433">
                  <c:v>1617920</c:v>
                </c:pt>
                <c:pt idx="7434">
                  <c:v>1617920</c:v>
                </c:pt>
                <c:pt idx="7435">
                  <c:v>1617920</c:v>
                </c:pt>
                <c:pt idx="7436">
                  <c:v>1617920</c:v>
                </c:pt>
                <c:pt idx="7437">
                  <c:v>1617920</c:v>
                </c:pt>
                <c:pt idx="7438">
                  <c:v>1617920</c:v>
                </c:pt>
                <c:pt idx="7439">
                  <c:v>1617920</c:v>
                </c:pt>
                <c:pt idx="7440">
                  <c:v>1617920</c:v>
                </c:pt>
                <c:pt idx="7441">
                  <c:v>1617920</c:v>
                </c:pt>
                <c:pt idx="7442">
                  <c:v>1617920</c:v>
                </c:pt>
                <c:pt idx="7443">
                  <c:v>1617920</c:v>
                </c:pt>
                <c:pt idx="7444">
                  <c:v>1617920</c:v>
                </c:pt>
                <c:pt idx="7445">
                  <c:v>1617920</c:v>
                </c:pt>
                <c:pt idx="7446">
                  <c:v>1617920</c:v>
                </c:pt>
                <c:pt idx="7447">
                  <c:v>1617920</c:v>
                </c:pt>
                <c:pt idx="7448">
                  <c:v>1617920</c:v>
                </c:pt>
                <c:pt idx="7449">
                  <c:v>1617920</c:v>
                </c:pt>
                <c:pt idx="7450">
                  <c:v>1617920</c:v>
                </c:pt>
                <c:pt idx="7451">
                  <c:v>1617920</c:v>
                </c:pt>
                <c:pt idx="7452">
                  <c:v>1617920</c:v>
                </c:pt>
                <c:pt idx="7453">
                  <c:v>1617920</c:v>
                </c:pt>
                <c:pt idx="7454">
                  <c:v>1617920</c:v>
                </c:pt>
                <c:pt idx="7455">
                  <c:v>1617920</c:v>
                </c:pt>
                <c:pt idx="7456">
                  <c:v>1617920</c:v>
                </c:pt>
                <c:pt idx="7457">
                  <c:v>1617920</c:v>
                </c:pt>
                <c:pt idx="7458">
                  <c:v>1617920</c:v>
                </c:pt>
                <c:pt idx="7459">
                  <c:v>1617920</c:v>
                </c:pt>
                <c:pt idx="7460">
                  <c:v>1617920</c:v>
                </c:pt>
                <c:pt idx="7461">
                  <c:v>1617920</c:v>
                </c:pt>
                <c:pt idx="7462">
                  <c:v>1617920</c:v>
                </c:pt>
                <c:pt idx="7463">
                  <c:v>1617920</c:v>
                </c:pt>
                <c:pt idx="7464">
                  <c:v>1617920</c:v>
                </c:pt>
                <c:pt idx="7465">
                  <c:v>1617920</c:v>
                </c:pt>
                <c:pt idx="7466">
                  <c:v>1617920</c:v>
                </c:pt>
                <c:pt idx="7467">
                  <c:v>1617920</c:v>
                </c:pt>
                <c:pt idx="7468">
                  <c:v>1617920</c:v>
                </c:pt>
                <c:pt idx="7469">
                  <c:v>1617920</c:v>
                </c:pt>
                <c:pt idx="7470">
                  <c:v>1617920</c:v>
                </c:pt>
                <c:pt idx="7471">
                  <c:v>1617920</c:v>
                </c:pt>
                <c:pt idx="7472">
                  <c:v>1617920</c:v>
                </c:pt>
                <c:pt idx="7473">
                  <c:v>1617920</c:v>
                </c:pt>
                <c:pt idx="7474">
                  <c:v>1617920</c:v>
                </c:pt>
                <c:pt idx="7475">
                  <c:v>1617920</c:v>
                </c:pt>
                <c:pt idx="7476">
                  <c:v>1617920</c:v>
                </c:pt>
                <c:pt idx="7477">
                  <c:v>1617920</c:v>
                </c:pt>
                <c:pt idx="7478">
                  <c:v>1617920</c:v>
                </c:pt>
                <c:pt idx="7479">
                  <c:v>1617920</c:v>
                </c:pt>
                <c:pt idx="7480">
                  <c:v>1617920</c:v>
                </c:pt>
                <c:pt idx="7481">
                  <c:v>1617920</c:v>
                </c:pt>
                <c:pt idx="7482">
                  <c:v>1617920</c:v>
                </c:pt>
                <c:pt idx="7483">
                  <c:v>1617920</c:v>
                </c:pt>
                <c:pt idx="7484">
                  <c:v>1617920</c:v>
                </c:pt>
                <c:pt idx="7485">
                  <c:v>1617920</c:v>
                </c:pt>
                <c:pt idx="7486">
                  <c:v>1617920</c:v>
                </c:pt>
                <c:pt idx="7487">
                  <c:v>1617920</c:v>
                </c:pt>
                <c:pt idx="7488">
                  <c:v>1617920</c:v>
                </c:pt>
                <c:pt idx="7489">
                  <c:v>1617920</c:v>
                </c:pt>
                <c:pt idx="7490">
                  <c:v>1617920</c:v>
                </c:pt>
                <c:pt idx="7491">
                  <c:v>1617920</c:v>
                </c:pt>
                <c:pt idx="7492">
                  <c:v>1617920</c:v>
                </c:pt>
                <c:pt idx="7493">
                  <c:v>1617920</c:v>
                </c:pt>
                <c:pt idx="7494">
                  <c:v>1617920</c:v>
                </c:pt>
                <c:pt idx="7495">
                  <c:v>1617920</c:v>
                </c:pt>
                <c:pt idx="7496">
                  <c:v>1617920</c:v>
                </c:pt>
                <c:pt idx="7497">
                  <c:v>1617920</c:v>
                </c:pt>
                <c:pt idx="7498">
                  <c:v>1617920</c:v>
                </c:pt>
                <c:pt idx="7499">
                  <c:v>1617920</c:v>
                </c:pt>
                <c:pt idx="7500">
                  <c:v>1617920</c:v>
                </c:pt>
                <c:pt idx="7501">
                  <c:v>1617920</c:v>
                </c:pt>
                <c:pt idx="7502">
                  <c:v>1617920</c:v>
                </c:pt>
                <c:pt idx="7503">
                  <c:v>1617920</c:v>
                </c:pt>
                <c:pt idx="7504">
                  <c:v>1617920</c:v>
                </c:pt>
                <c:pt idx="7505">
                  <c:v>1617920</c:v>
                </c:pt>
                <c:pt idx="7506">
                  <c:v>1617920</c:v>
                </c:pt>
                <c:pt idx="7507">
                  <c:v>1617920</c:v>
                </c:pt>
                <c:pt idx="7508">
                  <c:v>1617920</c:v>
                </c:pt>
                <c:pt idx="7509">
                  <c:v>1617920</c:v>
                </c:pt>
                <c:pt idx="7510">
                  <c:v>1617920</c:v>
                </c:pt>
                <c:pt idx="7511">
                  <c:v>1617920</c:v>
                </c:pt>
                <c:pt idx="7512">
                  <c:v>1617920</c:v>
                </c:pt>
                <c:pt idx="7513">
                  <c:v>1617920</c:v>
                </c:pt>
                <c:pt idx="7514">
                  <c:v>1617920</c:v>
                </c:pt>
                <c:pt idx="7515">
                  <c:v>1617920</c:v>
                </c:pt>
                <c:pt idx="7516">
                  <c:v>1617920</c:v>
                </c:pt>
                <c:pt idx="7517">
                  <c:v>1617920</c:v>
                </c:pt>
                <c:pt idx="7518">
                  <c:v>1617920</c:v>
                </c:pt>
                <c:pt idx="7519">
                  <c:v>1617920</c:v>
                </c:pt>
                <c:pt idx="7520">
                  <c:v>1617920</c:v>
                </c:pt>
                <c:pt idx="7521">
                  <c:v>1617920</c:v>
                </c:pt>
                <c:pt idx="7522">
                  <c:v>1617920</c:v>
                </c:pt>
                <c:pt idx="7523">
                  <c:v>1617920</c:v>
                </c:pt>
                <c:pt idx="7524">
                  <c:v>1617920</c:v>
                </c:pt>
                <c:pt idx="7525">
                  <c:v>1617920</c:v>
                </c:pt>
                <c:pt idx="7526">
                  <c:v>1617920</c:v>
                </c:pt>
                <c:pt idx="7527">
                  <c:v>1617920</c:v>
                </c:pt>
                <c:pt idx="7528">
                  <c:v>1617920</c:v>
                </c:pt>
                <c:pt idx="7529">
                  <c:v>1617920</c:v>
                </c:pt>
                <c:pt idx="7530">
                  <c:v>1617920</c:v>
                </c:pt>
                <c:pt idx="7531">
                  <c:v>1617920</c:v>
                </c:pt>
                <c:pt idx="7532">
                  <c:v>1617920</c:v>
                </c:pt>
                <c:pt idx="7533">
                  <c:v>1617920</c:v>
                </c:pt>
                <c:pt idx="7534">
                  <c:v>1617920</c:v>
                </c:pt>
                <c:pt idx="7535">
                  <c:v>1617920</c:v>
                </c:pt>
                <c:pt idx="7536">
                  <c:v>1617920</c:v>
                </c:pt>
                <c:pt idx="7537">
                  <c:v>1617920</c:v>
                </c:pt>
                <c:pt idx="7538">
                  <c:v>1617920</c:v>
                </c:pt>
                <c:pt idx="7539">
                  <c:v>1617920</c:v>
                </c:pt>
                <c:pt idx="7540">
                  <c:v>1617920</c:v>
                </c:pt>
                <c:pt idx="7541">
                  <c:v>1617920</c:v>
                </c:pt>
                <c:pt idx="7542">
                  <c:v>1617920</c:v>
                </c:pt>
                <c:pt idx="7543">
                  <c:v>1617920</c:v>
                </c:pt>
                <c:pt idx="7544">
                  <c:v>1617920</c:v>
                </c:pt>
                <c:pt idx="7545">
                  <c:v>1617920</c:v>
                </c:pt>
                <c:pt idx="7546">
                  <c:v>1617920</c:v>
                </c:pt>
                <c:pt idx="7547">
                  <c:v>1617920</c:v>
                </c:pt>
                <c:pt idx="7548">
                  <c:v>1617920</c:v>
                </c:pt>
                <c:pt idx="7549">
                  <c:v>1617920</c:v>
                </c:pt>
                <c:pt idx="7550">
                  <c:v>1617920</c:v>
                </c:pt>
                <c:pt idx="7551">
                  <c:v>1617920</c:v>
                </c:pt>
                <c:pt idx="7552">
                  <c:v>1617920</c:v>
                </c:pt>
                <c:pt idx="7553">
                  <c:v>1617920</c:v>
                </c:pt>
                <c:pt idx="7554">
                  <c:v>1617920</c:v>
                </c:pt>
                <c:pt idx="7555">
                  <c:v>1617920</c:v>
                </c:pt>
                <c:pt idx="7556">
                  <c:v>1617920</c:v>
                </c:pt>
                <c:pt idx="7557">
                  <c:v>1617920</c:v>
                </c:pt>
                <c:pt idx="7558">
                  <c:v>1617920</c:v>
                </c:pt>
                <c:pt idx="7559">
                  <c:v>1617920</c:v>
                </c:pt>
                <c:pt idx="7560">
                  <c:v>1617920</c:v>
                </c:pt>
                <c:pt idx="7561">
                  <c:v>1617920</c:v>
                </c:pt>
                <c:pt idx="7562">
                  <c:v>1617920</c:v>
                </c:pt>
                <c:pt idx="7563">
                  <c:v>1617920</c:v>
                </c:pt>
                <c:pt idx="7564">
                  <c:v>1617920</c:v>
                </c:pt>
                <c:pt idx="7565">
                  <c:v>1617920</c:v>
                </c:pt>
                <c:pt idx="7566">
                  <c:v>1617920</c:v>
                </c:pt>
                <c:pt idx="7567">
                  <c:v>1617920</c:v>
                </c:pt>
                <c:pt idx="7568">
                  <c:v>1617920</c:v>
                </c:pt>
                <c:pt idx="7569">
                  <c:v>1617920</c:v>
                </c:pt>
                <c:pt idx="7570">
                  <c:v>1617920</c:v>
                </c:pt>
                <c:pt idx="7571">
                  <c:v>1617920</c:v>
                </c:pt>
                <c:pt idx="7572">
                  <c:v>1617920</c:v>
                </c:pt>
                <c:pt idx="7573">
                  <c:v>1617920</c:v>
                </c:pt>
                <c:pt idx="7574">
                  <c:v>1617920</c:v>
                </c:pt>
                <c:pt idx="7575">
                  <c:v>1617920</c:v>
                </c:pt>
                <c:pt idx="7576">
                  <c:v>1617920</c:v>
                </c:pt>
                <c:pt idx="7577">
                  <c:v>1617920</c:v>
                </c:pt>
                <c:pt idx="7578">
                  <c:v>1617920</c:v>
                </c:pt>
                <c:pt idx="7579">
                  <c:v>1617920</c:v>
                </c:pt>
                <c:pt idx="7580">
                  <c:v>1617920</c:v>
                </c:pt>
                <c:pt idx="7581">
                  <c:v>1617920</c:v>
                </c:pt>
                <c:pt idx="7582">
                  <c:v>1617920</c:v>
                </c:pt>
                <c:pt idx="7583">
                  <c:v>1617920</c:v>
                </c:pt>
                <c:pt idx="7584">
                  <c:v>1617920</c:v>
                </c:pt>
                <c:pt idx="7585">
                  <c:v>1617920</c:v>
                </c:pt>
                <c:pt idx="7586">
                  <c:v>1617920</c:v>
                </c:pt>
                <c:pt idx="7587">
                  <c:v>1617920</c:v>
                </c:pt>
                <c:pt idx="7588">
                  <c:v>1617920</c:v>
                </c:pt>
                <c:pt idx="7589">
                  <c:v>1617920</c:v>
                </c:pt>
                <c:pt idx="7590">
                  <c:v>1617920</c:v>
                </c:pt>
                <c:pt idx="7591">
                  <c:v>1617920</c:v>
                </c:pt>
                <c:pt idx="7592">
                  <c:v>1617920</c:v>
                </c:pt>
                <c:pt idx="7593">
                  <c:v>1617920</c:v>
                </c:pt>
                <c:pt idx="7594">
                  <c:v>1617920</c:v>
                </c:pt>
                <c:pt idx="7595">
                  <c:v>1617920</c:v>
                </c:pt>
                <c:pt idx="7596">
                  <c:v>1617920</c:v>
                </c:pt>
                <c:pt idx="7597">
                  <c:v>1617920</c:v>
                </c:pt>
                <c:pt idx="7598">
                  <c:v>1617920</c:v>
                </c:pt>
                <c:pt idx="7599">
                  <c:v>1617920</c:v>
                </c:pt>
                <c:pt idx="7600">
                  <c:v>1617920</c:v>
                </c:pt>
                <c:pt idx="7601">
                  <c:v>1617920</c:v>
                </c:pt>
                <c:pt idx="7602">
                  <c:v>1617920</c:v>
                </c:pt>
                <c:pt idx="7603">
                  <c:v>1617920</c:v>
                </c:pt>
                <c:pt idx="7604">
                  <c:v>1617920</c:v>
                </c:pt>
                <c:pt idx="7605">
                  <c:v>1617920</c:v>
                </c:pt>
                <c:pt idx="7606">
                  <c:v>1617920</c:v>
                </c:pt>
                <c:pt idx="7607">
                  <c:v>1617920</c:v>
                </c:pt>
                <c:pt idx="7608">
                  <c:v>1617920</c:v>
                </c:pt>
                <c:pt idx="7609">
                  <c:v>1617920</c:v>
                </c:pt>
                <c:pt idx="7610">
                  <c:v>1617920</c:v>
                </c:pt>
                <c:pt idx="7611">
                  <c:v>1617920</c:v>
                </c:pt>
                <c:pt idx="7612">
                  <c:v>1617920</c:v>
                </c:pt>
                <c:pt idx="7613">
                  <c:v>1617920</c:v>
                </c:pt>
                <c:pt idx="7614">
                  <c:v>1617920</c:v>
                </c:pt>
                <c:pt idx="7615">
                  <c:v>1617920</c:v>
                </c:pt>
                <c:pt idx="7616">
                  <c:v>1617920</c:v>
                </c:pt>
                <c:pt idx="7617">
                  <c:v>1617920</c:v>
                </c:pt>
                <c:pt idx="7618">
                  <c:v>1617920</c:v>
                </c:pt>
                <c:pt idx="7619">
                  <c:v>1617920</c:v>
                </c:pt>
                <c:pt idx="7620">
                  <c:v>1617920</c:v>
                </c:pt>
                <c:pt idx="7621">
                  <c:v>1617920</c:v>
                </c:pt>
                <c:pt idx="7622">
                  <c:v>1617920</c:v>
                </c:pt>
                <c:pt idx="7623">
                  <c:v>1617920</c:v>
                </c:pt>
                <c:pt idx="7624">
                  <c:v>1617920</c:v>
                </c:pt>
                <c:pt idx="7625">
                  <c:v>1617920</c:v>
                </c:pt>
                <c:pt idx="7626">
                  <c:v>1617920</c:v>
                </c:pt>
                <c:pt idx="7627">
                  <c:v>1617920</c:v>
                </c:pt>
                <c:pt idx="7628">
                  <c:v>1617920</c:v>
                </c:pt>
                <c:pt idx="7629">
                  <c:v>1617920</c:v>
                </c:pt>
                <c:pt idx="7630">
                  <c:v>1617920</c:v>
                </c:pt>
                <c:pt idx="7631">
                  <c:v>1617920</c:v>
                </c:pt>
                <c:pt idx="7632">
                  <c:v>1617920</c:v>
                </c:pt>
                <c:pt idx="7633">
                  <c:v>1617920</c:v>
                </c:pt>
                <c:pt idx="7634">
                  <c:v>1617920</c:v>
                </c:pt>
                <c:pt idx="7635">
                  <c:v>1617920</c:v>
                </c:pt>
                <c:pt idx="7636">
                  <c:v>1617920</c:v>
                </c:pt>
                <c:pt idx="7637">
                  <c:v>1617920</c:v>
                </c:pt>
                <c:pt idx="7638">
                  <c:v>1617920</c:v>
                </c:pt>
                <c:pt idx="7639">
                  <c:v>1617920</c:v>
                </c:pt>
                <c:pt idx="7640">
                  <c:v>1617920</c:v>
                </c:pt>
                <c:pt idx="7641">
                  <c:v>1617920</c:v>
                </c:pt>
                <c:pt idx="7642">
                  <c:v>1617920</c:v>
                </c:pt>
                <c:pt idx="7643">
                  <c:v>1617920</c:v>
                </c:pt>
                <c:pt idx="7644">
                  <c:v>1617920</c:v>
                </c:pt>
                <c:pt idx="7645">
                  <c:v>1617920</c:v>
                </c:pt>
                <c:pt idx="7646">
                  <c:v>1617920</c:v>
                </c:pt>
                <c:pt idx="7647">
                  <c:v>1617920</c:v>
                </c:pt>
                <c:pt idx="7648">
                  <c:v>1617920</c:v>
                </c:pt>
                <c:pt idx="7649">
                  <c:v>1617920</c:v>
                </c:pt>
                <c:pt idx="7650">
                  <c:v>1617920</c:v>
                </c:pt>
                <c:pt idx="7651">
                  <c:v>1617920</c:v>
                </c:pt>
                <c:pt idx="7652">
                  <c:v>1617920</c:v>
                </c:pt>
                <c:pt idx="7653">
                  <c:v>1617920</c:v>
                </c:pt>
                <c:pt idx="7654">
                  <c:v>1617920</c:v>
                </c:pt>
                <c:pt idx="7655">
                  <c:v>1617920</c:v>
                </c:pt>
                <c:pt idx="7656">
                  <c:v>1617920</c:v>
                </c:pt>
                <c:pt idx="7657">
                  <c:v>1617920</c:v>
                </c:pt>
                <c:pt idx="7658">
                  <c:v>1617920</c:v>
                </c:pt>
                <c:pt idx="7659">
                  <c:v>1617920</c:v>
                </c:pt>
                <c:pt idx="7660">
                  <c:v>1617920</c:v>
                </c:pt>
                <c:pt idx="7661">
                  <c:v>1617920</c:v>
                </c:pt>
                <c:pt idx="7662">
                  <c:v>1617920</c:v>
                </c:pt>
                <c:pt idx="7663">
                  <c:v>1617920</c:v>
                </c:pt>
                <c:pt idx="7664">
                  <c:v>1617920</c:v>
                </c:pt>
                <c:pt idx="7665">
                  <c:v>1617920</c:v>
                </c:pt>
                <c:pt idx="7666">
                  <c:v>1617920</c:v>
                </c:pt>
                <c:pt idx="7667">
                  <c:v>1617920</c:v>
                </c:pt>
                <c:pt idx="7668">
                  <c:v>1617920</c:v>
                </c:pt>
                <c:pt idx="7669">
                  <c:v>1617920</c:v>
                </c:pt>
                <c:pt idx="7670">
                  <c:v>1617920</c:v>
                </c:pt>
                <c:pt idx="7671">
                  <c:v>1617920</c:v>
                </c:pt>
                <c:pt idx="7672">
                  <c:v>1617920</c:v>
                </c:pt>
                <c:pt idx="7673">
                  <c:v>1617920</c:v>
                </c:pt>
                <c:pt idx="7674">
                  <c:v>1617920</c:v>
                </c:pt>
                <c:pt idx="7675">
                  <c:v>1617920</c:v>
                </c:pt>
                <c:pt idx="7676">
                  <c:v>1617920</c:v>
                </c:pt>
                <c:pt idx="7677">
                  <c:v>1617920</c:v>
                </c:pt>
                <c:pt idx="7678">
                  <c:v>1617920</c:v>
                </c:pt>
                <c:pt idx="7679">
                  <c:v>1617920</c:v>
                </c:pt>
                <c:pt idx="7680">
                  <c:v>1617920</c:v>
                </c:pt>
                <c:pt idx="7681">
                  <c:v>1617920</c:v>
                </c:pt>
                <c:pt idx="7682">
                  <c:v>1617920</c:v>
                </c:pt>
                <c:pt idx="7683">
                  <c:v>1617920</c:v>
                </c:pt>
                <c:pt idx="7684">
                  <c:v>1617920</c:v>
                </c:pt>
                <c:pt idx="7685">
                  <c:v>1617920</c:v>
                </c:pt>
                <c:pt idx="7686">
                  <c:v>1617920</c:v>
                </c:pt>
                <c:pt idx="7687">
                  <c:v>1617920</c:v>
                </c:pt>
                <c:pt idx="7688">
                  <c:v>1617920</c:v>
                </c:pt>
                <c:pt idx="7689">
                  <c:v>1617920</c:v>
                </c:pt>
                <c:pt idx="7690">
                  <c:v>1617920</c:v>
                </c:pt>
                <c:pt idx="7691">
                  <c:v>1617920</c:v>
                </c:pt>
                <c:pt idx="7692">
                  <c:v>1617920</c:v>
                </c:pt>
                <c:pt idx="7693">
                  <c:v>1617920</c:v>
                </c:pt>
                <c:pt idx="7694">
                  <c:v>1617920</c:v>
                </c:pt>
                <c:pt idx="7695">
                  <c:v>1617920</c:v>
                </c:pt>
                <c:pt idx="7696">
                  <c:v>1617920</c:v>
                </c:pt>
                <c:pt idx="7697">
                  <c:v>1617920</c:v>
                </c:pt>
                <c:pt idx="7698">
                  <c:v>1617920</c:v>
                </c:pt>
                <c:pt idx="7699">
                  <c:v>1617920</c:v>
                </c:pt>
                <c:pt idx="7700">
                  <c:v>1617920</c:v>
                </c:pt>
                <c:pt idx="7701">
                  <c:v>1617920</c:v>
                </c:pt>
                <c:pt idx="7702">
                  <c:v>1617920</c:v>
                </c:pt>
                <c:pt idx="7703">
                  <c:v>1617920</c:v>
                </c:pt>
                <c:pt idx="7704">
                  <c:v>1617920</c:v>
                </c:pt>
                <c:pt idx="7705">
                  <c:v>1617920</c:v>
                </c:pt>
                <c:pt idx="7706">
                  <c:v>1617920</c:v>
                </c:pt>
                <c:pt idx="7707">
                  <c:v>1617920</c:v>
                </c:pt>
                <c:pt idx="7708">
                  <c:v>1617920</c:v>
                </c:pt>
                <c:pt idx="7709">
                  <c:v>1617920</c:v>
                </c:pt>
                <c:pt idx="7710">
                  <c:v>1617920</c:v>
                </c:pt>
                <c:pt idx="7711">
                  <c:v>1617920</c:v>
                </c:pt>
                <c:pt idx="7712">
                  <c:v>1617920</c:v>
                </c:pt>
                <c:pt idx="7713">
                  <c:v>1617920</c:v>
                </c:pt>
                <c:pt idx="7714">
                  <c:v>1617920</c:v>
                </c:pt>
                <c:pt idx="7715">
                  <c:v>1617920</c:v>
                </c:pt>
                <c:pt idx="7716">
                  <c:v>1617920</c:v>
                </c:pt>
                <c:pt idx="7717">
                  <c:v>1617920</c:v>
                </c:pt>
                <c:pt idx="7718">
                  <c:v>1617920</c:v>
                </c:pt>
                <c:pt idx="7719">
                  <c:v>1617920</c:v>
                </c:pt>
                <c:pt idx="7720">
                  <c:v>1617920</c:v>
                </c:pt>
                <c:pt idx="7721">
                  <c:v>1617920</c:v>
                </c:pt>
                <c:pt idx="7722">
                  <c:v>1617920</c:v>
                </c:pt>
                <c:pt idx="7723">
                  <c:v>1617920</c:v>
                </c:pt>
                <c:pt idx="7724">
                  <c:v>1617920</c:v>
                </c:pt>
                <c:pt idx="7725">
                  <c:v>1617920</c:v>
                </c:pt>
                <c:pt idx="7726">
                  <c:v>1617920</c:v>
                </c:pt>
                <c:pt idx="7727">
                  <c:v>1617920</c:v>
                </c:pt>
                <c:pt idx="7728">
                  <c:v>1617920</c:v>
                </c:pt>
                <c:pt idx="7729">
                  <c:v>1617920</c:v>
                </c:pt>
                <c:pt idx="7730">
                  <c:v>1617920</c:v>
                </c:pt>
                <c:pt idx="7731">
                  <c:v>1617920</c:v>
                </c:pt>
                <c:pt idx="7732">
                  <c:v>1617920</c:v>
                </c:pt>
                <c:pt idx="7733">
                  <c:v>1617920</c:v>
                </c:pt>
                <c:pt idx="7734">
                  <c:v>1617920</c:v>
                </c:pt>
                <c:pt idx="7735">
                  <c:v>1617920</c:v>
                </c:pt>
                <c:pt idx="7736">
                  <c:v>1617920</c:v>
                </c:pt>
                <c:pt idx="7737">
                  <c:v>1617920</c:v>
                </c:pt>
                <c:pt idx="7738">
                  <c:v>1617920</c:v>
                </c:pt>
                <c:pt idx="7739">
                  <c:v>1617920</c:v>
                </c:pt>
                <c:pt idx="7740">
                  <c:v>1617920</c:v>
                </c:pt>
                <c:pt idx="7741">
                  <c:v>1617920</c:v>
                </c:pt>
                <c:pt idx="7742">
                  <c:v>1617920</c:v>
                </c:pt>
                <c:pt idx="7743">
                  <c:v>1617920</c:v>
                </c:pt>
                <c:pt idx="7744">
                  <c:v>1617920</c:v>
                </c:pt>
                <c:pt idx="7745">
                  <c:v>1617920</c:v>
                </c:pt>
                <c:pt idx="7746">
                  <c:v>1617920</c:v>
                </c:pt>
                <c:pt idx="7747">
                  <c:v>1617920</c:v>
                </c:pt>
                <c:pt idx="7748">
                  <c:v>1617920</c:v>
                </c:pt>
                <c:pt idx="7749">
                  <c:v>1617920</c:v>
                </c:pt>
                <c:pt idx="7750">
                  <c:v>1617920</c:v>
                </c:pt>
                <c:pt idx="7751">
                  <c:v>1617920</c:v>
                </c:pt>
                <c:pt idx="7752">
                  <c:v>1617920</c:v>
                </c:pt>
                <c:pt idx="7753">
                  <c:v>1617920</c:v>
                </c:pt>
                <c:pt idx="7754">
                  <c:v>1617920</c:v>
                </c:pt>
                <c:pt idx="7755">
                  <c:v>1617920</c:v>
                </c:pt>
                <c:pt idx="7756">
                  <c:v>1617920</c:v>
                </c:pt>
                <c:pt idx="7757">
                  <c:v>1617920</c:v>
                </c:pt>
                <c:pt idx="7758">
                  <c:v>1617920</c:v>
                </c:pt>
                <c:pt idx="7759">
                  <c:v>1617920</c:v>
                </c:pt>
                <c:pt idx="7760">
                  <c:v>1617920</c:v>
                </c:pt>
                <c:pt idx="7761">
                  <c:v>1617920</c:v>
                </c:pt>
                <c:pt idx="7762">
                  <c:v>1617920</c:v>
                </c:pt>
                <c:pt idx="7763">
                  <c:v>1617920</c:v>
                </c:pt>
                <c:pt idx="7764">
                  <c:v>1617920</c:v>
                </c:pt>
                <c:pt idx="7765">
                  <c:v>1617920</c:v>
                </c:pt>
                <c:pt idx="7766">
                  <c:v>1617920</c:v>
                </c:pt>
                <c:pt idx="7767">
                  <c:v>1617920</c:v>
                </c:pt>
                <c:pt idx="7768">
                  <c:v>1617920</c:v>
                </c:pt>
                <c:pt idx="7769">
                  <c:v>1617920</c:v>
                </c:pt>
                <c:pt idx="7770">
                  <c:v>1617920</c:v>
                </c:pt>
                <c:pt idx="7771">
                  <c:v>1617920</c:v>
                </c:pt>
                <c:pt idx="7772">
                  <c:v>1617920</c:v>
                </c:pt>
                <c:pt idx="7773">
                  <c:v>1617920</c:v>
                </c:pt>
                <c:pt idx="7774">
                  <c:v>1617920</c:v>
                </c:pt>
                <c:pt idx="7775">
                  <c:v>1617920</c:v>
                </c:pt>
                <c:pt idx="7776">
                  <c:v>1617920</c:v>
                </c:pt>
                <c:pt idx="7777">
                  <c:v>1617920</c:v>
                </c:pt>
                <c:pt idx="7778">
                  <c:v>1617920</c:v>
                </c:pt>
                <c:pt idx="7779">
                  <c:v>1617920</c:v>
                </c:pt>
                <c:pt idx="7780">
                  <c:v>1617920</c:v>
                </c:pt>
                <c:pt idx="7781">
                  <c:v>1617920</c:v>
                </c:pt>
                <c:pt idx="7782">
                  <c:v>1617920</c:v>
                </c:pt>
                <c:pt idx="7783">
                  <c:v>1617920</c:v>
                </c:pt>
                <c:pt idx="7784">
                  <c:v>1617920</c:v>
                </c:pt>
                <c:pt idx="7785">
                  <c:v>1617920</c:v>
                </c:pt>
                <c:pt idx="7786">
                  <c:v>1617920</c:v>
                </c:pt>
                <c:pt idx="7787">
                  <c:v>1617920</c:v>
                </c:pt>
                <c:pt idx="7788">
                  <c:v>1617920</c:v>
                </c:pt>
                <c:pt idx="7789">
                  <c:v>1617920</c:v>
                </c:pt>
                <c:pt idx="7790">
                  <c:v>1617920</c:v>
                </c:pt>
                <c:pt idx="7791">
                  <c:v>1617920</c:v>
                </c:pt>
                <c:pt idx="7792">
                  <c:v>1617920</c:v>
                </c:pt>
                <c:pt idx="7793">
                  <c:v>1617920</c:v>
                </c:pt>
                <c:pt idx="7794">
                  <c:v>1617920</c:v>
                </c:pt>
                <c:pt idx="7795">
                  <c:v>1617920</c:v>
                </c:pt>
                <c:pt idx="7796">
                  <c:v>1617920</c:v>
                </c:pt>
                <c:pt idx="7797">
                  <c:v>1617920</c:v>
                </c:pt>
                <c:pt idx="7798">
                  <c:v>1617920</c:v>
                </c:pt>
                <c:pt idx="7799">
                  <c:v>1617920</c:v>
                </c:pt>
                <c:pt idx="7800">
                  <c:v>1617920</c:v>
                </c:pt>
                <c:pt idx="7801">
                  <c:v>1617920</c:v>
                </c:pt>
                <c:pt idx="7802">
                  <c:v>1617920</c:v>
                </c:pt>
                <c:pt idx="7803">
                  <c:v>1617920</c:v>
                </c:pt>
                <c:pt idx="7804">
                  <c:v>1617920</c:v>
                </c:pt>
                <c:pt idx="7805">
                  <c:v>1617920</c:v>
                </c:pt>
                <c:pt idx="7806">
                  <c:v>1617920</c:v>
                </c:pt>
                <c:pt idx="7807">
                  <c:v>1617920</c:v>
                </c:pt>
                <c:pt idx="7808">
                  <c:v>1617920</c:v>
                </c:pt>
                <c:pt idx="7809">
                  <c:v>1617920</c:v>
                </c:pt>
                <c:pt idx="7810">
                  <c:v>1617920</c:v>
                </c:pt>
                <c:pt idx="7811">
                  <c:v>1617920</c:v>
                </c:pt>
                <c:pt idx="7812">
                  <c:v>1617920</c:v>
                </c:pt>
                <c:pt idx="7813">
                  <c:v>1617920</c:v>
                </c:pt>
                <c:pt idx="7814">
                  <c:v>1617920</c:v>
                </c:pt>
                <c:pt idx="7815">
                  <c:v>1617920</c:v>
                </c:pt>
                <c:pt idx="7816">
                  <c:v>1617920</c:v>
                </c:pt>
                <c:pt idx="7817">
                  <c:v>1617920</c:v>
                </c:pt>
                <c:pt idx="7818">
                  <c:v>1617920</c:v>
                </c:pt>
                <c:pt idx="7819">
                  <c:v>1617920</c:v>
                </c:pt>
                <c:pt idx="7820">
                  <c:v>1617920</c:v>
                </c:pt>
                <c:pt idx="7821">
                  <c:v>1617920</c:v>
                </c:pt>
                <c:pt idx="7822">
                  <c:v>1617920</c:v>
                </c:pt>
                <c:pt idx="7823">
                  <c:v>1617920</c:v>
                </c:pt>
                <c:pt idx="7824">
                  <c:v>1617920</c:v>
                </c:pt>
                <c:pt idx="7825">
                  <c:v>1617920</c:v>
                </c:pt>
                <c:pt idx="7826">
                  <c:v>1617920</c:v>
                </c:pt>
                <c:pt idx="7827">
                  <c:v>1617920</c:v>
                </c:pt>
                <c:pt idx="7828">
                  <c:v>1617920</c:v>
                </c:pt>
                <c:pt idx="7829">
                  <c:v>1617920</c:v>
                </c:pt>
                <c:pt idx="7830">
                  <c:v>1617920</c:v>
                </c:pt>
                <c:pt idx="7831">
                  <c:v>1617920</c:v>
                </c:pt>
                <c:pt idx="7832">
                  <c:v>1617920</c:v>
                </c:pt>
                <c:pt idx="7833">
                  <c:v>1617920</c:v>
                </c:pt>
                <c:pt idx="7834">
                  <c:v>1617920</c:v>
                </c:pt>
                <c:pt idx="7835">
                  <c:v>1617920</c:v>
                </c:pt>
                <c:pt idx="7836">
                  <c:v>1617920</c:v>
                </c:pt>
                <c:pt idx="7837">
                  <c:v>1617920</c:v>
                </c:pt>
                <c:pt idx="7838">
                  <c:v>1617920</c:v>
                </c:pt>
                <c:pt idx="7839">
                  <c:v>1617920</c:v>
                </c:pt>
                <c:pt idx="7840">
                  <c:v>1617920</c:v>
                </c:pt>
                <c:pt idx="7841">
                  <c:v>1617920</c:v>
                </c:pt>
                <c:pt idx="7842">
                  <c:v>1617920</c:v>
                </c:pt>
                <c:pt idx="7843">
                  <c:v>1617920</c:v>
                </c:pt>
                <c:pt idx="7844">
                  <c:v>1617920</c:v>
                </c:pt>
                <c:pt idx="7845">
                  <c:v>1617920</c:v>
                </c:pt>
                <c:pt idx="7846">
                  <c:v>1617920</c:v>
                </c:pt>
                <c:pt idx="7847">
                  <c:v>1617920</c:v>
                </c:pt>
                <c:pt idx="7848">
                  <c:v>1617920</c:v>
                </c:pt>
                <c:pt idx="7849">
                  <c:v>1617920</c:v>
                </c:pt>
                <c:pt idx="7850">
                  <c:v>1617920</c:v>
                </c:pt>
                <c:pt idx="7851">
                  <c:v>1617920</c:v>
                </c:pt>
                <c:pt idx="7852">
                  <c:v>1617920</c:v>
                </c:pt>
                <c:pt idx="7853">
                  <c:v>1617920</c:v>
                </c:pt>
                <c:pt idx="7854">
                  <c:v>1617920</c:v>
                </c:pt>
                <c:pt idx="7855">
                  <c:v>1617920</c:v>
                </c:pt>
                <c:pt idx="7856">
                  <c:v>1617920</c:v>
                </c:pt>
                <c:pt idx="7857">
                  <c:v>1617920</c:v>
                </c:pt>
                <c:pt idx="7858">
                  <c:v>1617920</c:v>
                </c:pt>
                <c:pt idx="7859">
                  <c:v>1617920</c:v>
                </c:pt>
                <c:pt idx="7860">
                  <c:v>1617920</c:v>
                </c:pt>
                <c:pt idx="7861">
                  <c:v>1617920</c:v>
                </c:pt>
                <c:pt idx="7862">
                  <c:v>1617920</c:v>
                </c:pt>
                <c:pt idx="7863">
                  <c:v>1617920</c:v>
                </c:pt>
                <c:pt idx="7864">
                  <c:v>1617920</c:v>
                </c:pt>
                <c:pt idx="7865">
                  <c:v>1617920</c:v>
                </c:pt>
                <c:pt idx="7866">
                  <c:v>1617920</c:v>
                </c:pt>
                <c:pt idx="7867">
                  <c:v>1617920</c:v>
                </c:pt>
                <c:pt idx="7868">
                  <c:v>1617920</c:v>
                </c:pt>
                <c:pt idx="7869">
                  <c:v>1617920</c:v>
                </c:pt>
                <c:pt idx="7870">
                  <c:v>1617920</c:v>
                </c:pt>
                <c:pt idx="7871">
                  <c:v>1617920</c:v>
                </c:pt>
                <c:pt idx="7872">
                  <c:v>1617920</c:v>
                </c:pt>
                <c:pt idx="7873">
                  <c:v>1617920</c:v>
                </c:pt>
                <c:pt idx="7874">
                  <c:v>1617920</c:v>
                </c:pt>
                <c:pt idx="7875">
                  <c:v>1617920</c:v>
                </c:pt>
                <c:pt idx="7876">
                  <c:v>1617920</c:v>
                </c:pt>
                <c:pt idx="7877">
                  <c:v>1617920</c:v>
                </c:pt>
                <c:pt idx="7878">
                  <c:v>1617920</c:v>
                </c:pt>
                <c:pt idx="7879">
                  <c:v>1617920</c:v>
                </c:pt>
                <c:pt idx="7880">
                  <c:v>1617920</c:v>
                </c:pt>
                <c:pt idx="7881">
                  <c:v>1617920</c:v>
                </c:pt>
                <c:pt idx="7882">
                  <c:v>1617920</c:v>
                </c:pt>
                <c:pt idx="7883">
                  <c:v>1617920</c:v>
                </c:pt>
                <c:pt idx="7884">
                  <c:v>1617920</c:v>
                </c:pt>
                <c:pt idx="7885">
                  <c:v>1617920</c:v>
                </c:pt>
                <c:pt idx="7886">
                  <c:v>1617920</c:v>
                </c:pt>
                <c:pt idx="7887">
                  <c:v>1617920</c:v>
                </c:pt>
                <c:pt idx="7888">
                  <c:v>1617920</c:v>
                </c:pt>
                <c:pt idx="7889">
                  <c:v>1617920</c:v>
                </c:pt>
                <c:pt idx="7890">
                  <c:v>1617920</c:v>
                </c:pt>
                <c:pt idx="7891">
                  <c:v>1617920</c:v>
                </c:pt>
                <c:pt idx="7892">
                  <c:v>1617920</c:v>
                </c:pt>
                <c:pt idx="7893">
                  <c:v>1617920</c:v>
                </c:pt>
                <c:pt idx="7894">
                  <c:v>1617920</c:v>
                </c:pt>
                <c:pt idx="7895">
                  <c:v>1617920</c:v>
                </c:pt>
                <c:pt idx="7896">
                  <c:v>1617920</c:v>
                </c:pt>
                <c:pt idx="7897">
                  <c:v>1617920</c:v>
                </c:pt>
                <c:pt idx="7898">
                  <c:v>1617920</c:v>
                </c:pt>
                <c:pt idx="7899">
                  <c:v>1617920</c:v>
                </c:pt>
                <c:pt idx="7900">
                  <c:v>1617920</c:v>
                </c:pt>
                <c:pt idx="7901">
                  <c:v>1617920</c:v>
                </c:pt>
                <c:pt idx="7902">
                  <c:v>1617920</c:v>
                </c:pt>
                <c:pt idx="7903">
                  <c:v>1617920</c:v>
                </c:pt>
                <c:pt idx="7904">
                  <c:v>1617920</c:v>
                </c:pt>
                <c:pt idx="7905">
                  <c:v>1617920</c:v>
                </c:pt>
                <c:pt idx="7906">
                  <c:v>1617920</c:v>
                </c:pt>
                <c:pt idx="7907">
                  <c:v>1617920</c:v>
                </c:pt>
                <c:pt idx="7908">
                  <c:v>1617920</c:v>
                </c:pt>
                <c:pt idx="7909">
                  <c:v>1617920</c:v>
                </c:pt>
                <c:pt idx="7910">
                  <c:v>1617920</c:v>
                </c:pt>
                <c:pt idx="7911">
                  <c:v>1617920</c:v>
                </c:pt>
                <c:pt idx="7912">
                  <c:v>1617920</c:v>
                </c:pt>
                <c:pt idx="7913">
                  <c:v>1617920</c:v>
                </c:pt>
                <c:pt idx="7914">
                  <c:v>1617920</c:v>
                </c:pt>
                <c:pt idx="7915">
                  <c:v>1617920</c:v>
                </c:pt>
                <c:pt idx="7916">
                  <c:v>1617920</c:v>
                </c:pt>
                <c:pt idx="7917">
                  <c:v>1617920</c:v>
                </c:pt>
                <c:pt idx="7918">
                  <c:v>1617920</c:v>
                </c:pt>
                <c:pt idx="7919">
                  <c:v>1617920</c:v>
                </c:pt>
                <c:pt idx="7920">
                  <c:v>1617920</c:v>
                </c:pt>
                <c:pt idx="7921">
                  <c:v>1617920</c:v>
                </c:pt>
                <c:pt idx="7922">
                  <c:v>1617920</c:v>
                </c:pt>
                <c:pt idx="7923">
                  <c:v>1617920</c:v>
                </c:pt>
                <c:pt idx="7924">
                  <c:v>1617920</c:v>
                </c:pt>
                <c:pt idx="7925">
                  <c:v>1617920</c:v>
                </c:pt>
                <c:pt idx="7926">
                  <c:v>1617920</c:v>
                </c:pt>
                <c:pt idx="7927">
                  <c:v>1617920</c:v>
                </c:pt>
                <c:pt idx="7928">
                  <c:v>1617920</c:v>
                </c:pt>
                <c:pt idx="7929">
                  <c:v>1617920</c:v>
                </c:pt>
                <c:pt idx="7930">
                  <c:v>1617920</c:v>
                </c:pt>
                <c:pt idx="7931">
                  <c:v>1617920</c:v>
                </c:pt>
                <c:pt idx="7932">
                  <c:v>1617920</c:v>
                </c:pt>
                <c:pt idx="7933">
                  <c:v>1617920</c:v>
                </c:pt>
                <c:pt idx="7934">
                  <c:v>1617920</c:v>
                </c:pt>
                <c:pt idx="7935">
                  <c:v>1617920</c:v>
                </c:pt>
                <c:pt idx="7936">
                  <c:v>1617920</c:v>
                </c:pt>
                <c:pt idx="7937">
                  <c:v>1617920</c:v>
                </c:pt>
                <c:pt idx="7938">
                  <c:v>1617920</c:v>
                </c:pt>
                <c:pt idx="7939">
                  <c:v>1617920</c:v>
                </c:pt>
                <c:pt idx="7940">
                  <c:v>1617920</c:v>
                </c:pt>
                <c:pt idx="7941">
                  <c:v>1617920</c:v>
                </c:pt>
                <c:pt idx="7942">
                  <c:v>1617920</c:v>
                </c:pt>
                <c:pt idx="7943">
                  <c:v>1617920</c:v>
                </c:pt>
                <c:pt idx="7944">
                  <c:v>1617920</c:v>
                </c:pt>
                <c:pt idx="7945">
                  <c:v>1617920</c:v>
                </c:pt>
                <c:pt idx="7946">
                  <c:v>1617920</c:v>
                </c:pt>
                <c:pt idx="7947">
                  <c:v>1617920</c:v>
                </c:pt>
                <c:pt idx="7948">
                  <c:v>1617920</c:v>
                </c:pt>
                <c:pt idx="7949">
                  <c:v>1617920</c:v>
                </c:pt>
                <c:pt idx="7950">
                  <c:v>1617920</c:v>
                </c:pt>
                <c:pt idx="7951">
                  <c:v>1617920</c:v>
                </c:pt>
                <c:pt idx="7952">
                  <c:v>1617920</c:v>
                </c:pt>
                <c:pt idx="7953">
                  <c:v>1617920</c:v>
                </c:pt>
                <c:pt idx="7954">
                  <c:v>1617920</c:v>
                </c:pt>
                <c:pt idx="7955">
                  <c:v>1617920</c:v>
                </c:pt>
                <c:pt idx="7956">
                  <c:v>1617920</c:v>
                </c:pt>
                <c:pt idx="7957">
                  <c:v>1617920</c:v>
                </c:pt>
                <c:pt idx="7958">
                  <c:v>1617920</c:v>
                </c:pt>
                <c:pt idx="7959">
                  <c:v>1617920</c:v>
                </c:pt>
                <c:pt idx="7960">
                  <c:v>1617920</c:v>
                </c:pt>
                <c:pt idx="7961">
                  <c:v>1617920</c:v>
                </c:pt>
                <c:pt idx="7962">
                  <c:v>1617920</c:v>
                </c:pt>
                <c:pt idx="7963">
                  <c:v>1617920</c:v>
                </c:pt>
                <c:pt idx="7964">
                  <c:v>1617920</c:v>
                </c:pt>
                <c:pt idx="7965">
                  <c:v>1617920</c:v>
                </c:pt>
                <c:pt idx="7966">
                  <c:v>1617920</c:v>
                </c:pt>
                <c:pt idx="7967">
                  <c:v>1617920</c:v>
                </c:pt>
                <c:pt idx="7968">
                  <c:v>1617920</c:v>
                </c:pt>
                <c:pt idx="7969">
                  <c:v>1617920</c:v>
                </c:pt>
                <c:pt idx="7970">
                  <c:v>1617920</c:v>
                </c:pt>
                <c:pt idx="7971">
                  <c:v>1617920</c:v>
                </c:pt>
                <c:pt idx="7972">
                  <c:v>1617920</c:v>
                </c:pt>
                <c:pt idx="7973">
                  <c:v>1617920</c:v>
                </c:pt>
                <c:pt idx="7974">
                  <c:v>1617920</c:v>
                </c:pt>
                <c:pt idx="7975">
                  <c:v>1617920</c:v>
                </c:pt>
                <c:pt idx="7976">
                  <c:v>1617920</c:v>
                </c:pt>
                <c:pt idx="7977">
                  <c:v>1617920</c:v>
                </c:pt>
                <c:pt idx="7978">
                  <c:v>1617920</c:v>
                </c:pt>
                <c:pt idx="7979">
                  <c:v>1617920</c:v>
                </c:pt>
                <c:pt idx="7980">
                  <c:v>1617920</c:v>
                </c:pt>
                <c:pt idx="7981">
                  <c:v>1617920</c:v>
                </c:pt>
                <c:pt idx="7982">
                  <c:v>1617920</c:v>
                </c:pt>
                <c:pt idx="7983">
                  <c:v>1617920</c:v>
                </c:pt>
                <c:pt idx="7984">
                  <c:v>1617920</c:v>
                </c:pt>
                <c:pt idx="7985">
                  <c:v>1617920</c:v>
                </c:pt>
                <c:pt idx="7986">
                  <c:v>1617920</c:v>
                </c:pt>
                <c:pt idx="7987">
                  <c:v>1617920</c:v>
                </c:pt>
                <c:pt idx="7988">
                  <c:v>1617920</c:v>
                </c:pt>
                <c:pt idx="7989">
                  <c:v>1617920</c:v>
                </c:pt>
                <c:pt idx="7990">
                  <c:v>1617920</c:v>
                </c:pt>
                <c:pt idx="7991">
                  <c:v>1617920</c:v>
                </c:pt>
                <c:pt idx="7992">
                  <c:v>1617920</c:v>
                </c:pt>
                <c:pt idx="7993">
                  <c:v>1617920</c:v>
                </c:pt>
                <c:pt idx="7994">
                  <c:v>1617920</c:v>
                </c:pt>
                <c:pt idx="7995">
                  <c:v>1617920</c:v>
                </c:pt>
                <c:pt idx="7996">
                  <c:v>1617920</c:v>
                </c:pt>
                <c:pt idx="7997">
                  <c:v>1617920</c:v>
                </c:pt>
                <c:pt idx="7998">
                  <c:v>1617920</c:v>
                </c:pt>
                <c:pt idx="7999">
                  <c:v>1617920</c:v>
                </c:pt>
                <c:pt idx="8000">
                  <c:v>1617920</c:v>
                </c:pt>
                <c:pt idx="8001">
                  <c:v>1617920</c:v>
                </c:pt>
                <c:pt idx="8002">
                  <c:v>1617920</c:v>
                </c:pt>
                <c:pt idx="8003">
                  <c:v>1617920</c:v>
                </c:pt>
                <c:pt idx="8004">
                  <c:v>1617920</c:v>
                </c:pt>
                <c:pt idx="8005">
                  <c:v>1617920</c:v>
                </c:pt>
                <c:pt idx="8006">
                  <c:v>1617920</c:v>
                </c:pt>
                <c:pt idx="8007">
                  <c:v>1617920</c:v>
                </c:pt>
                <c:pt idx="8008">
                  <c:v>1617920</c:v>
                </c:pt>
                <c:pt idx="8009">
                  <c:v>1617920</c:v>
                </c:pt>
                <c:pt idx="8010">
                  <c:v>1617920</c:v>
                </c:pt>
                <c:pt idx="8011">
                  <c:v>1617920</c:v>
                </c:pt>
                <c:pt idx="8012">
                  <c:v>1617920</c:v>
                </c:pt>
                <c:pt idx="8013">
                  <c:v>1617920</c:v>
                </c:pt>
                <c:pt idx="8014">
                  <c:v>1617920</c:v>
                </c:pt>
                <c:pt idx="8015">
                  <c:v>1617920</c:v>
                </c:pt>
                <c:pt idx="8016">
                  <c:v>1617920</c:v>
                </c:pt>
                <c:pt idx="8017">
                  <c:v>1617920</c:v>
                </c:pt>
                <c:pt idx="8018">
                  <c:v>1617920</c:v>
                </c:pt>
                <c:pt idx="8019">
                  <c:v>1617920</c:v>
                </c:pt>
                <c:pt idx="8020">
                  <c:v>1617920</c:v>
                </c:pt>
                <c:pt idx="8021">
                  <c:v>1617920</c:v>
                </c:pt>
                <c:pt idx="8022">
                  <c:v>1617920</c:v>
                </c:pt>
                <c:pt idx="8023">
                  <c:v>1617920</c:v>
                </c:pt>
                <c:pt idx="8024">
                  <c:v>1617920</c:v>
                </c:pt>
                <c:pt idx="8025">
                  <c:v>1617920</c:v>
                </c:pt>
                <c:pt idx="8026">
                  <c:v>1617920</c:v>
                </c:pt>
                <c:pt idx="8027">
                  <c:v>1617920</c:v>
                </c:pt>
                <c:pt idx="8028">
                  <c:v>1617920</c:v>
                </c:pt>
                <c:pt idx="8029">
                  <c:v>1617920</c:v>
                </c:pt>
                <c:pt idx="8030">
                  <c:v>1617920</c:v>
                </c:pt>
                <c:pt idx="8031">
                  <c:v>1617920</c:v>
                </c:pt>
                <c:pt idx="8032">
                  <c:v>1617920</c:v>
                </c:pt>
                <c:pt idx="8033">
                  <c:v>1617920</c:v>
                </c:pt>
                <c:pt idx="8034">
                  <c:v>1617920</c:v>
                </c:pt>
                <c:pt idx="8035">
                  <c:v>1617920</c:v>
                </c:pt>
                <c:pt idx="8036">
                  <c:v>1617920</c:v>
                </c:pt>
                <c:pt idx="8037">
                  <c:v>1617920</c:v>
                </c:pt>
                <c:pt idx="8038">
                  <c:v>1617920</c:v>
                </c:pt>
                <c:pt idx="8039">
                  <c:v>1617920</c:v>
                </c:pt>
                <c:pt idx="8040">
                  <c:v>1617920</c:v>
                </c:pt>
                <c:pt idx="8041">
                  <c:v>1617920</c:v>
                </c:pt>
                <c:pt idx="8042">
                  <c:v>1617920</c:v>
                </c:pt>
                <c:pt idx="8043">
                  <c:v>1617920</c:v>
                </c:pt>
                <c:pt idx="8044">
                  <c:v>1617920</c:v>
                </c:pt>
                <c:pt idx="8045">
                  <c:v>1617920</c:v>
                </c:pt>
                <c:pt idx="8046">
                  <c:v>1617920</c:v>
                </c:pt>
                <c:pt idx="8047">
                  <c:v>1617920</c:v>
                </c:pt>
                <c:pt idx="8048">
                  <c:v>1617920</c:v>
                </c:pt>
                <c:pt idx="8049">
                  <c:v>1617920</c:v>
                </c:pt>
                <c:pt idx="8050">
                  <c:v>1617920</c:v>
                </c:pt>
                <c:pt idx="8051">
                  <c:v>1617920</c:v>
                </c:pt>
                <c:pt idx="8052">
                  <c:v>1617920</c:v>
                </c:pt>
                <c:pt idx="8053">
                  <c:v>1617920</c:v>
                </c:pt>
                <c:pt idx="8054">
                  <c:v>1617920</c:v>
                </c:pt>
                <c:pt idx="8055">
                  <c:v>1617920</c:v>
                </c:pt>
                <c:pt idx="8056">
                  <c:v>1617920</c:v>
                </c:pt>
                <c:pt idx="8057">
                  <c:v>1617920</c:v>
                </c:pt>
                <c:pt idx="8058">
                  <c:v>1617920</c:v>
                </c:pt>
                <c:pt idx="8059">
                  <c:v>1617920</c:v>
                </c:pt>
                <c:pt idx="8060">
                  <c:v>1617920</c:v>
                </c:pt>
                <c:pt idx="8061">
                  <c:v>1617920</c:v>
                </c:pt>
                <c:pt idx="8062">
                  <c:v>1617920</c:v>
                </c:pt>
                <c:pt idx="8063">
                  <c:v>1617920</c:v>
                </c:pt>
                <c:pt idx="8064">
                  <c:v>1617920</c:v>
                </c:pt>
                <c:pt idx="8065">
                  <c:v>1617920</c:v>
                </c:pt>
                <c:pt idx="8066">
                  <c:v>1617920</c:v>
                </c:pt>
                <c:pt idx="8067">
                  <c:v>1617920</c:v>
                </c:pt>
                <c:pt idx="8068">
                  <c:v>1617920</c:v>
                </c:pt>
                <c:pt idx="8069">
                  <c:v>1617920</c:v>
                </c:pt>
                <c:pt idx="8070">
                  <c:v>1617920</c:v>
                </c:pt>
                <c:pt idx="8071">
                  <c:v>1617920</c:v>
                </c:pt>
                <c:pt idx="8072">
                  <c:v>1617920</c:v>
                </c:pt>
                <c:pt idx="8073">
                  <c:v>1617920</c:v>
                </c:pt>
                <c:pt idx="8074">
                  <c:v>1617920</c:v>
                </c:pt>
                <c:pt idx="8075">
                  <c:v>1617920</c:v>
                </c:pt>
                <c:pt idx="8076">
                  <c:v>1617920</c:v>
                </c:pt>
                <c:pt idx="8077">
                  <c:v>1617920</c:v>
                </c:pt>
                <c:pt idx="8078">
                  <c:v>1617920</c:v>
                </c:pt>
                <c:pt idx="8079">
                  <c:v>1617920</c:v>
                </c:pt>
                <c:pt idx="8080">
                  <c:v>1617920</c:v>
                </c:pt>
                <c:pt idx="8081">
                  <c:v>1617920</c:v>
                </c:pt>
                <c:pt idx="8082">
                  <c:v>1617920</c:v>
                </c:pt>
                <c:pt idx="8083">
                  <c:v>1617920</c:v>
                </c:pt>
                <c:pt idx="8084">
                  <c:v>1617920</c:v>
                </c:pt>
                <c:pt idx="8085">
                  <c:v>1617920</c:v>
                </c:pt>
                <c:pt idx="8086">
                  <c:v>1617920</c:v>
                </c:pt>
                <c:pt idx="8087">
                  <c:v>1617920</c:v>
                </c:pt>
                <c:pt idx="8088">
                  <c:v>1617920</c:v>
                </c:pt>
                <c:pt idx="8089">
                  <c:v>1617920</c:v>
                </c:pt>
                <c:pt idx="8090">
                  <c:v>1617920</c:v>
                </c:pt>
                <c:pt idx="8091">
                  <c:v>1617920</c:v>
                </c:pt>
                <c:pt idx="8092">
                  <c:v>1617920</c:v>
                </c:pt>
                <c:pt idx="8093">
                  <c:v>1617920</c:v>
                </c:pt>
                <c:pt idx="8094">
                  <c:v>1617920</c:v>
                </c:pt>
                <c:pt idx="8095">
                  <c:v>1617920</c:v>
                </c:pt>
                <c:pt idx="8096">
                  <c:v>1617920</c:v>
                </c:pt>
                <c:pt idx="8097">
                  <c:v>1617920</c:v>
                </c:pt>
                <c:pt idx="8098">
                  <c:v>1617920</c:v>
                </c:pt>
                <c:pt idx="8099">
                  <c:v>1617920</c:v>
                </c:pt>
                <c:pt idx="8100">
                  <c:v>1617920</c:v>
                </c:pt>
                <c:pt idx="8101">
                  <c:v>1617920</c:v>
                </c:pt>
                <c:pt idx="8102">
                  <c:v>1617920</c:v>
                </c:pt>
                <c:pt idx="8103">
                  <c:v>1617920</c:v>
                </c:pt>
                <c:pt idx="8104">
                  <c:v>1617920</c:v>
                </c:pt>
                <c:pt idx="8105">
                  <c:v>1617920</c:v>
                </c:pt>
                <c:pt idx="8106">
                  <c:v>1617920</c:v>
                </c:pt>
                <c:pt idx="8107">
                  <c:v>1617920</c:v>
                </c:pt>
                <c:pt idx="8108">
                  <c:v>1617920</c:v>
                </c:pt>
                <c:pt idx="8109">
                  <c:v>1617920</c:v>
                </c:pt>
                <c:pt idx="8110">
                  <c:v>1617920</c:v>
                </c:pt>
                <c:pt idx="8111">
                  <c:v>1617920</c:v>
                </c:pt>
                <c:pt idx="8112">
                  <c:v>1617920</c:v>
                </c:pt>
                <c:pt idx="8113">
                  <c:v>1617920</c:v>
                </c:pt>
                <c:pt idx="8114">
                  <c:v>1617920</c:v>
                </c:pt>
                <c:pt idx="8115">
                  <c:v>1617920</c:v>
                </c:pt>
                <c:pt idx="8116">
                  <c:v>1617920</c:v>
                </c:pt>
                <c:pt idx="8117">
                  <c:v>1617920</c:v>
                </c:pt>
                <c:pt idx="8118">
                  <c:v>1617920</c:v>
                </c:pt>
                <c:pt idx="8119">
                  <c:v>1617920</c:v>
                </c:pt>
                <c:pt idx="8120">
                  <c:v>1617920</c:v>
                </c:pt>
                <c:pt idx="8121">
                  <c:v>1617920</c:v>
                </c:pt>
                <c:pt idx="8122">
                  <c:v>1617920</c:v>
                </c:pt>
                <c:pt idx="8123">
                  <c:v>1617920</c:v>
                </c:pt>
                <c:pt idx="8124">
                  <c:v>1617920</c:v>
                </c:pt>
                <c:pt idx="8125">
                  <c:v>1617920</c:v>
                </c:pt>
                <c:pt idx="8126">
                  <c:v>1617920</c:v>
                </c:pt>
                <c:pt idx="8127">
                  <c:v>1617920</c:v>
                </c:pt>
                <c:pt idx="8128">
                  <c:v>1617920</c:v>
                </c:pt>
                <c:pt idx="8129">
                  <c:v>1617920</c:v>
                </c:pt>
                <c:pt idx="8130">
                  <c:v>1617920</c:v>
                </c:pt>
                <c:pt idx="8131">
                  <c:v>1617920</c:v>
                </c:pt>
                <c:pt idx="8132">
                  <c:v>1617920</c:v>
                </c:pt>
                <c:pt idx="8133">
                  <c:v>1617920</c:v>
                </c:pt>
                <c:pt idx="8134">
                  <c:v>1617920</c:v>
                </c:pt>
                <c:pt idx="8135">
                  <c:v>1617920</c:v>
                </c:pt>
                <c:pt idx="8136">
                  <c:v>1617920</c:v>
                </c:pt>
                <c:pt idx="8137">
                  <c:v>1617920</c:v>
                </c:pt>
                <c:pt idx="8138">
                  <c:v>1617920</c:v>
                </c:pt>
                <c:pt idx="8139">
                  <c:v>1617920</c:v>
                </c:pt>
                <c:pt idx="8140">
                  <c:v>1617920</c:v>
                </c:pt>
                <c:pt idx="8141">
                  <c:v>1617920</c:v>
                </c:pt>
                <c:pt idx="8142">
                  <c:v>1617920</c:v>
                </c:pt>
                <c:pt idx="8143">
                  <c:v>1617920</c:v>
                </c:pt>
                <c:pt idx="8144">
                  <c:v>1617920</c:v>
                </c:pt>
                <c:pt idx="8145">
                  <c:v>1617920</c:v>
                </c:pt>
                <c:pt idx="8146">
                  <c:v>1617920</c:v>
                </c:pt>
                <c:pt idx="8147">
                  <c:v>1617920</c:v>
                </c:pt>
                <c:pt idx="8148">
                  <c:v>1617920</c:v>
                </c:pt>
                <c:pt idx="8149">
                  <c:v>1617920</c:v>
                </c:pt>
                <c:pt idx="8150">
                  <c:v>1617920</c:v>
                </c:pt>
                <c:pt idx="8151">
                  <c:v>1617920</c:v>
                </c:pt>
                <c:pt idx="8152">
                  <c:v>1617920</c:v>
                </c:pt>
                <c:pt idx="8153">
                  <c:v>1617920</c:v>
                </c:pt>
                <c:pt idx="8154">
                  <c:v>1617920</c:v>
                </c:pt>
                <c:pt idx="8155">
                  <c:v>1617920</c:v>
                </c:pt>
                <c:pt idx="8156">
                  <c:v>1617920</c:v>
                </c:pt>
                <c:pt idx="8157">
                  <c:v>1617920</c:v>
                </c:pt>
                <c:pt idx="8158">
                  <c:v>1617920</c:v>
                </c:pt>
                <c:pt idx="8159">
                  <c:v>1617920</c:v>
                </c:pt>
                <c:pt idx="8160">
                  <c:v>1617920</c:v>
                </c:pt>
                <c:pt idx="8161">
                  <c:v>1617920</c:v>
                </c:pt>
                <c:pt idx="8162">
                  <c:v>1617920</c:v>
                </c:pt>
                <c:pt idx="8163">
                  <c:v>1617920</c:v>
                </c:pt>
                <c:pt idx="8164">
                  <c:v>1617920</c:v>
                </c:pt>
                <c:pt idx="8165">
                  <c:v>1617920</c:v>
                </c:pt>
                <c:pt idx="8166">
                  <c:v>1617920</c:v>
                </c:pt>
                <c:pt idx="8167">
                  <c:v>1617920</c:v>
                </c:pt>
                <c:pt idx="8168">
                  <c:v>1617920</c:v>
                </c:pt>
                <c:pt idx="8169">
                  <c:v>1617920</c:v>
                </c:pt>
                <c:pt idx="8170">
                  <c:v>1617920</c:v>
                </c:pt>
                <c:pt idx="8171">
                  <c:v>1617920</c:v>
                </c:pt>
                <c:pt idx="8172">
                  <c:v>1617920</c:v>
                </c:pt>
                <c:pt idx="8173">
                  <c:v>1617920</c:v>
                </c:pt>
                <c:pt idx="8174">
                  <c:v>1617920</c:v>
                </c:pt>
                <c:pt idx="8175">
                  <c:v>1617920</c:v>
                </c:pt>
                <c:pt idx="8176">
                  <c:v>1617920</c:v>
                </c:pt>
                <c:pt idx="8177">
                  <c:v>1617920</c:v>
                </c:pt>
                <c:pt idx="8178">
                  <c:v>1617920</c:v>
                </c:pt>
                <c:pt idx="8179">
                  <c:v>1617920</c:v>
                </c:pt>
                <c:pt idx="8180">
                  <c:v>1617920</c:v>
                </c:pt>
                <c:pt idx="8181">
                  <c:v>1617920</c:v>
                </c:pt>
                <c:pt idx="8182">
                  <c:v>1617920</c:v>
                </c:pt>
                <c:pt idx="8183">
                  <c:v>1617920</c:v>
                </c:pt>
                <c:pt idx="8184">
                  <c:v>1617920</c:v>
                </c:pt>
                <c:pt idx="8185">
                  <c:v>1617920</c:v>
                </c:pt>
                <c:pt idx="8186">
                  <c:v>1617920</c:v>
                </c:pt>
                <c:pt idx="8187">
                  <c:v>1617920</c:v>
                </c:pt>
                <c:pt idx="8188">
                  <c:v>1617920</c:v>
                </c:pt>
                <c:pt idx="8189">
                  <c:v>1617920</c:v>
                </c:pt>
                <c:pt idx="8190">
                  <c:v>1617920</c:v>
                </c:pt>
                <c:pt idx="8191">
                  <c:v>1617920</c:v>
                </c:pt>
                <c:pt idx="8192">
                  <c:v>1617920</c:v>
                </c:pt>
                <c:pt idx="8193">
                  <c:v>1617920</c:v>
                </c:pt>
                <c:pt idx="8194">
                  <c:v>1617920</c:v>
                </c:pt>
                <c:pt idx="8195">
                  <c:v>1617920</c:v>
                </c:pt>
                <c:pt idx="8196">
                  <c:v>1617920</c:v>
                </c:pt>
                <c:pt idx="8197">
                  <c:v>1617920</c:v>
                </c:pt>
                <c:pt idx="8198">
                  <c:v>1617920</c:v>
                </c:pt>
                <c:pt idx="8199">
                  <c:v>1617920</c:v>
                </c:pt>
                <c:pt idx="8200">
                  <c:v>1617920</c:v>
                </c:pt>
                <c:pt idx="8201">
                  <c:v>1617920</c:v>
                </c:pt>
                <c:pt idx="8202">
                  <c:v>1617920</c:v>
                </c:pt>
                <c:pt idx="8203">
                  <c:v>1617920</c:v>
                </c:pt>
                <c:pt idx="8204">
                  <c:v>1617920</c:v>
                </c:pt>
                <c:pt idx="8205">
                  <c:v>1617920</c:v>
                </c:pt>
                <c:pt idx="8206">
                  <c:v>1617920</c:v>
                </c:pt>
                <c:pt idx="8207">
                  <c:v>1617920</c:v>
                </c:pt>
                <c:pt idx="8208">
                  <c:v>1617920</c:v>
                </c:pt>
                <c:pt idx="8209">
                  <c:v>1617920</c:v>
                </c:pt>
                <c:pt idx="8210">
                  <c:v>1617920</c:v>
                </c:pt>
                <c:pt idx="8211">
                  <c:v>1617920</c:v>
                </c:pt>
                <c:pt idx="8212">
                  <c:v>1617920</c:v>
                </c:pt>
                <c:pt idx="8213">
                  <c:v>1617920</c:v>
                </c:pt>
                <c:pt idx="8214">
                  <c:v>1617920</c:v>
                </c:pt>
                <c:pt idx="8215">
                  <c:v>1617920</c:v>
                </c:pt>
                <c:pt idx="8216">
                  <c:v>1617920</c:v>
                </c:pt>
                <c:pt idx="8217">
                  <c:v>1617920</c:v>
                </c:pt>
                <c:pt idx="8218">
                  <c:v>1617920</c:v>
                </c:pt>
                <c:pt idx="8219">
                  <c:v>1617920</c:v>
                </c:pt>
                <c:pt idx="8220">
                  <c:v>1617920</c:v>
                </c:pt>
                <c:pt idx="8221">
                  <c:v>1617920</c:v>
                </c:pt>
                <c:pt idx="8222">
                  <c:v>1617920</c:v>
                </c:pt>
                <c:pt idx="8223">
                  <c:v>1617920</c:v>
                </c:pt>
                <c:pt idx="8224">
                  <c:v>1617920</c:v>
                </c:pt>
                <c:pt idx="8225">
                  <c:v>1617920</c:v>
                </c:pt>
                <c:pt idx="8226">
                  <c:v>1617920</c:v>
                </c:pt>
                <c:pt idx="8227">
                  <c:v>1617920</c:v>
                </c:pt>
                <c:pt idx="8228">
                  <c:v>1617920</c:v>
                </c:pt>
                <c:pt idx="8229">
                  <c:v>1617920</c:v>
                </c:pt>
                <c:pt idx="8230">
                  <c:v>1617920</c:v>
                </c:pt>
                <c:pt idx="8231">
                  <c:v>1617920</c:v>
                </c:pt>
                <c:pt idx="8232">
                  <c:v>1617920</c:v>
                </c:pt>
                <c:pt idx="8233">
                  <c:v>1617920</c:v>
                </c:pt>
                <c:pt idx="8234">
                  <c:v>1617920</c:v>
                </c:pt>
                <c:pt idx="8235">
                  <c:v>1617920</c:v>
                </c:pt>
                <c:pt idx="8236">
                  <c:v>1617920</c:v>
                </c:pt>
                <c:pt idx="8237">
                  <c:v>1617920</c:v>
                </c:pt>
                <c:pt idx="8238">
                  <c:v>1617920</c:v>
                </c:pt>
                <c:pt idx="8239">
                  <c:v>1617920</c:v>
                </c:pt>
                <c:pt idx="8240">
                  <c:v>1617920</c:v>
                </c:pt>
                <c:pt idx="8241">
                  <c:v>1617920</c:v>
                </c:pt>
                <c:pt idx="8242">
                  <c:v>1617920</c:v>
                </c:pt>
                <c:pt idx="8243">
                  <c:v>1617920</c:v>
                </c:pt>
                <c:pt idx="8244">
                  <c:v>1617920</c:v>
                </c:pt>
                <c:pt idx="8245">
                  <c:v>1617920</c:v>
                </c:pt>
                <c:pt idx="8246">
                  <c:v>1617920</c:v>
                </c:pt>
                <c:pt idx="8247">
                  <c:v>1617920</c:v>
                </c:pt>
                <c:pt idx="8248">
                  <c:v>1617920</c:v>
                </c:pt>
                <c:pt idx="8249">
                  <c:v>1617920</c:v>
                </c:pt>
                <c:pt idx="8250">
                  <c:v>1617920</c:v>
                </c:pt>
                <c:pt idx="8251">
                  <c:v>1617920</c:v>
                </c:pt>
                <c:pt idx="8252">
                  <c:v>1617920</c:v>
                </c:pt>
                <c:pt idx="8253">
                  <c:v>1617920</c:v>
                </c:pt>
                <c:pt idx="8254">
                  <c:v>1617920</c:v>
                </c:pt>
                <c:pt idx="8255">
                  <c:v>1617920</c:v>
                </c:pt>
                <c:pt idx="8256">
                  <c:v>1617920</c:v>
                </c:pt>
                <c:pt idx="8257">
                  <c:v>1617920</c:v>
                </c:pt>
                <c:pt idx="8258">
                  <c:v>1617920</c:v>
                </c:pt>
                <c:pt idx="8259">
                  <c:v>1617920</c:v>
                </c:pt>
                <c:pt idx="8260">
                  <c:v>1617920</c:v>
                </c:pt>
                <c:pt idx="8261">
                  <c:v>1617920</c:v>
                </c:pt>
                <c:pt idx="8262">
                  <c:v>1617920</c:v>
                </c:pt>
                <c:pt idx="8263">
                  <c:v>1617920</c:v>
                </c:pt>
                <c:pt idx="8264">
                  <c:v>1617920</c:v>
                </c:pt>
                <c:pt idx="8265">
                  <c:v>1617920</c:v>
                </c:pt>
                <c:pt idx="8266">
                  <c:v>1617920</c:v>
                </c:pt>
                <c:pt idx="8267">
                  <c:v>1617920</c:v>
                </c:pt>
                <c:pt idx="8268">
                  <c:v>1617920</c:v>
                </c:pt>
                <c:pt idx="8269">
                  <c:v>1617920</c:v>
                </c:pt>
                <c:pt idx="8270">
                  <c:v>1617920</c:v>
                </c:pt>
                <c:pt idx="8271">
                  <c:v>1617920</c:v>
                </c:pt>
                <c:pt idx="8272">
                  <c:v>1617920</c:v>
                </c:pt>
                <c:pt idx="8273">
                  <c:v>1617920</c:v>
                </c:pt>
                <c:pt idx="8274">
                  <c:v>1617920</c:v>
                </c:pt>
                <c:pt idx="8275">
                  <c:v>1617920</c:v>
                </c:pt>
                <c:pt idx="8276">
                  <c:v>1617920</c:v>
                </c:pt>
                <c:pt idx="8277">
                  <c:v>1617920</c:v>
                </c:pt>
                <c:pt idx="8278">
                  <c:v>1617920</c:v>
                </c:pt>
                <c:pt idx="8279">
                  <c:v>1617920</c:v>
                </c:pt>
                <c:pt idx="8280">
                  <c:v>1617920</c:v>
                </c:pt>
                <c:pt idx="8281">
                  <c:v>1617920</c:v>
                </c:pt>
                <c:pt idx="8282">
                  <c:v>1617920</c:v>
                </c:pt>
                <c:pt idx="8283">
                  <c:v>1617920</c:v>
                </c:pt>
                <c:pt idx="8284">
                  <c:v>1617920</c:v>
                </c:pt>
                <c:pt idx="8285">
                  <c:v>1617920</c:v>
                </c:pt>
                <c:pt idx="8286">
                  <c:v>1617920</c:v>
                </c:pt>
                <c:pt idx="8287">
                  <c:v>1617920</c:v>
                </c:pt>
                <c:pt idx="8288">
                  <c:v>1617920</c:v>
                </c:pt>
                <c:pt idx="8289">
                  <c:v>1617920</c:v>
                </c:pt>
                <c:pt idx="8290">
                  <c:v>1617920</c:v>
                </c:pt>
                <c:pt idx="8291">
                  <c:v>1617920</c:v>
                </c:pt>
                <c:pt idx="8292">
                  <c:v>1617920</c:v>
                </c:pt>
                <c:pt idx="8293">
                  <c:v>1617920</c:v>
                </c:pt>
                <c:pt idx="8294">
                  <c:v>1617920</c:v>
                </c:pt>
                <c:pt idx="8295">
                  <c:v>1617920</c:v>
                </c:pt>
                <c:pt idx="8296">
                  <c:v>1617920</c:v>
                </c:pt>
                <c:pt idx="8297">
                  <c:v>1617920</c:v>
                </c:pt>
                <c:pt idx="8298">
                  <c:v>1617920</c:v>
                </c:pt>
                <c:pt idx="8299">
                  <c:v>1617920</c:v>
                </c:pt>
                <c:pt idx="8300">
                  <c:v>1617920</c:v>
                </c:pt>
                <c:pt idx="8301">
                  <c:v>1617920</c:v>
                </c:pt>
                <c:pt idx="8302">
                  <c:v>1617920</c:v>
                </c:pt>
                <c:pt idx="8303">
                  <c:v>1617920</c:v>
                </c:pt>
                <c:pt idx="8304">
                  <c:v>1617920</c:v>
                </c:pt>
                <c:pt idx="8305">
                  <c:v>1617920</c:v>
                </c:pt>
                <c:pt idx="8306">
                  <c:v>1617920</c:v>
                </c:pt>
                <c:pt idx="8307">
                  <c:v>1617920</c:v>
                </c:pt>
                <c:pt idx="8308">
                  <c:v>1617920</c:v>
                </c:pt>
                <c:pt idx="8309">
                  <c:v>1617920</c:v>
                </c:pt>
                <c:pt idx="8310">
                  <c:v>1617920</c:v>
                </c:pt>
                <c:pt idx="8311">
                  <c:v>1617920</c:v>
                </c:pt>
                <c:pt idx="8312">
                  <c:v>1617920</c:v>
                </c:pt>
                <c:pt idx="8313">
                  <c:v>1617920</c:v>
                </c:pt>
                <c:pt idx="8314">
                  <c:v>1617920</c:v>
                </c:pt>
                <c:pt idx="8315">
                  <c:v>1617920</c:v>
                </c:pt>
                <c:pt idx="8316">
                  <c:v>1617920</c:v>
                </c:pt>
                <c:pt idx="8317">
                  <c:v>1617920</c:v>
                </c:pt>
                <c:pt idx="8318">
                  <c:v>1617920</c:v>
                </c:pt>
                <c:pt idx="8319">
                  <c:v>1617920</c:v>
                </c:pt>
                <c:pt idx="8320">
                  <c:v>1617920</c:v>
                </c:pt>
                <c:pt idx="8321">
                  <c:v>1617920</c:v>
                </c:pt>
                <c:pt idx="8322">
                  <c:v>1617920</c:v>
                </c:pt>
                <c:pt idx="8323">
                  <c:v>1617920</c:v>
                </c:pt>
                <c:pt idx="8324">
                  <c:v>1617920</c:v>
                </c:pt>
                <c:pt idx="8325">
                  <c:v>1617920</c:v>
                </c:pt>
                <c:pt idx="8326">
                  <c:v>1617920</c:v>
                </c:pt>
                <c:pt idx="8327">
                  <c:v>1617920</c:v>
                </c:pt>
                <c:pt idx="8328">
                  <c:v>1617920</c:v>
                </c:pt>
                <c:pt idx="8329">
                  <c:v>1617920</c:v>
                </c:pt>
                <c:pt idx="8330">
                  <c:v>1617920</c:v>
                </c:pt>
                <c:pt idx="8331">
                  <c:v>1617920</c:v>
                </c:pt>
                <c:pt idx="8332">
                  <c:v>1617920</c:v>
                </c:pt>
                <c:pt idx="8333">
                  <c:v>1617920</c:v>
                </c:pt>
                <c:pt idx="8334">
                  <c:v>1617920</c:v>
                </c:pt>
                <c:pt idx="8335">
                  <c:v>1617920</c:v>
                </c:pt>
                <c:pt idx="8336">
                  <c:v>1617920</c:v>
                </c:pt>
                <c:pt idx="8337">
                  <c:v>1617920</c:v>
                </c:pt>
                <c:pt idx="8338">
                  <c:v>1617920</c:v>
                </c:pt>
                <c:pt idx="8339">
                  <c:v>1617920</c:v>
                </c:pt>
                <c:pt idx="8340">
                  <c:v>1617920</c:v>
                </c:pt>
                <c:pt idx="8341">
                  <c:v>1617920</c:v>
                </c:pt>
                <c:pt idx="8342">
                  <c:v>1617920</c:v>
                </c:pt>
                <c:pt idx="8343">
                  <c:v>1617920</c:v>
                </c:pt>
                <c:pt idx="8344">
                  <c:v>1617920</c:v>
                </c:pt>
                <c:pt idx="8345">
                  <c:v>1617920</c:v>
                </c:pt>
                <c:pt idx="8346">
                  <c:v>1617920</c:v>
                </c:pt>
                <c:pt idx="8347">
                  <c:v>1617920</c:v>
                </c:pt>
                <c:pt idx="8348">
                  <c:v>1617920</c:v>
                </c:pt>
                <c:pt idx="8349">
                  <c:v>1617920</c:v>
                </c:pt>
                <c:pt idx="8350">
                  <c:v>1617920</c:v>
                </c:pt>
                <c:pt idx="8351">
                  <c:v>1617920</c:v>
                </c:pt>
                <c:pt idx="8352">
                  <c:v>1617920</c:v>
                </c:pt>
                <c:pt idx="8353">
                  <c:v>1617920</c:v>
                </c:pt>
                <c:pt idx="8354">
                  <c:v>1617920</c:v>
                </c:pt>
                <c:pt idx="8355">
                  <c:v>1617920</c:v>
                </c:pt>
                <c:pt idx="8356">
                  <c:v>1617920</c:v>
                </c:pt>
                <c:pt idx="8357">
                  <c:v>1617920</c:v>
                </c:pt>
                <c:pt idx="8358">
                  <c:v>1617920</c:v>
                </c:pt>
                <c:pt idx="8359">
                  <c:v>1617920</c:v>
                </c:pt>
                <c:pt idx="8360">
                  <c:v>1617920</c:v>
                </c:pt>
                <c:pt idx="8361">
                  <c:v>1617920</c:v>
                </c:pt>
                <c:pt idx="8362">
                  <c:v>1617920</c:v>
                </c:pt>
                <c:pt idx="8363">
                  <c:v>1617920</c:v>
                </c:pt>
                <c:pt idx="8364">
                  <c:v>1617920</c:v>
                </c:pt>
                <c:pt idx="8365">
                  <c:v>1617920</c:v>
                </c:pt>
                <c:pt idx="8366">
                  <c:v>1617920</c:v>
                </c:pt>
                <c:pt idx="8367">
                  <c:v>1617920</c:v>
                </c:pt>
                <c:pt idx="8368">
                  <c:v>1617920</c:v>
                </c:pt>
                <c:pt idx="8369">
                  <c:v>1617920</c:v>
                </c:pt>
                <c:pt idx="8370">
                  <c:v>1617920</c:v>
                </c:pt>
                <c:pt idx="8371">
                  <c:v>1617920</c:v>
                </c:pt>
                <c:pt idx="8372">
                  <c:v>1617920</c:v>
                </c:pt>
                <c:pt idx="8373">
                  <c:v>1617920</c:v>
                </c:pt>
                <c:pt idx="8374">
                  <c:v>1617920</c:v>
                </c:pt>
                <c:pt idx="8375">
                  <c:v>1617920</c:v>
                </c:pt>
                <c:pt idx="8376">
                  <c:v>1617920</c:v>
                </c:pt>
                <c:pt idx="8377">
                  <c:v>1617920</c:v>
                </c:pt>
                <c:pt idx="8378">
                  <c:v>1617920</c:v>
                </c:pt>
                <c:pt idx="8379">
                  <c:v>1617920</c:v>
                </c:pt>
                <c:pt idx="8380">
                  <c:v>1617920</c:v>
                </c:pt>
                <c:pt idx="8381">
                  <c:v>1617920</c:v>
                </c:pt>
                <c:pt idx="8382">
                  <c:v>1617920</c:v>
                </c:pt>
                <c:pt idx="8383">
                  <c:v>1617920</c:v>
                </c:pt>
                <c:pt idx="8384">
                  <c:v>1617920</c:v>
                </c:pt>
                <c:pt idx="8385">
                  <c:v>1617920</c:v>
                </c:pt>
                <c:pt idx="8386">
                  <c:v>1617920</c:v>
                </c:pt>
                <c:pt idx="8387">
                  <c:v>1617920</c:v>
                </c:pt>
                <c:pt idx="8388">
                  <c:v>1617920</c:v>
                </c:pt>
                <c:pt idx="8389">
                  <c:v>1617920</c:v>
                </c:pt>
                <c:pt idx="8390">
                  <c:v>1617920</c:v>
                </c:pt>
                <c:pt idx="8391">
                  <c:v>1617920</c:v>
                </c:pt>
                <c:pt idx="8392">
                  <c:v>1617920</c:v>
                </c:pt>
                <c:pt idx="8393">
                  <c:v>1617920</c:v>
                </c:pt>
                <c:pt idx="8394">
                  <c:v>1617920</c:v>
                </c:pt>
                <c:pt idx="8395">
                  <c:v>1617920</c:v>
                </c:pt>
                <c:pt idx="8396">
                  <c:v>1617920</c:v>
                </c:pt>
                <c:pt idx="8397">
                  <c:v>1617920</c:v>
                </c:pt>
                <c:pt idx="8398">
                  <c:v>1617920</c:v>
                </c:pt>
                <c:pt idx="8399">
                  <c:v>1617920</c:v>
                </c:pt>
                <c:pt idx="8400">
                  <c:v>1617920</c:v>
                </c:pt>
                <c:pt idx="8401">
                  <c:v>1617920</c:v>
                </c:pt>
                <c:pt idx="8402">
                  <c:v>1617920</c:v>
                </c:pt>
                <c:pt idx="8403">
                  <c:v>1617920</c:v>
                </c:pt>
                <c:pt idx="8404">
                  <c:v>1617920</c:v>
                </c:pt>
                <c:pt idx="8405">
                  <c:v>1617920</c:v>
                </c:pt>
                <c:pt idx="8406">
                  <c:v>1617920</c:v>
                </c:pt>
                <c:pt idx="8407">
                  <c:v>1617920</c:v>
                </c:pt>
                <c:pt idx="8408">
                  <c:v>1617920</c:v>
                </c:pt>
                <c:pt idx="8409">
                  <c:v>1617920</c:v>
                </c:pt>
                <c:pt idx="8410">
                  <c:v>1617920</c:v>
                </c:pt>
                <c:pt idx="8411">
                  <c:v>1617920</c:v>
                </c:pt>
                <c:pt idx="8412">
                  <c:v>1617920</c:v>
                </c:pt>
                <c:pt idx="8413">
                  <c:v>1617920</c:v>
                </c:pt>
                <c:pt idx="8414">
                  <c:v>1617920</c:v>
                </c:pt>
                <c:pt idx="8415">
                  <c:v>1617920</c:v>
                </c:pt>
                <c:pt idx="8416">
                  <c:v>1617920</c:v>
                </c:pt>
                <c:pt idx="8417">
                  <c:v>1617920</c:v>
                </c:pt>
                <c:pt idx="8418">
                  <c:v>1617920</c:v>
                </c:pt>
                <c:pt idx="8419">
                  <c:v>1617920</c:v>
                </c:pt>
                <c:pt idx="8420">
                  <c:v>1617920</c:v>
                </c:pt>
                <c:pt idx="8421">
                  <c:v>1617920</c:v>
                </c:pt>
                <c:pt idx="8422">
                  <c:v>1617920</c:v>
                </c:pt>
                <c:pt idx="8423">
                  <c:v>1617920</c:v>
                </c:pt>
                <c:pt idx="8424">
                  <c:v>1617920</c:v>
                </c:pt>
                <c:pt idx="8425">
                  <c:v>1617920</c:v>
                </c:pt>
                <c:pt idx="8426">
                  <c:v>1617920</c:v>
                </c:pt>
                <c:pt idx="8427">
                  <c:v>1617920</c:v>
                </c:pt>
                <c:pt idx="8428">
                  <c:v>1617920</c:v>
                </c:pt>
                <c:pt idx="8429">
                  <c:v>1617920</c:v>
                </c:pt>
                <c:pt idx="8430">
                  <c:v>1617920</c:v>
                </c:pt>
                <c:pt idx="8431">
                  <c:v>1617920</c:v>
                </c:pt>
                <c:pt idx="8432">
                  <c:v>1617920</c:v>
                </c:pt>
                <c:pt idx="8433">
                  <c:v>1617920</c:v>
                </c:pt>
                <c:pt idx="8434">
                  <c:v>1617920</c:v>
                </c:pt>
                <c:pt idx="8435">
                  <c:v>1617920</c:v>
                </c:pt>
                <c:pt idx="8436">
                  <c:v>1617920</c:v>
                </c:pt>
                <c:pt idx="8437">
                  <c:v>1617920</c:v>
                </c:pt>
                <c:pt idx="8438">
                  <c:v>1617920</c:v>
                </c:pt>
                <c:pt idx="8439">
                  <c:v>1617920</c:v>
                </c:pt>
                <c:pt idx="8440">
                  <c:v>1617920</c:v>
                </c:pt>
                <c:pt idx="8441">
                  <c:v>1617920</c:v>
                </c:pt>
                <c:pt idx="8442">
                  <c:v>1617920</c:v>
                </c:pt>
                <c:pt idx="8443">
                  <c:v>1617920</c:v>
                </c:pt>
                <c:pt idx="8444">
                  <c:v>1617920</c:v>
                </c:pt>
                <c:pt idx="8445">
                  <c:v>1617920</c:v>
                </c:pt>
                <c:pt idx="8446">
                  <c:v>1617920</c:v>
                </c:pt>
                <c:pt idx="8447">
                  <c:v>1617920</c:v>
                </c:pt>
                <c:pt idx="8448">
                  <c:v>1617920</c:v>
                </c:pt>
                <c:pt idx="8449">
                  <c:v>1617920</c:v>
                </c:pt>
                <c:pt idx="8450">
                  <c:v>1617920</c:v>
                </c:pt>
                <c:pt idx="8451">
                  <c:v>1617920</c:v>
                </c:pt>
                <c:pt idx="8452">
                  <c:v>1617920</c:v>
                </c:pt>
                <c:pt idx="8453">
                  <c:v>1617920</c:v>
                </c:pt>
                <c:pt idx="8454">
                  <c:v>1617920</c:v>
                </c:pt>
                <c:pt idx="8455">
                  <c:v>1617920</c:v>
                </c:pt>
                <c:pt idx="8456">
                  <c:v>1617920</c:v>
                </c:pt>
                <c:pt idx="8457">
                  <c:v>1617920</c:v>
                </c:pt>
                <c:pt idx="8458">
                  <c:v>1617920</c:v>
                </c:pt>
                <c:pt idx="8459">
                  <c:v>1617920</c:v>
                </c:pt>
                <c:pt idx="8460">
                  <c:v>1617920</c:v>
                </c:pt>
                <c:pt idx="8461">
                  <c:v>1617920</c:v>
                </c:pt>
                <c:pt idx="8462">
                  <c:v>1617920</c:v>
                </c:pt>
                <c:pt idx="8463">
                  <c:v>1617920</c:v>
                </c:pt>
                <c:pt idx="8464">
                  <c:v>1617920</c:v>
                </c:pt>
                <c:pt idx="8465">
                  <c:v>1617920</c:v>
                </c:pt>
                <c:pt idx="8466">
                  <c:v>1617920</c:v>
                </c:pt>
                <c:pt idx="8467">
                  <c:v>1617920</c:v>
                </c:pt>
                <c:pt idx="8468">
                  <c:v>1617920</c:v>
                </c:pt>
                <c:pt idx="8469">
                  <c:v>1617920</c:v>
                </c:pt>
                <c:pt idx="8470">
                  <c:v>1617920</c:v>
                </c:pt>
                <c:pt idx="8471">
                  <c:v>1617920</c:v>
                </c:pt>
                <c:pt idx="8472">
                  <c:v>1617920</c:v>
                </c:pt>
                <c:pt idx="8473">
                  <c:v>1617920</c:v>
                </c:pt>
                <c:pt idx="8474">
                  <c:v>1617920</c:v>
                </c:pt>
                <c:pt idx="8475">
                  <c:v>1617920</c:v>
                </c:pt>
                <c:pt idx="8476">
                  <c:v>1617920</c:v>
                </c:pt>
                <c:pt idx="8477">
                  <c:v>1617920</c:v>
                </c:pt>
                <c:pt idx="8478">
                  <c:v>1617920</c:v>
                </c:pt>
                <c:pt idx="8479">
                  <c:v>1617920</c:v>
                </c:pt>
                <c:pt idx="8480">
                  <c:v>1617920</c:v>
                </c:pt>
                <c:pt idx="8481">
                  <c:v>1617920</c:v>
                </c:pt>
                <c:pt idx="8482">
                  <c:v>1617920</c:v>
                </c:pt>
                <c:pt idx="8483">
                  <c:v>1617920</c:v>
                </c:pt>
                <c:pt idx="8484">
                  <c:v>1617920</c:v>
                </c:pt>
                <c:pt idx="8485">
                  <c:v>1617920</c:v>
                </c:pt>
                <c:pt idx="8486">
                  <c:v>1617920</c:v>
                </c:pt>
                <c:pt idx="8487">
                  <c:v>1617920</c:v>
                </c:pt>
                <c:pt idx="8488">
                  <c:v>1617920</c:v>
                </c:pt>
                <c:pt idx="8489">
                  <c:v>1617920</c:v>
                </c:pt>
                <c:pt idx="8490">
                  <c:v>1617920</c:v>
                </c:pt>
                <c:pt idx="8491">
                  <c:v>1617920</c:v>
                </c:pt>
                <c:pt idx="8492">
                  <c:v>1617920</c:v>
                </c:pt>
                <c:pt idx="8493">
                  <c:v>1617920</c:v>
                </c:pt>
                <c:pt idx="8494">
                  <c:v>1617920</c:v>
                </c:pt>
                <c:pt idx="8495">
                  <c:v>1617920</c:v>
                </c:pt>
                <c:pt idx="8496">
                  <c:v>1617920</c:v>
                </c:pt>
                <c:pt idx="8497">
                  <c:v>1617920</c:v>
                </c:pt>
                <c:pt idx="8498">
                  <c:v>1617920</c:v>
                </c:pt>
                <c:pt idx="8499">
                  <c:v>1617920</c:v>
                </c:pt>
                <c:pt idx="8500">
                  <c:v>1617920</c:v>
                </c:pt>
                <c:pt idx="8501">
                  <c:v>1617920</c:v>
                </c:pt>
                <c:pt idx="8502">
                  <c:v>1617920</c:v>
                </c:pt>
                <c:pt idx="8503">
                  <c:v>1617920</c:v>
                </c:pt>
                <c:pt idx="8504">
                  <c:v>1617920</c:v>
                </c:pt>
                <c:pt idx="8505">
                  <c:v>1617920</c:v>
                </c:pt>
                <c:pt idx="8506">
                  <c:v>1617920</c:v>
                </c:pt>
                <c:pt idx="8507">
                  <c:v>1617920</c:v>
                </c:pt>
                <c:pt idx="8508">
                  <c:v>1617920</c:v>
                </c:pt>
                <c:pt idx="8509">
                  <c:v>1617920</c:v>
                </c:pt>
                <c:pt idx="8510">
                  <c:v>1617920</c:v>
                </c:pt>
                <c:pt idx="8511">
                  <c:v>1617920</c:v>
                </c:pt>
                <c:pt idx="8512">
                  <c:v>1617920</c:v>
                </c:pt>
                <c:pt idx="8513">
                  <c:v>1617920</c:v>
                </c:pt>
                <c:pt idx="8514">
                  <c:v>1617920</c:v>
                </c:pt>
                <c:pt idx="8515">
                  <c:v>1617920</c:v>
                </c:pt>
                <c:pt idx="8516">
                  <c:v>1617920</c:v>
                </c:pt>
                <c:pt idx="8517">
                  <c:v>1617920</c:v>
                </c:pt>
                <c:pt idx="8518">
                  <c:v>1617920</c:v>
                </c:pt>
                <c:pt idx="8519">
                  <c:v>1617920</c:v>
                </c:pt>
                <c:pt idx="8520">
                  <c:v>1617920</c:v>
                </c:pt>
                <c:pt idx="8521">
                  <c:v>1617920</c:v>
                </c:pt>
                <c:pt idx="8522">
                  <c:v>1617920</c:v>
                </c:pt>
                <c:pt idx="8523">
                  <c:v>1617920</c:v>
                </c:pt>
                <c:pt idx="8524">
                  <c:v>1617920</c:v>
                </c:pt>
                <c:pt idx="8525">
                  <c:v>1617920</c:v>
                </c:pt>
                <c:pt idx="8526">
                  <c:v>1617920</c:v>
                </c:pt>
                <c:pt idx="8527">
                  <c:v>1617920</c:v>
                </c:pt>
                <c:pt idx="8528">
                  <c:v>1617920</c:v>
                </c:pt>
                <c:pt idx="8529">
                  <c:v>1617920</c:v>
                </c:pt>
                <c:pt idx="8530">
                  <c:v>1617920</c:v>
                </c:pt>
                <c:pt idx="8531">
                  <c:v>1617920</c:v>
                </c:pt>
                <c:pt idx="8532">
                  <c:v>1617920</c:v>
                </c:pt>
                <c:pt idx="8533">
                  <c:v>1617920</c:v>
                </c:pt>
                <c:pt idx="8534">
                  <c:v>1617920</c:v>
                </c:pt>
                <c:pt idx="8535">
                  <c:v>1617920</c:v>
                </c:pt>
                <c:pt idx="8536">
                  <c:v>1617920</c:v>
                </c:pt>
                <c:pt idx="8537">
                  <c:v>1617920</c:v>
                </c:pt>
                <c:pt idx="8538">
                  <c:v>1617920</c:v>
                </c:pt>
                <c:pt idx="8539">
                  <c:v>1617920</c:v>
                </c:pt>
                <c:pt idx="8540">
                  <c:v>1617920</c:v>
                </c:pt>
                <c:pt idx="8541">
                  <c:v>1617920</c:v>
                </c:pt>
                <c:pt idx="8542">
                  <c:v>1617920</c:v>
                </c:pt>
                <c:pt idx="8543">
                  <c:v>1617920</c:v>
                </c:pt>
                <c:pt idx="8544">
                  <c:v>1617920</c:v>
                </c:pt>
                <c:pt idx="8545">
                  <c:v>1617920</c:v>
                </c:pt>
                <c:pt idx="8546">
                  <c:v>1617920</c:v>
                </c:pt>
                <c:pt idx="8547">
                  <c:v>1617920</c:v>
                </c:pt>
                <c:pt idx="8548">
                  <c:v>1617920</c:v>
                </c:pt>
                <c:pt idx="8549">
                  <c:v>1617920</c:v>
                </c:pt>
                <c:pt idx="8550">
                  <c:v>1617920</c:v>
                </c:pt>
                <c:pt idx="8551">
                  <c:v>1617920</c:v>
                </c:pt>
                <c:pt idx="8552">
                  <c:v>1617920</c:v>
                </c:pt>
                <c:pt idx="8553">
                  <c:v>1617920</c:v>
                </c:pt>
                <c:pt idx="8554">
                  <c:v>1617920</c:v>
                </c:pt>
                <c:pt idx="8555">
                  <c:v>1617920</c:v>
                </c:pt>
                <c:pt idx="8556">
                  <c:v>1617920</c:v>
                </c:pt>
                <c:pt idx="8557">
                  <c:v>1617920</c:v>
                </c:pt>
                <c:pt idx="8558">
                  <c:v>1617920</c:v>
                </c:pt>
                <c:pt idx="8559">
                  <c:v>1617920</c:v>
                </c:pt>
                <c:pt idx="8560">
                  <c:v>1617920</c:v>
                </c:pt>
                <c:pt idx="8561">
                  <c:v>1617920</c:v>
                </c:pt>
                <c:pt idx="8562">
                  <c:v>1617920</c:v>
                </c:pt>
                <c:pt idx="8563">
                  <c:v>1617920</c:v>
                </c:pt>
                <c:pt idx="8564">
                  <c:v>1617920</c:v>
                </c:pt>
                <c:pt idx="8565">
                  <c:v>1617920</c:v>
                </c:pt>
                <c:pt idx="8566">
                  <c:v>1617920</c:v>
                </c:pt>
                <c:pt idx="8567">
                  <c:v>1617920</c:v>
                </c:pt>
                <c:pt idx="8568">
                  <c:v>1617920</c:v>
                </c:pt>
                <c:pt idx="8569">
                  <c:v>1617920</c:v>
                </c:pt>
                <c:pt idx="8570">
                  <c:v>1617920</c:v>
                </c:pt>
                <c:pt idx="8571">
                  <c:v>1617920</c:v>
                </c:pt>
                <c:pt idx="8572">
                  <c:v>1617920</c:v>
                </c:pt>
                <c:pt idx="8573">
                  <c:v>1617920</c:v>
                </c:pt>
                <c:pt idx="8574">
                  <c:v>1617920</c:v>
                </c:pt>
                <c:pt idx="8575">
                  <c:v>1617920</c:v>
                </c:pt>
                <c:pt idx="8576">
                  <c:v>1617920</c:v>
                </c:pt>
                <c:pt idx="8577">
                  <c:v>1617920</c:v>
                </c:pt>
                <c:pt idx="8578">
                  <c:v>1617920</c:v>
                </c:pt>
                <c:pt idx="8579">
                  <c:v>1617920</c:v>
                </c:pt>
                <c:pt idx="8580">
                  <c:v>1617920</c:v>
                </c:pt>
                <c:pt idx="8581">
                  <c:v>1617920</c:v>
                </c:pt>
                <c:pt idx="8582">
                  <c:v>1617920</c:v>
                </c:pt>
                <c:pt idx="8583">
                  <c:v>1617920</c:v>
                </c:pt>
                <c:pt idx="8584">
                  <c:v>1617920</c:v>
                </c:pt>
                <c:pt idx="8585">
                  <c:v>1617920</c:v>
                </c:pt>
                <c:pt idx="8586">
                  <c:v>1617920</c:v>
                </c:pt>
                <c:pt idx="8587">
                  <c:v>1617920</c:v>
                </c:pt>
                <c:pt idx="8588">
                  <c:v>1617920</c:v>
                </c:pt>
                <c:pt idx="8589">
                  <c:v>1617920</c:v>
                </c:pt>
                <c:pt idx="8590">
                  <c:v>1617920</c:v>
                </c:pt>
                <c:pt idx="8591">
                  <c:v>1617920</c:v>
                </c:pt>
                <c:pt idx="8592">
                  <c:v>1617920</c:v>
                </c:pt>
                <c:pt idx="8593">
                  <c:v>1617920</c:v>
                </c:pt>
                <c:pt idx="8594">
                  <c:v>1617920</c:v>
                </c:pt>
                <c:pt idx="8595">
                  <c:v>1617920</c:v>
                </c:pt>
                <c:pt idx="8596">
                  <c:v>1617920</c:v>
                </c:pt>
                <c:pt idx="8597">
                  <c:v>1617920</c:v>
                </c:pt>
                <c:pt idx="8598">
                  <c:v>1617920</c:v>
                </c:pt>
                <c:pt idx="8599">
                  <c:v>1617920</c:v>
                </c:pt>
                <c:pt idx="8600">
                  <c:v>1617920</c:v>
                </c:pt>
                <c:pt idx="8601">
                  <c:v>1617920</c:v>
                </c:pt>
                <c:pt idx="8602">
                  <c:v>1617920</c:v>
                </c:pt>
                <c:pt idx="8603">
                  <c:v>1617920</c:v>
                </c:pt>
                <c:pt idx="8604">
                  <c:v>1617920</c:v>
                </c:pt>
                <c:pt idx="8605">
                  <c:v>1617920</c:v>
                </c:pt>
                <c:pt idx="8606">
                  <c:v>1617920</c:v>
                </c:pt>
                <c:pt idx="8607">
                  <c:v>1617920</c:v>
                </c:pt>
                <c:pt idx="8608">
                  <c:v>1617920</c:v>
                </c:pt>
                <c:pt idx="8609">
                  <c:v>1617920</c:v>
                </c:pt>
                <c:pt idx="8610">
                  <c:v>1617920</c:v>
                </c:pt>
                <c:pt idx="8611">
                  <c:v>1617920</c:v>
                </c:pt>
                <c:pt idx="8612">
                  <c:v>1617920</c:v>
                </c:pt>
                <c:pt idx="8613">
                  <c:v>1617920</c:v>
                </c:pt>
                <c:pt idx="8614">
                  <c:v>1617920</c:v>
                </c:pt>
                <c:pt idx="8615">
                  <c:v>1617920</c:v>
                </c:pt>
                <c:pt idx="8616">
                  <c:v>1617920</c:v>
                </c:pt>
                <c:pt idx="8617">
                  <c:v>1617920</c:v>
                </c:pt>
                <c:pt idx="8618">
                  <c:v>1617920</c:v>
                </c:pt>
                <c:pt idx="8619">
                  <c:v>1617920</c:v>
                </c:pt>
                <c:pt idx="8620">
                  <c:v>1617920</c:v>
                </c:pt>
                <c:pt idx="8621">
                  <c:v>1617920</c:v>
                </c:pt>
                <c:pt idx="8622">
                  <c:v>1617920</c:v>
                </c:pt>
                <c:pt idx="8623">
                  <c:v>1617920</c:v>
                </c:pt>
                <c:pt idx="8624">
                  <c:v>1617920</c:v>
                </c:pt>
                <c:pt idx="8625">
                  <c:v>1617920</c:v>
                </c:pt>
                <c:pt idx="8626">
                  <c:v>1617920</c:v>
                </c:pt>
                <c:pt idx="8627">
                  <c:v>1617920</c:v>
                </c:pt>
                <c:pt idx="8628">
                  <c:v>1617920</c:v>
                </c:pt>
                <c:pt idx="8629">
                  <c:v>1617920</c:v>
                </c:pt>
                <c:pt idx="8630">
                  <c:v>1617920</c:v>
                </c:pt>
                <c:pt idx="8631">
                  <c:v>1617920</c:v>
                </c:pt>
                <c:pt idx="8632">
                  <c:v>1617920</c:v>
                </c:pt>
                <c:pt idx="8633">
                  <c:v>1617920</c:v>
                </c:pt>
                <c:pt idx="8634">
                  <c:v>1617920</c:v>
                </c:pt>
                <c:pt idx="8635">
                  <c:v>1617920</c:v>
                </c:pt>
                <c:pt idx="8636">
                  <c:v>1617920</c:v>
                </c:pt>
                <c:pt idx="8637">
                  <c:v>1617920</c:v>
                </c:pt>
                <c:pt idx="8638">
                  <c:v>1617920</c:v>
                </c:pt>
                <c:pt idx="8639">
                  <c:v>1617920</c:v>
                </c:pt>
                <c:pt idx="8640">
                  <c:v>1617920</c:v>
                </c:pt>
                <c:pt idx="8641">
                  <c:v>1617920</c:v>
                </c:pt>
                <c:pt idx="8642">
                  <c:v>1617920</c:v>
                </c:pt>
                <c:pt idx="8643">
                  <c:v>1617920</c:v>
                </c:pt>
                <c:pt idx="8644">
                  <c:v>1617920</c:v>
                </c:pt>
                <c:pt idx="8645">
                  <c:v>1617920</c:v>
                </c:pt>
                <c:pt idx="8646">
                  <c:v>1617920</c:v>
                </c:pt>
                <c:pt idx="8647">
                  <c:v>1617920</c:v>
                </c:pt>
                <c:pt idx="8648">
                  <c:v>1617920</c:v>
                </c:pt>
                <c:pt idx="8649">
                  <c:v>1617920</c:v>
                </c:pt>
                <c:pt idx="8650">
                  <c:v>1617920</c:v>
                </c:pt>
                <c:pt idx="8651">
                  <c:v>1617920</c:v>
                </c:pt>
                <c:pt idx="8652">
                  <c:v>1617920</c:v>
                </c:pt>
                <c:pt idx="8653">
                  <c:v>1617920</c:v>
                </c:pt>
                <c:pt idx="8654">
                  <c:v>1617920</c:v>
                </c:pt>
                <c:pt idx="8655">
                  <c:v>1617920</c:v>
                </c:pt>
                <c:pt idx="8656">
                  <c:v>1617920</c:v>
                </c:pt>
                <c:pt idx="8657">
                  <c:v>1617920</c:v>
                </c:pt>
                <c:pt idx="8658">
                  <c:v>1617920</c:v>
                </c:pt>
                <c:pt idx="8659">
                  <c:v>1617920</c:v>
                </c:pt>
                <c:pt idx="8660">
                  <c:v>1617920</c:v>
                </c:pt>
                <c:pt idx="8661">
                  <c:v>1617920</c:v>
                </c:pt>
                <c:pt idx="8662">
                  <c:v>1617920</c:v>
                </c:pt>
                <c:pt idx="8663">
                  <c:v>1617920</c:v>
                </c:pt>
                <c:pt idx="8664">
                  <c:v>1617920</c:v>
                </c:pt>
                <c:pt idx="8665">
                  <c:v>1617920</c:v>
                </c:pt>
                <c:pt idx="8666">
                  <c:v>1617920</c:v>
                </c:pt>
                <c:pt idx="8667">
                  <c:v>1617920</c:v>
                </c:pt>
                <c:pt idx="8668">
                  <c:v>1617920</c:v>
                </c:pt>
                <c:pt idx="8669">
                  <c:v>1617920</c:v>
                </c:pt>
                <c:pt idx="8670">
                  <c:v>1617920</c:v>
                </c:pt>
                <c:pt idx="8671">
                  <c:v>1617920</c:v>
                </c:pt>
                <c:pt idx="8672">
                  <c:v>1617920</c:v>
                </c:pt>
                <c:pt idx="8673">
                  <c:v>1617920</c:v>
                </c:pt>
                <c:pt idx="8674">
                  <c:v>1617920</c:v>
                </c:pt>
                <c:pt idx="8675">
                  <c:v>1617920</c:v>
                </c:pt>
                <c:pt idx="8676">
                  <c:v>1617920</c:v>
                </c:pt>
                <c:pt idx="8677">
                  <c:v>1617920</c:v>
                </c:pt>
                <c:pt idx="8678">
                  <c:v>1617920</c:v>
                </c:pt>
                <c:pt idx="8679">
                  <c:v>1617920</c:v>
                </c:pt>
                <c:pt idx="8680">
                  <c:v>1617920</c:v>
                </c:pt>
                <c:pt idx="8681">
                  <c:v>1617920</c:v>
                </c:pt>
                <c:pt idx="8682">
                  <c:v>1617920</c:v>
                </c:pt>
                <c:pt idx="8683">
                  <c:v>1617920</c:v>
                </c:pt>
                <c:pt idx="8684">
                  <c:v>1617920</c:v>
                </c:pt>
                <c:pt idx="8685">
                  <c:v>1617920</c:v>
                </c:pt>
                <c:pt idx="8686">
                  <c:v>1617920</c:v>
                </c:pt>
                <c:pt idx="8687">
                  <c:v>1617920</c:v>
                </c:pt>
                <c:pt idx="8688">
                  <c:v>1617920</c:v>
                </c:pt>
                <c:pt idx="8689">
                  <c:v>1617920</c:v>
                </c:pt>
                <c:pt idx="8690">
                  <c:v>1617920</c:v>
                </c:pt>
                <c:pt idx="8691">
                  <c:v>1617920</c:v>
                </c:pt>
                <c:pt idx="8692">
                  <c:v>1617920</c:v>
                </c:pt>
                <c:pt idx="8693">
                  <c:v>1617920</c:v>
                </c:pt>
                <c:pt idx="8694">
                  <c:v>1617920</c:v>
                </c:pt>
                <c:pt idx="8695">
                  <c:v>1617920</c:v>
                </c:pt>
                <c:pt idx="8696">
                  <c:v>1617920</c:v>
                </c:pt>
                <c:pt idx="8697">
                  <c:v>1617920</c:v>
                </c:pt>
                <c:pt idx="8698">
                  <c:v>1617920</c:v>
                </c:pt>
                <c:pt idx="8699">
                  <c:v>1617920</c:v>
                </c:pt>
                <c:pt idx="8700">
                  <c:v>1617920</c:v>
                </c:pt>
                <c:pt idx="8701">
                  <c:v>1617920</c:v>
                </c:pt>
                <c:pt idx="8702">
                  <c:v>1617920</c:v>
                </c:pt>
                <c:pt idx="8703">
                  <c:v>1617920</c:v>
                </c:pt>
                <c:pt idx="8704">
                  <c:v>1617920</c:v>
                </c:pt>
                <c:pt idx="8705">
                  <c:v>1617920</c:v>
                </c:pt>
                <c:pt idx="8706">
                  <c:v>1617920</c:v>
                </c:pt>
                <c:pt idx="8707">
                  <c:v>1617920</c:v>
                </c:pt>
                <c:pt idx="8708">
                  <c:v>1617920</c:v>
                </c:pt>
                <c:pt idx="8709">
                  <c:v>1617920</c:v>
                </c:pt>
                <c:pt idx="8710">
                  <c:v>1617920</c:v>
                </c:pt>
                <c:pt idx="8711">
                  <c:v>1617920</c:v>
                </c:pt>
                <c:pt idx="8712">
                  <c:v>1617920</c:v>
                </c:pt>
                <c:pt idx="8713">
                  <c:v>1617920</c:v>
                </c:pt>
                <c:pt idx="8714">
                  <c:v>1617920</c:v>
                </c:pt>
                <c:pt idx="8715">
                  <c:v>1617920</c:v>
                </c:pt>
                <c:pt idx="8716">
                  <c:v>1617920</c:v>
                </c:pt>
                <c:pt idx="8717">
                  <c:v>1617920</c:v>
                </c:pt>
                <c:pt idx="8718">
                  <c:v>1617920</c:v>
                </c:pt>
                <c:pt idx="8719">
                  <c:v>1617920</c:v>
                </c:pt>
                <c:pt idx="8720">
                  <c:v>1617920</c:v>
                </c:pt>
                <c:pt idx="8721">
                  <c:v>1617920</c:v>
                </c:pt>
                <c:pt idx="8722">
                  <c:v>1617920</c:v>
                </c:pt>
                <c:pt idx="8723">
                  <c:v>1617920</c:v>
                </c:pt>
                <c:pt idx="8724">
                  <c:v>1617920</c:v>
                </c:pt>
                <c:pt idx="8725">
                  <c:v>1617920</c:v>
                </c:pt>
                <c:pt idx="8726">
                  <c:v>1617920</c:v>
                </c:pt>
                <c:pt idx="8727">
                  <c:v>1617920</c:v>
                </c:pt>
                <c:pt idx="8728">
                  <c:v>1617920</c:v>
                </c:pt>
                <c:pt idx="8729">
                  <c:v>1617920</c:v>
                </c:pt>
                <c:pt idx="8730">
                  <c:v>1617920</c:v>
                </c:pt>
                <c:pt idx="8731">
                  <c:v>1617920</c:v>
                </c:pt>
                <c:pt idx="8732">
                  <c:v>1617920</c:v>
                </c:pt>
                <c:pt idx="8733">
                  <c:v>1617920</c:v>
                </c:pt>
                <c:pt idx="8734">
                  <c:v>1617920</c:v>
                </c:pt>
                <c:pt idx="8735">
                  <c:v>1617920</c:v>
                </c:pt>
                <c:pt idx="8736">
                  <c:v>1617920</c:v>
                </c:pt>
                <c:pt idx="8737">
                  <c:v>1617920</c:v>
                </c:pt>
                <c:pt idx="8738">
                  <c:v>1617920</c:v>
                </c:pt>
                <c:pt idx="8739">
                  <c:v>1617920</c:v>
                </c:pt>
                <c:pt idx="8740">
                  <c:v>1617920</c:v>
                </c:pt>
                <c:pt idx="8741">
                  <c:v>1617920</c:v>
                </c:pt>
                <c:pt idx="8742">
                  <c:v>1617920</c:v>
                </c:pt>
                <c:pt idx="8743">
                  <c:v>1617920</c:v>
                </c:pt>
                <c:pt idx="8744">
                  <c:v>1617920</c:v>
                </c:pt>
                <c:pt idx="8745">
                  <c:v>1617920</c:v>
                </c:pt>
                <c:pt idx="8746">
                  <c:v>1617920</c:v>
                </c:pt>
                <c:pt idx="8747">
                  <c:v>1617920</c:v>
                </c:pt>
                <c:pt idx="8748">
                  <c:v>1617920</c:v>
                </c:pt>
                <c:pt idx="8749">
                  <c:v>1617920</c:v>
                </c:pt>
                <c:pt idx="8750">
                  <c:v>1617920</c:v>
                </c:pt>
                <c:pt idx="8751">
                  <c:v>1617920</c:v>
                </c:pt>
                <c:pt idx="8752">
                  <c:v>1617920</c:v>
                </c:pt>
                <c:pt idx="8753">
                  <c:v>1617920</c:v>
                </c:pt>
                <c:pt idx="8754">
                  <c:v>1617920</c:v>
                </c:pt>
                <c:pt idx="8755">
                  <c:v>1617920</c:v>
                </c:pt>
                <c:pt idx="8756">
                  <c:v>1617920</c:v>
                </c:pt>
                <c:pt idx="8757">
                  <c:v>1617920</c:v>
                </c:pt>
                <c:pt idx="8758">
                  <c:v>1617920</c:v>
                </c:pt>
                <c:pt idx="8759">
                  <c:v>1617920</c:v>
                </c:pt>
                <c:pt idx="8760">
                  <c:v>1617920</c:v>
                </c:pt>
                <c:pt idx="8761">
                  <c:v>1617920</c:v>
                </c:pt>
                <c:pt idx="8762">
                  <c:v>1617920</c:v>
                </c:pt>
                <c:pt idx="8763">
                  <c:v>1617920</c:v>
                </c:pt>
                <c:pt idx="8764">
                  <c:v>1617920</c:v>
                </c:pt>
                <c:pt idx="8765">
                  <c:v>1617920</c:v>
                </c:pt>
                <c:pt idx="8766">
                  <c:v>1617920</c:v>
                </c:pt>
                <c:pt idx="8767">
                  <c:v>1617920</c:v>
                </c:pt>
                <c:pt idx="8768">
                  <c:v>1617920</c:v>
                </c:pt>
                <c:pt idx="8769">
                  <c:v>1617920</c:v>
                </c:pt>
                <c:pt idx="8770">
                  <c:v>1617920</c:v>
                </c:pt>
                <c:pt idx="8771">
                  <c:v>1617920</c:v>
                </c:pt>
                <c:pt idx="8772">
                  <c:v>1617920</c:v>
                </c:pt>
                <c:pt idx="8773">
                  <c:v>1617920</c:v>
                </c:pt>
                <c:pt idx="8774">
                  <c:v>1617920</c:v>
                </c:pt>
                <c:pt idx="8775">
                  <c:v>1617920</c:v>
                </c:pt>
                <c:pt idx="8776">
                  <c:v>1617920</c:v>
                </c:pt>
                <c:pt idx="8777">
                  <c:v>1617920</c:v>
                </c:pt>
                <c:pt idx="8778">
                  <c:v>1617920</c:v>
                </c:pt>
                <c:pt idx="8779">
                  <c:v>1617920</c:v>
                </c:pt>
                <c:pt idx="8780">
                  <c:v>1617920</c:v>
                </c:pt>
                <c:pt idx="8781">
                  <c:v>1617920</c:v>
                </c:pt>
                <c:pt idx="8782">
                  <c:v>1617920</c:v>
                </c:pt>
                <c:pt idx="8783">
                  <c:v>1617920</c:v>
                </c:pt>
                <c:pt idx="8784">
                  <c:v>1617920</c:v>
                </c:pt>
                <c:pt idx="8785">
                  <c:v>1617920</c:v>
                </c:pt>
                <c:pt idx="8786">
                  <c:v>1617920</c:v>
                </c:pt>
                <c:pt idx="8787">
                  <c:v>1617920</c:v>
                </c:pt>
                <c:pt idx="8788">
                  <c:v>1617920</c:v>
                </c:pt>
                <c:pt idx="8789">
                  <c:v>1617920</c:v>
                </c:pt>
                <c:pt idx="8790">
                  <c:v>1617920</c:v>
                </c:pt>
                <c:pt idx="8791">
                  <c:v>1617920</c:v>
                </c:pt>
                <c:pt idx="8792">
                  <c:v>1617920</c:v>
                </c:pt>
                <c:pt idx="8793">
                  <c:v>1617920</c:v>
                </c:pt>
                <c:pt idx="8794">
                  <c:v>1617920</c:v>
                </c:pt>
                <c:pt idx="8795">
                  <c:v>1617920</c:v>
                </c:pt>
                <c:pt idx="8796">
                  <c:v>1617920</c:v>
                </c:pt>
                <c:pt idx="8797">
                  <c:v>1617920</c:v>
                </c:pt>
                <c:pt idx="8798">
                  <c:v>1617920</c:v>
                </c:pt>
                <c:pt idx="8799">
                  <c:v>1617920</c:v>
                </c:pt>
                <c:pt idx="8800">
                  <c:v>1617920</c:v>
                </c:pt>
                <c:pt idx="8801">
                  <c:v>1617920</c:v>
                </c:pt>
                <c:pt idx="8802">
                  <c:v>1617920</c:v>
                </c:pt>
                <c:pt idx="8803">
                  <c:v>1617920</c:v>
                </c:pt>
                <c:pt idx="8804">
                  <c:v>1617920</c:v>
                </c:pt>
                <c:pt idx="8805">
                  <c:v>1617920</c:v>
                </c:pt>
                <c:pt idx="8806">
                  <c:v>1617920</c:v>
                </c:pt>
                <c:pt idx="8807">
                  <c:v>1617920</c:v>
                </c:pt>
                <c:pt idx="8808">
                  <c:v>1617920</c:v>
                </c:pt>
                <c:pt idx="8809">
                  <c:v>1617920</c:v>
                </c:pt>
                <c:pt idx="8810">
                  <c:v>1617920</c:v>
                </c:pt>
                <c:pt idx="8811">
                  <c:v>1617920</c:v>
                </c:pt>
                <c:pt idx="8812">
                  <c:v>1617920</c:v>
                </c:pt>
                <c:pt idx="8813">
                  <c:v>1617920</c:v>
                </c:pt>
                <c:pt idx="8814">
                  <c:v>1617920</c:v>
                </c:pt>
                <c:pt idx="8815">
                  <c:v>1617920</c:v>
                </c:pt>
                <c:pt idx="8816">
                  <c:v>1617920</c:v>
                </c:pt>
                <c:pt idx="8817">
                  <c:v>1617920</c:v>
                </c:pt>
                <c:pt idx="8818">
                  <c:v>1617920</c:v>
                </c:pt>
                <c:pt idx="8819">
                  <c:v>1617920</c:v>
                </c:pt>
                <c:pt idx="8820">
                  <c:v>1617920</c:v>
                </c:pt>
                <c:pt idx="8821">
                  <c:v>1617920</c:v>
                </c:pt>
                <c:pt idx="8822">
                  <c:v>1617920</c:v>
                </c:pt>
                <c:pt idx="8823">
                  <c:v>1617920</c:v>
                </c:pt>
                <c:pt idx="8824">
                  <c:v>1617920</c:v>
                </c:pt>
                <c:pt idx="8825">
                  <c:v>1617920</c:v>
                </c:pt>
                <c:pt idx="8826">
                  <c:v>1617920</c:v>
                </c:pt>
                <c:pt idx="8827">
                  <c:v>1617920</c:v>
                </c:pt>
                <c:pt idx="8828">
                  <c:v>1617920</c:v>
                </c:pt>
                <c:pt idx="8829">
                  <c:v>1617920</c:v>
                </c:pt>
                <c:pt idx="8830">
                  <c:v>1617920</c:v>
                </c:pt>
                <c:pt idx="8831">
                  <c:v>1617920</c:v>
                </c:pt>
                <c:pt idx="8832">
                  <c:v>1617920</c:v>
                </c:pt>
                <c:pt idx="8833">
                  <c:v>1617920</c:v>
                </c:pt>
                <c:pt idx="8834">
                  <c:v>1617920</c:v>
                </c:pt>
                <c:pt idx="8835">
                  <c:v>1617920</c:v>
                </c:pt>
                <c:pt idx="8836">
                  <c:v>1617920</c:v>
                </c:pt>
                <c:pt idx="8837">
                  <c:v>1617920</c:v>
                </c:pt>
                <c:pt idx="8838">
                  <c:v>1617920</c:v>
                </c:pt>
                <c:pt idx="8839">
                  <c:v>1617920</c:v>
                </c:pt>
                <c:pt idx="8840">
                  <c:v>1617920</c:v>
                </c:pt>
                <c:pt idx="8841">
                  <c:v>1617920</c:v>
                </c:pt>
                <c:pt idx="8842">
                  <c:v>1617920</c:v>
                </c:pt>
                <c:pt idx="8843">
                  <c:v>1617920</c:v>
                </c:pt>
                <c:pt idx="8844">
                  <c:v>1617920</c:v>
                </c:pt>
                <c:pt idx="8845">
                  <c:v>1617920</c:v>
                </c:pt>
                <c:pt idx="8846">
                  <c:v>1617920</c:v>
                </c:pt>
                <c:pt idx="8847">
                  <c:v>1617920</c:v>
                </c:pt>
                <c:pt idx="8848">
                  <c:v>1617920</c:v>
                </c:pt>
                <c:pt idx="8849">
                  <c:v>1617920</c:v>
                </c:pt>
                <c:pt idx="8850">
                  <c:v>1617920</c:v>
                </c:pt>
                <c:pt idx="8851">
                  <c:v>1617920</c:v>
                </c:pt>
                <c:pt idx="8852">
                  <c:v>1617920</c:v>
                </c:pt>
                <c:pt idx="8853">
                  <c:v>1617920</c:v>
                </c:pt>
                <c:pt idx="8854">
                  <c:v>1617920</c:v>
                </c:pt>
                <c:pt idx="8855">
                  <c:v>1617920</c:v>
                </c:pt>
                <c:pt idx="8856">
                  <c:v>1617920</c:v>
                </c:pt>
                <c:pt idx="8857">
                  <c:v>1617920</c:v>
                </c:pt>
                <c:pt idx="8858">
                  <c:v>1617920</c:v>
                </c:pt>
                <c:pt idx="8859">
                  <c:v>1617920</c:v>
                </c:pt>
                <c:pt idx="8860">
                  <c:v>1617920</c:v>
                </c:pt>
                <c:pt idx="8861">
                  <c:v>1617920</c:v>
                </c:pt>
                <c:pt idx="8862">
                  <c:v>1617920</c:v>
                </c:pt>
                <c:pt idx="8863">
                  <c:v>1617920</c:v>
                </c:pt>
                <c:pt idx="8864">
                  <c:v>1617920</c:v>
                </c:pt>
                <c:pt idx="8865">
                  <c:v>1617920</c:v>
                </c:pt>
                <c:pt idx="8866">
                  <c:v>1617920</c:v>
                </c:pt>
                <c:pt idx="8867">
                  <c:v>1617920</c:v>
                </c:pt>
                <c:pt idx="8868">
                  <c:v>1617920</c:v>
                </c:pt>
                <c:pt idx="8869">
                  <c:v>1617920</c:v>
                </c:pt>
                <c:pt idx="8870">
                  <c:v>1617920</c:v>
                </c:pt>
                <c:pt idx="8871">
                  <c:v>1617920</c:v>
                </c:pt>
                <c:pt idx="8872">
                  <c:v>1617920</c:v>
                </c:pt>
                <c:pt idx="8873">
                  <c:v>1617920</c:v>
                </c:pt>
                <c:pt idx="8874">
                  <c:v>1617920</c:v>
                </c:pt>
                <c:pt idx="8875">
                  <c:v>1617920</c:v>
                </c:pt>
                <c:pt idx="8876">
                  <c:v>1617920</c:v>
                </c:pt>
                <c:pt idx="8877">
                  <c:v>1617920</c:v>
                </c:pt>
                <c:pt idx="8878">
                  <c:v>1617920</c:v>
                </c:pt>
                <c:pt idx="8879">
                  <c:v>1617920</c:v>
                </c:pt>
                <c:pt idx="8880">
                  <c:v>1617920</c:v>
                </c:pt>
                <c:pt idx="8881">
                  <c:v>1617920</c:v>
                </c:pt>
                <c:pt idx="8882">
                  <c:v>1617920</c:v>
                </c:pt>
                <c:pt idx="8883">
                  <c:v>1617920</c:v>
                </c:pt>
                <c:pt idx="8884">
                  <c:v>1617920</c:v>
                </c:pt>
                <c:pt idx="8885">
                  <c:v>1617920</c:v>
                </c:pt>
                <c:pt idx="8886">
                  <c:v>1617920</c:v>
                </c:pt>
                <c:pt idx="8887">
                  <c:v>1617920</c:v>
                </c:pt>
                <c:pt idx="8888">
                  <c:v>1617920</c:v>
                </c:pt>
                <c:pt idx="8889">
                  <c:v>1617920</c:v>
                </c:pt>
                <c:pt idx="8890">
                  <c:v>1617920</c:v>
                </c:pt>
                <c:pt idx="8891">
                  <c:v>1617920</c:v>
                </c:pt>
                <c:pt idx="8892">
                  <c:v>1617920</c:v>
                </c:pt>
                <c:pt idx="8893">
                  <c:v>1617920</c:v>
                </c:pt>
                <c:pt idx="8894">
                  <c:v>1617920</c:v>
                </c:pt>
                <c:pt idx="8895">
                  <c:v>1617920</c:v>
                </c:pt>
                <c:pt idx="8896">
                  <c:v>1617920</c:v>
                </c:pt>
                <c:pt idx="8897">
                  <c:v>1617920</c:v>
                </c:pt>
                <c:pt idx="8898">
                  <c:v>1617920</c:v>
                </c:pt>
                <c:pt idx="8899">
                  <c:v>1617920</c:v>
                </c:pt>
                <c:pt idx="8900">
                  <c:v>1617920</c:v>
                </c:pt>
                <c:pt idx="8901">
                  <c:v>1617920</c:v>
                </c:pt>
                <c:pt idx="8902">
                  <c:v>1617920</c:v>
                </c:pt>
                <c:pt idx="8903">
                  <c:v>1617920</c:v>
                </c:pt>
                <c:pt idx="8904">
                  <c:v>1617920</c:v>
                </c:pt>
                <c:pt idx="8905">
                  <c:v>1617920</c:v>
                </c:pt>
                <c:pt idx="8906">
                  <c:v>1617920</c:v>
                </c:pt>
                <c:pt idx="8907">
                  <c:v>1617920</c:v>
                </c:pt>
                <c:pt idx="8908">
                  <c:v>1617920</c:v>
                </c:pt>
                <c:pt idx="8909">
                  <c:v>1617920</c:v>
                </c:pt>
                <c:pt idx="8910">
                  <c:v>1617920</c:v>
                </c:pt>
                <c:pt idx="8911">
                  <c:v>1617920</c:v>
                </c:pt>
                <c:pt idx="8912">
                  <c:v>1617920</c:v>
                </c:pt>
                <c:pt idx="8913">
                  <c:v>1617920</c:v>
                </c:pt>
                <c:pt idx="8914">
                  <c:v>1617920</c:v>
                </c:pt>
                <c:pt idx="8915">
                  <c:v>1617920</c:v>
                </c:pt>
                <c:pt idx="8916">
                  <c:v>1617920</c:v>
                </c:pt>
                <c:pt idx="8917">
                  <c:v>1617920</c:v>
                </c:pt>
                <c:pt idx="8918">
                  <c:v>1617920</c:v>
                </c:pt>
                <c:pt idx="8919">
                  <c:v>1617920</c:v>
                </c:pt>
                <c:pt idx="8920">
                  <c:v>1617920</c:v>
                </c:pt>
                <c:pt idx="8921">
                  <c:v>1617920</c:v>
                </c:pt>
                <c:pt idx="8922">
                  <c:v>1617920</c:v>
                </c:pt>
                <c:pt idx="8923">
                  <c:v>1617920</c:v>
                </c:pt>
                <c:pt idx="8924">
                  <c:v>1617920</c:v>
                </c:pt>
                <c:pt idx="8925">
                  <c:v>1617920</c:v>
                </c:pt>
                <c:pt idx="8926">
                  <c:v>1617920</c:v>
                </c:pt>
                <c:pt idx="8927">
                  <c:v>1617920</c:v>
                </c:pt>
                <c:pt idx="8928">
                  <c:v>1617920</c:v>
                </c:pt>
                <c:pt idx="8929">
                  <c:v>1617920</c:v>
                </c:pt>
                <c:pt idx="8930">
                  <c:v>1617920</c:v>
                </c:pt>
                <c:pt idx="8931">
                  <c:v>1617920</c:v>
                </c:pt>
                <c:pt idx="8932">
                  <c:v>1617920</c:v>
                </c:pt>
                <c:pt idx="8933">
                  <c:v>1617920</c:v>
                </c:pt>
                <c:pt idx="8934">
                  <c:v>1617920</c:v>
                </c:pt>
                <c:pt idx="8935">
                  <c:v>1617920</c:v>
                </c:pt>
                <c:pt idx="8936">
                  <c:v>1617920</c:v>
                </c:pt>
                <c:pt idx="8937">
                  <c:v>1617920</c:v>
                </c:pt>
                <c:pt idx="8938">
                  <c:v>1617920</c:v>
                </c:pt>
                <c:pt idx="8939">
                  <c:v>1617920</c:v>
                </c:pt>
                <c:pt idx="8940">
                  <c:v>1617920</c:v>
                </c:pt>
                <c:pt idx="8941">
                  <c:v>1617920</c:v>
                </c:pt>
                <c:pt idx="8942">
                  <c:v>1617920</c:v>
                </c:pt>
                <c:pt idx="8943">
                  <c:v>1617920</c:v>
                </c:pt>
                <c:pt idx="8944">
                  <c:v>1617920</c:v>
                </c:pt>
                <c:pt idx="8945">
                  <c:v>1617920</c:v>
                </c:pt>
                <c:pt idx="8946">
                  <c:v>1617920</c:v>
                </c:pt>
                <c:pt idx="8947">
                  <c:v>1617920</c:v>
                </c:pt>
                <c:pt idx="8948">
                  <c:v>1617920</c:v>
                </c:pt>
                <c:pt idx="8949">
                  <c:v>1617920</c:v>
                </c:pt>
                <c:pt idx="8950">
                  <c:v>1617920</c:v>
                </c:pt>
                <c:pt idx="8951">
                  <c:v>1617920</c:v>
                </c:pt>
                <c:pt idx="8952">
                  <c:v>1617920</c:v>
                </c:pt>
                <c:pt idx="8953">
                  <c:v>1617920</c:v>
                </c:pt>
                <c:pt idx="8954">
                  <c:v>1617920</c:v>
                </c:pt>
                <c:pt idx="8955">
                  <c:v>1617920</c:v>
                </c:pt>
                <c:pt idx="8956">
                  <c:v>1617920</c:v>
                </c:pt>
                <c:pt idx="8957">
                  <c:v>1617920</c:v>
                </c:pt>
                <c:pt idx="8958">
                  <c:v>1617920</c:v>
                </c:pt>
                <c:pt idx="8959">
                  <c:v>1617920</c:v>
                </c:pt>
                <c:pt idx="8960">
                  <c:v>1617920</c:v>
                </c:pt>
                <c:pt idx="8961">
                  <c:v>1617920</c:v>
                </c:pt>
                <c:pt idx="8962">
                  <c:v>1617920</c:v>
                </c:pt>
                <c:pt idx="8963">
                  <c:v>1617920</c:v>
                </c:pt>
                <c:pt idx="8964">
                  <c:v>1617920</c:v>
                </c:pt>
                <c:pt idx="8965">
                  <c:v>1617920</c:v>
                </c:pt>
                <c:pt idx="8966">
                  <c:v>1617920</c:v>
                </c:pt>
                <c:pt idx="8967">
                  <c:v>1617920</c:v>
                </c:pt>
                <c:pt idx="8968">
                  <c:v>1617920</c:v>
                </c:pt>
                <c:pt idx="8969">
                  <c:v>1617920</c:v>
                </c:pt>
                <c:pt idx="8970">
                  <c:v>1617920</c:v>
                </c:pt>
                <c:pt idx="8971">
                  <c:v>1617920</c:v>
                </c:pt>
                <c:pt idx="8972">
                  <c:v>1617920</c:v>
                </c:pt>
                <c:pt idx="8973">
                  <c:v>1617920</c:v>
                </c:pt>
                <c:pt idx="8974">
                  <c:v>1617920</c:v>
                </c:pt>
                <c:pt idx="8975">
                  <c:v>1617920</c:v>
                </c:pt>
                <c:pt idx="8976">
                  <c:v>1617920</c:v>
                </c:pt>
                <c:pt idx="8977">
                  <c:v>1617920</c:v>
                </c:pt>
                <c:pt idx="8978">
                  <c:v>1617920</c:v>
                </c:pt>
                <c:pt idx="8979">
                  <c:v>1617920</c:v>
                </c:pt>
                <c:pt idx="8980">
                  <c:v>1617920</c:v>
                </c:pt>
                <c:pt idx="8981">
                  <c:v>1617920</c:v>
                </c:pt>
                <c:pt idx="8982">
                  <c:v>1617920</c:v>
                </c:pt>
                <c:pt idx="8983">
                  <c:v>1617920</c:v>
                </c:pt>
                <c:pt idx="8984">
                  <c:v>1617920</c:v>
                </c:pt>
                <c:pt idx="8985">
                  <c:v>1617920</c:v>
                </c:pt>
                <c:pt idx="8986">
                  <c:v>1617920</c:v>
                </c:pt>
                <c:pt idx="8987">
                  <c:v>1617920</c:v>
                </c:pt>
                <c:pt idx="8988">
                  <c:v>1617920</c:v>
                </c:pt>
                <c:pt idx="8989">
                  <c:v>1617920</c:v>
                </c:pt>
                <c:pt idx="8990">
                  <c:v>1617920</c:v>
                </c:pt>
                <c:pt idx="8991">
                  <c:v>1617920</c:v>
                </c:pt>
                <c:pt idx="8992">
                  <c:v>1617920</c:v>
                </c:pt>
                <c:pt idx="8993">
                  <c:v>1617920</c:v>
                </c:pt>
                <c:pt idx="8994">
                  <c:v>1617920</c:v>
                </c:pt>
                <c:pt idx="8995">
                  <c:v>1617920</c:v>
                </c:pt>
                <c:pt idx="8996">
                  <c:v>1617920</c:v>
                </c:pt>
                <c:pt idx="8997">
                  <c:v>1617920</c:v>
                </c:pt>
                <c:pt idx="8998">
                  <c:v>1617920</c:v>
                </c:pt>
                <c:pt idx="8999">
                  <c:v>1617920</c:v>
                </c:pt>
                <c:pt idx="9000">
                  <c:v>1617920</c:v>
                </c:pt>
                <c:pt idx="9001">
                  <c:v>1617920</c:v>
                </c:pt>
                <c:pt idx="9002">
                  <c:v>1617920</c:v>
                </c:pt>
                <c:pt idx="9003">
                  <c:v>1617920</c:v>
                </c:pt>
                <c:pt idx="9004">
                  <c:v>1617920</c:v>
                </c:pt>
                <c:pt idx="9005">
                  <c:v>1617920</c:v>
                </c:pt>
                <c:pt idx="9006">
                  <c:v>1617920</c:v>
                </c:pt>
                <c:pt idx="9007">
                  <c:v>1617920</c:v>
                </c:pt>
                <c:pt idx="9008">
                  <c:v>1617920</c:v>
                </c:pt>
                <c:pt idx="9009">
                  <c:v>1617920</c:v>
                </c:pt>
                <c:pt idx="9010">
                  <c:v>1617920</c:v>
                </c:pt>
                <c:pt idx="9011">
                  <c:v>1617920</c:v>
                </c:pt>
                <c:pt idx="9012">
                  <c:v>1617920</c:v>
                </c:pt>
                <c:pt idx="9013">
                  <c:v>1617920</c:v>
                </c:pt>
                <c:pt idx="9014">
                  <c:v>1617920</c:v>
                </c:pt>
                <c:pt idx="9015">
                  <c:v>1617920</c:v>
                </c:pt>
                <c:pt idx="9016">
                  <c:v>1617920</c:v>
                </c:pt>
                <c:pt idx="9017">
                  <c:v>1617920</c:v>
                </c:pt>
                <c:pt idx="9018">
                  <c:v>1617920</c:v>
                </c:pt>
                <c:pt idx="9019">
                  <c:v>1617920</c:v>
                </c:pt>
                <c:pt idx="9020">
                  <c:v>1617920</c:v>
                </c:pt>
                <c:pt idx="9021">
                  <c:v>1617920</c:v>
                </c:pt>
                <c:pt idx="9022">
                  <c:v>1617920</c:v>
                </c:pt>
                <c:pt idx="9023">
                  <c:v>1617920</c:v>
                </c:pt>
                <c:pt idx="9024">
                  <c:v>1617920</c:v>
                </c:pt>
                <c:pt idx="9025">
                  <c:v>1617920</c:v>
                </c:pt>
                <c:pt idx="9026">
                  <c:v>1617920</c:v>
                </c:pt>
                <c:pt idx="9027">
                  <c:v>1617920</c:v>
                </c:pt>
                <c:pt idx="9028">
                  <c:v>1617920</c:v>
                </c:pt>
                <c:pt idx="9029">
                  <c:v>1617920</c:v>
                </c:pt>
                <c:pt idx="9030">
                  <c:v>1617920</c:v>
                </c:pt>
                <c:pt idx="9031">
                  <c:v>1617920</c:v>
                </c:pt>
                <c:pt idx="9032">
                  <c:v>1617920</c:v>
                </c:pt>
                <c:pt idx="9033">
                  <c:v>1617920</c:v>
                </c:pt>
                <c:pt idx="9034">
                  <c:v>1617920</c:v>
                </c:pt>
                <c:pt idx="9035">
                  <c:v>1617920</c:v>
                </c:pt>
                <c:pt idx="9036">
                  <c:v>1617920</c:v>
                </c:pt>
                <c:pt idx="9037">
                  <c:v>1617920</c:v>
                </c:pt>
                <c:pt idx="9038">
                  <c:v>1617920</c:v>
                </c:pt>
                <c:pt idx="9039">
                  <c:v>1617920</c:v>
                </c:pt>
                <c:pt idx="9040">
                  <c:v>1617920</c:v>
                </c:pt>
                <c:pt idx="9041">
                  <c:v>1617920</c:v>
                </c:pt>
                <c:pt idx="9042">
                  <c:v>1617920</c:v>
                </c:pt>
                <c:pt idx="9043">
                  <c:v>1617920</c:v>
                </c:pt>
                <c:pt idx="9044">
                  <c:v>1617920</c:v>
                </c:pt>
                <c:pt idx="9045">
                  <c:v>1617920</c:v>
                </c:pt>
                <c:pt idx="9046">
                  <c:v>1617920</c:v>
                </c:pt>
                <c:pt idx="9047">
                  <c:v>1617920</c:v>
                </c:pt>
                <c:pt idx="9048">
                  <c:v>1617920</c:v>
                </c:pt>
                <c:pt idx="9049">
                  <c:v>1617920</c:v>
                </c:pt>
                <c:pt idx="9050">
                  <c:v>1617920</c:v>
                </c:pt>
                <c:pt idx="9051">
                  <c:v>1617920</c:v>
                </c:pt>
                <c:pt idx="9052">
                  <c:v>1617920</c:v>
                </c:pt>
                <c:pt idx="9053">
                  <c:v>1617920</c:v>
                </c:pt>
                <c:pt idx="9054">
                  <c:v>1617920</c:v>
                </c:pt>
                <c:pt idx="9055">
                  <c:v>1617920</c:v>
                </c:pt>
                <c:pt idx="9056">
                  <c:v>1617920</c:v>
                </c:pt>
                <c:pt idx="9057">
                  <c:v>1617920</c:v>
                </c:pt>
                <c:pt idx="9058">
                  <c:v>1617920</c:v>
                </c:pt>
                <c:pt idx="9059">
                  <c:v>1617920</c:v>
                </c:pt>
                <c:pt idx="9060">
                  <c:v>1617920</c:v>
                </c:pt>
                <c:pt idx="9061">
                  <c:v>1617920</c:v>
                </c:pt>
                <c:pt idx="9062">
                  <c:v>1617920</c:v>
                </c:pt>
                <c:pt idx="9063">
                  <c:v>1617920</c:v>
                </c:pt>
                <c:pt idx="9064">
                  <c:v>1617920</c:v>
                </c:pt>
                <c:pt idx="9065">
                  <c:v>1617920</c:v>
                </c:pt>
                <c:pt idx="9066">
                  <c:v>1617920</c:v>
                </c:pt>
                <c:pt idx="9067">
                  <c:v>1617920</c:v>
                </c:pt>
                <c:pt idx="9068">
                  <c:v>1617920</c:v>
                </c:pt>
                <c:pt idx="9069">
                  <c:v>1617920</c:v>
                </c:pt>
                <c:pt idx="9070">
                  <c:v>1617920</c:v>
                </c:pt>
                <c:pt idx="9071">
                  <c:v>1617920</c:v>
                </c:pt>
                <c:pt idx="9072">
                  <c:v>1617920</c:v>
                </c:pt>
                <c:pt idx="9073">
                  <c:v>1617920</c:v>
                </c:pt>
                <c:pt idx="9074">
                  <c:v>1617920</c:v>
                </c:pt>
                <c:pt idx="9075">
                  <c:v>1617920</c:v>
                </c:pt>
                <c:pt idx="9076">
                  <c:v>1617920</c:v>
                </c:pt>
                <c:pt idx="9077">
                  <c:v>1617920</c:v>
                </c:pt>
                <c:pt idx="9078">
                  <c:v>1617920</c:v>
                </c:pt>
                <c:pt idx="9079">
                  <c:v>1617920</c:v>
                </c:pt>
                <c:pt idx="9080">
                  <c:v>1617920</c:v>
                </c:pt>
                <c:pt idx="9081">
                  <c:v>1617920</c:v>
                </c:pt>
                <c:pt idx="9082">
                  <c:v>1617920</c:v>
                </c:pt>
                <c:pt idx="9083">
                  <c:v>1617920</c:v>
                </c:pt>
                <c:pt idx="9084">
                  <c:v>1617920</c:v>
                </c:pt>
                <c:pt idx="9085">
                  <c:v>1617920</c:v>
                </c:pt>
                <c:pt idx="9086">
                  <c:v>1617920</c:v>
                </c:pt>
                <c:pt idx="9087">
                  <c:v>1617920</c:v>
                </c:pt>
                <c:pt idx="9088">
                  <c:v>1617920</c:v>
                </c:pt>
                <c:pt idx="9089">
                  <c:v>1617920</c:v>
                </c:pt>
                <c:pt idx="9090">
                  <c:v>1617920</c:v>
                </c:pt>
                <c:pt idx="9091">
                  <c:v>1617920</c:v>
                </c:pt>
                <c:pt idx="9092">
                  <c:v>1617920</c:v>
                </c:pt>
                <c:pt idx="9093">
                  <c:v>1617920</c:v>
                </c:pt>
                <c:pt idx="9094">
                  <c:v>1617920</c:v>
                </c:pt>
                <c:pt idx="9095">
                  <c:v>1617920</c:v>
                </c:pt>
                <c:pt idx="9096">
                  <c:v>1617920</c:v>
                </c:pt>
                <c:pt idx="9097">
                  <c:v>1617920</c:v>
                </c:pt>
                <c:pt idx="9098">
                  <c:v>1617920</c:v>
                </c:pt>
                <c:pt idx="9099">
                  <c:v>1617920</c:v>
                </c:pt>
                <c:pt idx="9100">
                  <c:v>1617920</c:v>
                </c:pt>
                <c:pt idx="9101">
                  <c:v>1617920</c:v>
                </c:pt>
                <c:pt idx="9102">
                  <c:v>1617920</c:v>
                </c:pt>
                <c:pt idx="9103">
                  <c:v>1617920</c:v>
                </c:pt>
                <c:pt idx="9104">
                  <c:v>1617920</c:v>
                </c:pt>
                <c:pt idx="9105">
                  <c:v>1617920</c:v>
                </c:pt>
                <c:pt idx="9106">
                  <c:v>1617920</c:v>
                </c:pt>
                <c:pt idx="9107">
                  <c:v>1617920</c:v>
                </c:pt>
                <c:pt idx="9108">
                  <c:v>1617920</c:v>
                </c:pt>
                <c:pt idx="9109">
                  <c:v>1617920</c:v>
                </c:pt>
                <c:pt idx="9110">
                  <c:v>1617920</c:v>
                </c:pt>
                <c:pt idx="9111">
                  <c:v>1617920</c:v>
                </c:pt>
                <c:pt idx="9112">
                  <c:v>1617920</c:v>
                </c:pt>
                <c:pt idx="9113">
                  <c:v>1617920</c:v>
                </c:pt>
                <c:pt idx="9114">
                  <c:v>1617920</c:v>
                </c:pt>
                <c:pt idx="9115">
                  <c:v>1617920</c:v>
                </c:pt>
                <c:pt idx="9116">
                  <c:v>1617920</c:v>
                </c:pt>
                <c:pt idx="9117">
                  <c:v>1617920</c:v>
                </c:pt>
                <c:pt idx="9118">
                  <c:v>1617920</c:v>
                </c:pt>
                <c:pt idx="9119">
                  <c:v>1617920</c:v>
                </c:pt>
                <c:pt idx="9120">
                  <c:v>1617920</c:v>
                </c:pt>
                <c:pt idx="9121">
                  <c:v>1617920</c:v>
                </c:pt>
                <c:pt idx="9122">
                  <c:v>1617920</c:v>
                </c:pt>
                <c:pt idx="9123">
                  <c:v>1617920</c:v>
                </c:pt>
                <c:pt idx="9124">
                  <c:v>1617920</c:v>
                </c:pt>
                <c:pt idx="9125">
                  <c:v>1617920</c:v>
                </c:pt>
                <c:pt idx="9126">
                  <c:v>1617920</c:v>
                </c:pt>
                <c:pt idx="9127">
                  <c:v>1617920</c:v>
                </c:pt>
                <c:pt idx="9128">
                  <c:v>1617920</c:v>
                </c:pt>
                <c:pt idx="9129">
                  <c:v>1617920</c:v>
                </c:pt>
                <c:pt idx="9130">
                  <c:v>1617920</c:v>
                </c:pt>
                <c:pt idx="9131">
                  <c:v>1617920</c:v>
                </c:pt>
                <c:pt idx="9132">
                  <c:v>1617920</c:v>
                </c:pt>
                <c:pt idx="9133">
                  <c:v>1617920</c:v>
                </c:pt>
                <c:pt idx="9134">
                  <c:v>1617920</c:v>
                </c:pt>
                <c:pt idx="9135">
                  <c:v>1617920</c:v>
                </c:pt>
                <c:pt idx="9136">
                  <c:v>1617920</c:v>
                </c:pt>
                <c:pt idx="9137">
                  <c:v>1617920</c:v>
                </c:pt>
                <c:pt idx="9138">
                  <c:v>1617920</c:v>
                </c:pt>
                <c:pt idx="9139">
                  <c:v>1617920</c:v>
                </c:pt>
                <c:pt idx="9140">
                  <c:v>1617920</c:v>
                </c:pt>
                <c:pt idx="9141">
                  <c:v>1617920</c:v>
                </c:pt>
                <c:pt idx="9142">
                  <c:v>1617920</c:v>
                </c:pt>
                <c:pt idx="9143">
                  <c:v>1617920</c:v>
                </c:pt>
                <c:pt idx="9144">
                  <c:v>1617920</c:v>
                </c:pt>
                <c:pt idx="9145">
                  <c:v>1617920</c:v>
                </c:pt>
                <c:pt idx="9146">
                  <c:v>1617920</c:v>
                </c:pt>
                <c:pt idx="9147">
                  <c:v>1617920</c:v>
                </c:pt>
                <c:pt idx="9148">
                  <c:v>1617920</c:v>
                </c:pt>
                <c:pt idx="9149">
                  <c:v>1617920</c:v>
                </c:pt>
                <c:pt idx="9150">
                  <c:v>1617920</c:v>
                </c:pt>
                <c:pt idx="9151">
                  <c:v>1617920</c:v>
                </c:pt>
                <c:pt idx="9152">
                  <c:v>1617920</c:v>
                </c:pt>
                <c:pt idx="9153">
                  <c:v>1617920</c:v>
                </c:pt>
                <c:pt idx="9154">
                  <c:v>1617920</c:v>
                </c:pt>
                <c:pt idx="9155">
                  <c:v>1617920</c:v>
                </c:pt>
                <c:pt idx="9156">
                  <c:v>1617920</c:v>
                </c:pt>
                <c:pt idx="9157">
                  <c:v>1617920</c:v>
                </c:pt>
                <c:pt idx="9158">
                  <c:v>1617920</c:v>
                </c:pt>
                <c:pt idx="9159">
                  <c:v>1617920</c:v>
                </c:pt>
                <c:pt idx="9160">
                  <c:v>1617920</c:v>
                </c:pt>
                <c:pt idx="9161">
                  <c:v>1617920</c:v>
                </c:pt>
                <c:pt idx="9162">
                  <c:v>1617920</c:v>
                </c:pt>
                <c:pt idx="9163">
                  <c:v>1617920</c:v>
                </c:pt>
                <c:pt idx="9164">
                  <c:v>1617920</c:v>
                </c:pt>
                <c:pt idx="9165">
                  <c:v>1617920</c:v>
                </c:pt>
                <c:pt idx="9166">
                  <c:v>1617920</c:v>
                </c:pt>
                <c:pt idx="9167">
                  <c:v>1617920</c:v>
                </c:pt>
                <c:pt idx="9168">
                  <c:v>1617920</c:v>
                </c:pt>
                <c:pt idx="9169">
                  <c:v>1617920</c:v>
                </c:pt>
                <c:pt idx="9170">
                  <c:v>1617920</c:v>
                </c:pt>
                <c:pt idx="9171">
                  <c:v>1617920</c:v>
                </c:pt>
                <c:pt idx="9172">
                  <c:v>1617920</c:v>
                </c:pt>
                <c:pt idx="9173">
                  <c:v>1617920</c:v>
                </c:pt>
                <c:pt idx="9174">
                  <c:v>1617920</c:v>
                </c:pt>
                <c:pt idx="9175">
                  <c:v>1617920</c:v>
                </c:pt>
                <c:pt idx="9176">
                  <c:v>1617920</c:v>
                </c:pt>
                <c:pt idx="9177">
                  <c:v>1617920</c:v>
                </c:pt>
                <c:pt idx="9178">
                  <c:v>1617920</c:v>
                </c:pt>
                <c:pt idx="9179">
                  <c:v>1617920</c:v>
                </c:pt>
                <c:pt idx="9180">
                  <c:v>1617920</c:v>
                </c:pt>
                <c:pt idx="9181">
                  <c:v>1617920</c:v>
                </c:pt>
                <c:pt idx="9182">
                  <c:v>1617920</c:v>
                </c:pt>
                <c:pt idx="9183">
                  <c:v>1617920</c:v>
                </c:pt>
                <c:pt idx="9184">
                  <c:v>1617920</c:v>
                </c:pt>
                <c:pt idx="9185">
                  <c:v>1617920</c:v>
                </c:pt>
                <c:pt idx="9186">
                  <c:v>1617920</c:v>
                </c:pt>
                <c:pt idx="9187">
                  <c:v>1617920</c:v>
                </c:pt>
                <c:pt idx="9188">
                  <c:v>1617920</c:v>
                </c:pt>
                <c:pt idx="9189">
                  <c:v>1617920</c:v>
                </c:pt>
                <c:pt idx="9190">
                  <c:v>1617920</c:v>
                </c:pt>
                <c:pt idx="9191">
                  <c:v>1617920</c:v>
                </c:pt>
                <c:pt idx="9192">
                  <c:v>1617920</c:v>
                </c:pt>
                <c:pt idx="9193">
                  <c:v>1617920</c:v>
                </c:pt>
                <c:pt idx="9194">
                  <c:v>1617920</c:v>
                </c:pt>
                <c:pt idx="9195">
                  <c:v>1617920</c:v>
                </c:pt>
                <c:pt idx="9196">
                  <c:v>1617920</c:v>
                </c:pt>
                <c:pt idx="9197">
                  <c:v>1617920</c:v>
                </c:pt>
                <c:pt idx="9198">
                  <c:v>1617920</c:v>
                </c:pt>
                <c:pt idx="9199">
                  <c:v>1617920</c:v>
                </c:pt>
                <c:pt idx="9200">
                  <c:v>1617920</c:v>
                </c:pt>
                <c:pt idx="9201">
                  <c:v>1617920</c:v>
                </c:pt>
                <c:pt idx="9202">
                  <c:v>1617920</c:v>
                </c:pt>
                <c:pt idx="9203">
                  <c:v>1617920</c:v>
                </c:pt>
                <c:pt idx="9204">
                  <c:v>1617920</c:v>
                </c:pt>
                <c:pt idx="9205">
                  <c:v>1617920</c:v>
                </c:pt>
                <c:pt idx="9206">
                  <c:v>1617920</c:v>
                </c:pt>
                <c:pt idx="9207">
                  <c:v>1617920</c:v>
                </c:pt>
                <c:pt idx="9208">
                  <c:v>1617920</c:v>
                </c:pt>
                <c:pt idx="9209">
                  <c:v>1617920</c:v>
                </c:pt>
                <c:pt idx="9210">
                  <c:v>1617920</c:v>
                </c:pt>
                <c:pt idx="9211">
                  <c:v>1617920</c:v>
                </c:pt>
                <c:pt idx="9212">
                  <c:v>1617920</c:v>
                </c:pt>
                <c:pt idx="9213">
                  <c:v>1617920</c:v>
                </c:pt>
                <c:pt idx="9214">
                  <c:v>1617920</c:v>
                </c:pt>
                <c:pt idx="9215">
                  <c:v>1617920</c:v>
                </c:pt>
                <c:pt idx="9216">
                  <c:v>1617920</c:v>
                </c:pt>
                <c:pt idx="9217">
                  <c:v>1617920</c:v>
                </c:pt>
                <c:pt idx="9218">
                  <c:v>1617920</c:v>
                </c:pt>
                <c:pt idx="9219">
                  <c:v>1617920</c:v>
                </c:pt>
                <c:pt idx="9220">
                  <c:v>1617920</c:v>
                </c:pt>
                <c:pt idx="9221">
                  <c:v>1617920</c:v>
                </c:pt>
                <c:pt idx="9222">
                  <c:v>1617920</c:v>
                </c:pt>
                <c:pt idx="9223">
                  <c:v>1617920</c:v>
                </c:pt>
                <c:pt idx="9224">
                  <c:v>1617920</c:v>
                </c:pt>
                <c:pt idx="9225">
                  <c:v>1617920</c:v>
                </c:pt>
                <c:pt idx="9226">
                  <c:v>1617920</c:v>
                </c:pt>
                <c:pt idx="9227">
                  <c:v>1617920</c:v>
                </c:pt>
                <c:pt idx="9228">
                  <c:v>1617920</c:v>
                </c:pt>
                <c:pt idx="9229">
                  <c:v>1617920</c:v>
                </c:pt>
                <c:pt idx="9230">
                  <c:v>1617920</c:v>
                </c:pt>
                <c:pt idx="9231">
                  <c:v>1617920</c:v>
                </c:pt>
                <c:pt idx="9232">
                  <c:v>1617920</c:v>
                </c:pt>
                <c:pt idx="9233">
                  <c:v>1617920</c:v>
                </c:pt>
                <c:pt idx="9234">
                  <c:v>1617920</c:v>
                </c:pt>
                <c:pt idx="9235">
                  <c:v>1617920</c:v>
                </c:pt>
                <c:pt idx="9236">
                  <c:v>1617920</c:v>
                </c:pt>
                <c:pt idx="9237">
                  <c:v>1617920</c:v>
                </c:pt>
                <c:pt idx="9238">
                  <c:v>1617920</c:v>
                </c:pt>
                <c:pt idx="9239">
                  <c:v>1617920</c:v>
                </c:pt>
                <c:pt idx="9240">
                  <c:v>1617920</c:v>
                </c:pt>
                <c:pt idx="9241">
                  <c:v>1617920</c:v>
                </c:pt>
                <c:pt idx="9242">
                  <c:v>1617920</c:v>
                </c:pt>
                <c:pt idx="9243">
                  <c:v>1617920</c:v>
                </c:pt>
                <c:pt idx="9244">
                  <c:v>1617920</c:v>
                </c:pt>
                <c:pt idx="9245">
                  <c:v>1617920</c:v>
                </c:pt>
                <c:pt idx="9246">
                  <c:v>1617920</c:v>
                </c:pt>
                <c:pt idx="9247">
                  <c:v>1617920</c:v>
                </c:pt>
                <c:pt idx="9248">
                  <c:v>1617920</c:v>
                </c:pt>
                <c:pt idx="9249">
                  <c:v>1617920</c:v>
                </c:pt>
                <c:pt idx="9250">
                  <c:v>1617920</c:v>
                </c:pt>
                <c:pt idx="9251">
                  <c:v>1617920</c:v>
                </c:pt>
                <c:pt idx="9252">
                  <c:v>1617920</c:v>
                </c:pt>
                <c:pt idx="9253">
                  <c:v>1617920</c:v>
                </c:pt>
                <c:pt idx="9254">
                  <c:v>1617920</c:v>
                </c:pt>
                <c:pt idx="9255">
                  <c:v>1617920</c:v>
                </c:pt>
                <c:pt idx="9256">
                  <c:v>1617920</c:v>
                </c:pt>
                <c:pt idx="9257">
                  <c:v>1617920</c:v>
                </c:pt>
                <c:pt idx="9258">
                  <c:v>1617920</c:v>
                </c:pt>
                <c:pt idx="9259">
                  <c:v>1617920</c:v>
                </c:pt>
                <c:pt idx="9260">
                  <c:v>1617920</c:v>
                </c:pt>
                <c:pt idx="9261">
                  <c:v>1617920</c:v>
                </c:pt>
                <c:pt idx="9262">
                  <c:v>1617920</c:v>
                </c:pt>
                <c:pt idx="9263">
                  <c:v>1617920</c:v>
                </c:pt>
                <c:pt idx="9264">
                  <c:v>1617920</c:v>
                </c:pt>
                <c:pt idx="9265">
                  <c:v>1617920</c:v>
                </c:pt>
                <c:pt idx="9266">
                  <c:v>1617920</c:v>
                </c:pt>
                <c:pt idx="9267">
                  <c:v>1617920</c:v>
                </c:pt>
                <c:pt idx="9268">
                  <c:v>1617920</c:v>
                </c:pt>
                <c:pt idx="9269">
                  <c:v>1617920</c:v>
                </c:pt>
                <c:pt idx="9270">
                  <c:v>1617920</c:v>
                </c:pt>
                <c:pt idx="9271">
                  <c:v>1617920</c:v>
                </c:pt>
                <c:pt idx="9272">
                  <c:v>1617920</c:v>
                </c:pt>
                <c:pt idx="9273">
                  <c:v>1617920</c:v>
                </c:pt>
                <c:pt idx="9274">
                  <c:v>1617920</c:v>
                </c:pt>
                <c:pt idx="9275">
                  <c:v>1617920</c:v>
                </c:pt>
                <c:pt idx="9276">
                  <c:v>1617920</c:v>
                </c:pt>
                <c:pt idx="9277">
                  <c:v>1617920</c:v>
                </c:pt>
                <c:pt idx="9278">
                  <c:v>1617920</c:v>
                </c:pt>
                <c:pt idx="9279">
                  <c:v>1617920</c:v>
                </c:pt>
                <c:pt idx="9280">
                  <c:v>1617920</c:v>
                </c:pt>
                <c:pt idx="9281">
                  <c:v>1617920</c:v>
                </c:pt>
                <c:pt idx="9282">
                  <c:v>1617920</c:v>
                </c:pt>
                <c:pt idx="9283">
                  <c:v>1617920</c:v>
                </c:pt>
                <c:pt idx="9284">
                  <c:v>1617920</c:v>
                </c:pt>
                <c:pt idx="9285">
                  <c:v>1617920</c:v>
                </c:pt>
                <c:pt idx="9286">
                  <c:v>1617920</c:v>
                </c:pt>
                <c:pt idx="9287">
                  <c:v>1617920</c:v>
                </c:pt>
                <c:pt idx="9288">
                  <c:v>1617920</c:v>
                </c:pt>
                <c:pt idx="9289">
                  <c:v>1617920</c:v>
                </c:pt>
                <c:pt idx="9290">
                  <c:v>1617920</c:v>
                </c:pt>
                <c:pt idx="9291">
                  <c:v>1617920</c:v>
                </c:pt>
                <c:pt idx="9292">
                  <c:v>1617920</c:v>
                </c:pt>
                <c:pt idx="9293">
                  <c:v>1617920</c:v>
                </c:pt>
                <c:pt idx="9294">
                  <c:v>1617920</c:v>
                </c:pt>
                <c:pt idx="9295">
                  <c:v>1617920</c:v>
                </c:pt>
                <c:pt idx="9296">
                  <c:v>1617920</c:v>
                </c:pt>
                <c:pt idx="9297">
                  <c:v>1617920</c:v>
                </c:pt>
                <c:pt idx="9298">
                  <c:v>1617920</c:v>
                </c:pt>
                <c:pt idx="9299">
                  <c:v>1617920</c:v>
                </c:pt>
                <c:pt idx="9300">
                  <c:v>1617920</c:v>
                </c:pt>
                <c:pt idx="9301">
                  <c:v>1617920</c:v>
                </c:pt>
                <c:pt idx="9302">
                  <c:v>1617920</c:v>
                </c:pt>
                <c:pt idx="9303">
                  <c:v>1617920</c:v>
                </c:pt>
                <c:pt idx="9304">
                  <c:v>1617920</c:v>
                </c:pt>
                <c:pt idx="9305">
                  <c:v>1617920</c:v>
                </c:pt>
                <c:pt idx="9306">
                  <c:v>1617920</c:v>
                </c:pt>
                <c:pt idx="9307">
                  <c:v>1617920</c:v>
                </c:pt>
                <c:pt idx="9308">
                  <c:v>1617920</c:v>
                </c:pt>
                <c:pt idx="9309">
                  <c:v>1617920</c:v>
                </c:pt>
                <c:pt idx="9310">
                  <c:v>1617920</c:v>
                </c:pt>
                <c:pt idx="9311">
                  <c:v>1617920</c:v>
                </c:pt>
                <c:pt idx="9312">
                  <c:v>1617920</c:v>
                </c:pt>
                <c:pt idx="9313">
                  <c:v>1617920</c:v>
                </c:pt>
                <c:pt idx="9314">
                  <c:v>1617920</c:v>
                </c:pt>
                <c:pt idx="9315">
                  <c:v>1617920</c:v>
                </c:pt>
                <c:pt idx="9316">
                  <c:v>1617920</c:v>
                </c:pt>
                <c:pt idx="9317">
                  <c:v>1617920</c:v>
                </c:pt>
                <c:pt idx="9318">
                  <c:v>1617920</c:v>
                </c:pt>
                <c:pt idx="9319">
                  <c:v>1617920</c:v>
                </c:pt>
                <c:pt idx="9320">
                  <c:v>1617920</c:v>
                </c:pt>
                <c:pt idx="9321">
                  <c:v>1617920</c:v>
                </c:pt>
                <c:pt idx="9322">
                  <c:v>1617920</c:v>
                </c:pt>
                <c:pt idx="9323">
                  <c:v>1617920</c:v>
                </c:pt>
                <c:pt idx="9324">
                  <c:v>1617920</c:v>
                </c:pt>
                <c:pt idx="9325">
                  <c:v>1617920</c:v>
                </c:pt>
                <c:pt idx="9326">
                  <c:v>1617920</c:v>
                </c:pt>
                <c:pt idx="9327">
                  <c:v>1617920</c:v>
                </c:pt>
                <c:pt idx="9328">
                  <c:v>1617920</c:v>
                </c:pt>
                <c:pt idx="9329">
                  <c:v>1617920</c:v>
                </c:pt>
                <c:pt idx="9330">
                  <c:v>1617920</c:v>
                </c:pt>
                <c:pt idx="9331">
                  <c:v>1617920</c:v>
                </c:pt>
                <c:pt idx="9332">
                  <c:v>1617920</c:v>
                </c:pt>
                <c:pt idx="9333">
                  <c:v>1617920</c:v>
                </c:pt>
                <c:pt idx="9334">
                  <c:v>1617920</c:v>
                </c:pt>
                <c:pt idx="9335">
                  <c:v>1617920</c:v>
                </c:pt>
                <c:pt idx="9336">
                  <c:v>1617920</c:v>
                </c:pt>
                <c:pt idx="9337">
                  <c:v>1617920</c:v>
                </c:pt>
                <c:pt idx="9338">
                  <c:v>1617920</c:v>
                </c:pt>
                <c:pt idx="9339">
                  <c:v>1617920</c:v>
                </c:pt>
                <c:pt idx="9340">
                  <c:v>1617920</c:v>
                </c:pt>
                <c:pt idx="9341">
                  <c:v>1617920</c:v>
                </c:pt>
                <c:pt idx="9342">
                  <c:v>1617920</c:v>
                </c:pt>
                <c:pt idx="9343">
                  <c:v>1617920</c:v>
                </c:pt>
                <c:pt idx="9344">
                  <c:v>1617920</c:v>
                </c:pt>
                <c:pt idx="9345">
                  <c:v>1617920</c:v>
                </c:pt>
                <c:pt idx="9346">
                  <c:v>1617920</c:v>
                </c:pt>
                <c:pt idx="9347">
                  <c:v>1617920</c:v>
                </c:pt>
                <c:pt idx="9348">
                  <c:v>1617920</c:v>
                </c:pt>
                <c:pt idx="9349">
                  <c:v>1617920</c:v>
                </c:pt>
                <c:pt idx="9350">
                  <c:v>1617920</c:v>
                </c:pt>
                <c:pt idx="9351">
                  <c:v>1617920</c:v>
                </c:pt>
                <c:pt idx="9352">
                  <c:v>1617920</c:v>
                </c:pt>
                <c:pt idx="9353">
                  <c:v>1617920</c:v>
                </c:pt>
                <c:pt idx="9354">
                  <c:v>1617920</c:v>
                </c:pt>
                <c:pt idx="9355">
                  <c:v>1617920</c:v>
                </c:pt>
                <c:pt idx="9356">
                  <c:v>1617920</c:v>
                </c:pt>
                <c:pt idx="9357">
                  <c:v>1617920</c:v>
                </c:pt>
                <c:pt idx="9358">
                  <c:v>1617920</c:v>
                </c:pt>
                <c:pt idx="9359">
                  <c:v>1617920</c:v>
                </c:pt>
                <c:pt idx="9360">
                  <c:v>1617920</c:v>
                </c:pt>
                <c:pt idx="9361">
                  <c:v>1617920</c:v>
                </c:pt>
                <c:pt idx="9362">
                  <c:v>1617920</c:v>
                </c:pt>
                <c:pt idx="9363">
                  <c:v>1617920</c:v>
                </c:pt>
                <c:pt idx="9364">
                  <c:v>1617920</c:v>
                </c:pt>
                <c:pt idx="9365">
                  <c:v>1617920</c:v>
                </c:pt>
                <c:pt idx="9366">
                  <c:v>1617920</c:v>
                </c:pt>
                <c:pt idx="9367">
                  <c:v>1617920</c:v>
                </c:pt>
                <c:pt idx="9368">
                  <c:v>1617920</c:v>
                </c:pt>
                <c:pt idx="9369">
                  <c:v>1617920</c:v>
                </c:pt>
                <c:pt idx="9370">
                  <c:v>1617920</c:v>
                </c:pt>
                <c:pt idx="9371">
                  <c:v>1617920</c:v>
                </c:pt>
                <c:pt idx="9372">
                  <c:v>1617920</c:v>
                </c:pt>
                <c:pt idx="9373">
                  <c:v>1617920</c:v>
                </c:pt>
                <c:pt idx="9374">
                  <c:v>1617920</c:v>
                </c:pt>
                <c:pt idx="9375">
                  <c:v>1617920</c:v>
                </c:pt>
                <c:pt idx="9376">
                  <c:v>1617920</c:v>
                </c:pt>
                <c:pt idx="9377">
                  <c:v>1617920</c:v>
                </c:pt>
                <c:pt idx="9378">
                  <c:v>1617920</c:v>
                </c:pt>
                <c:pt idx="9379">
                  <c:v>1617920</c:v>
                </c:pt>
                <c:pt idx="9380">
                  <c:v>1617920</c:v>
                </c:pt>
                <c:pt idx="9381">
                  <c:v>1617920</c:v>
                </c:pt>
                <c:pt idx="9382">
                  <c:v>1617920</c:v>
                </c:pt>
                <c:pt idx="9383">
                  <c:v>1617920</c:v>
                </c:pt>
                <c:pt idx="9384">
                  <c:v>1617920</c:v>
                </c:pt>
                <c:pt idx="9385">
                  <c:v>1617920</c:v>
                </c:pt>
                <c:pt idx="9386">
                  <c:v>1617920</c:v>
                </c:pt>
                <c:pt idx="9387">
                  <c:v>1617920</c:v>
                </c:pt>
                <c:pt idx="9388">
                  <c:v>1617920</c:v>
                </c:pt>
                <c:pt idx="9389">
                  <c:v>1617920</c:v>
                </c:pt>
                <c:pt idx="9390">
                  <c:v>1617920</c:v>
                </c:pt>
                <c:pt idx="9391">
                  <c:v>1617920</c:v>
                </c:pt>
                <c:pt idx="9392">
                  <c:v>1617920</c:v>
                </c:pt>
                <c:pt idx="9393">
                  <c:v>1617920</c:v>
                </c:pt>
                <c:pt idx="9394">
                  <c:v>1617920</c:v>
                </c:pt>
                <c:pt idx="9395">
                  <c:v>1617920</c:v>
                </c:pt>
                <c:pt idx="9396">
                  <c:v>1617920</c:v>
                </c:pt>
                <c:pt idx="9397">
                  <c:v>1617920</c:v>
                </c:pt>
                <c:pt idx="9398">
                  <c:v>1617920</c:v>
                </c:pt>
                <c:pt idx="9399">
                  <c:v>1617920</c:v>
                </c:pt>
                <c:pt idx="9400">
                  <c:v>1617920</c:v>
                </c:pt>
                <c:pt idx="9401">
                  <c:v>1617920</c:v>
                </c:pt>
                <c:pt idx="9402">
                  <c:v>1617920</c:v>
                </c:pt>
                <c:pt idx="9403">
                  <c:v>1617920</c:v>
                </c:pt>
                <c:pt idx="9404">
                  <c:v>1617920</c:v>
                </c:pt>
                <c:pt idx="9405">
                  <c:v>1617920</c:v>
                </c:pt>
                <c:pt idx="9406">
                  <c:v>1617920</c:v>
                </c:pt>
                <c:pt idx="9407">
                  <c:v>1617920</c:v>
                </c:pt>
                <c:pt idx="9408">
                  <c:v>1617920</c:v>
                </c:pt>
                <c:pt idx="9409">
                  <c:v>1617920</c:v>
                </c:pt>
                <c:pt idx="9410">
                  <c:v>1617920</c:v>
                </c:pt>
                <c:pt idx="9411">
                  <c:v>1617920</c:v>
                </c:pt>
                <c:pt idx="9412">
                  <c:v>1617920</c:v>
                </c:pt>
                <c:pt idx="9413">
                  <c:v>1617920</c:v>
                </c:pt>
                <c:pt idx="9414">
                  <c:v>1617920</c:v>
                </c:pt>
                <c:pt idx="9415">
                  <c:v>1617920</c:v>
                </c:pt>
                <c:pt idx="9416">
                  <c:v>1617920</c:v>
                </c:pt>
                <c:pt idx="9417">
                  <c:v>1617920</c:v>
                </c:pt>
                <c:pt idx="9418">
                  <c:v>1617920</c:v>
                </c:pt>
                <c:pt idx="9419">
                  <c:v>1617920</c:v>
                </c:pt>
                <c:pt idx="9420">
                  <c:v>1617920</c:v>
                </c:pt>
                <c:pt idx="9421">
                  <c:v>1617920</c:v>
                </c:pt>
                <c:pt idx="9422">
                  <c:v>1617920</c:v>
                </c:pt>
                <c:pt idx="9423">
                  <c:v>1617920</c:v>
                </c:pt>
                <c:pt idx="9424">
                  <c:v>1617920</c:v>
                </c:pt>
                <c:pt idx="9425">
                  <c:v>1617920</c:v>
                </c:pt>
                <c:pt idx="9426">
                  <c:v>1617920</c:v>
                </c:pt>
                <c:pt idx="9427">
                  <c:v>1617920</c:v>
                </c:pt>
                <c:pt idx="9428">
                  <c:v>1617920</c:v>
                </c:pt>
                <c:pt idx="9429">
                  <c:v>1617920</c:v>
                </c:pt>
                <c:pt idx="9430">
                  <c:v>1617920</c:v>
                </c:pt>
                <c:pt idx="9431">
                  <c:v>1617920</c:v>
                </c:pt>
                <c:pt idx="9432">
                  <c:v>1617920</c:v>
                </c:pt>
                <c:pt idx="9433">
                  <c:v>1617920</c:v>
                </c:pt>
                <c:pt idx="9434">
                  <c:v>1617920</c:v>
                </c:pt>
                <c:pt idx="9435">
                  <c:v>1617920</c:v>
                </c:pt>
                <c:pt idx="9436">
                  <c:v>1617920</c:v>
                </c:pt>
                <c:pt idx="9437">
                  <c:v>1617920</c:v>
                </c:pt>
                <c:pt idx="9438">
                  <c:v>1617920</c:v>
                </c:pt>
                <c:pt idx="9439">
                  <c:v>1617920</c:v>
                </c:pt>
                <c:pt idx="9440">
                  <c:v>1617920</c:v>
                </c:pt>
                <c:pt idx="9441">
                  <c:v>1617920</c:v>
                </c:pt>
                <c:pt idx="9442">
                  <c:v>1617920</c:v>
                </c:pt>
                <c:pt idx="9443">
                  <c:v>1617920</c:v>
                </c:pt>
                <c:pt idx="9444">
                  <c:v>1617920</c:v>
                </c:pt>
                <c:pt idx="9445">
                  <c:v>1617920</c:v>
                </c:pt>
                <c:pt idx="9446">
                  <c:v>1617920</c:v>
                </c:pt>
                <c:pt idx="9447">
                  <c:v>1617920</c:v>
                </c:pt>
                <c:pt idx="9448">
                  <c:v>1617920</c:v>
                </c:pt>
                <c:pt idx="9449">
                  <c:v>1617920</c:v>
                </c:pt>
                <c:pt idx="9450">
                  <c:v>1617920</c:v>
                </c:pt>
                <c:pt idx="9451">
                  <c:v>1617920</c:v>
                </c:pt>
                <c:pt idx="9452">
                  <c:v>1617920</c:v>
                </c:pt>
                <c:pt idx="9453">
                  <c:v>1617920</c:v>
                </c:pt>
                <c:pt idx="9454">
                  <c:v>1617920</c:v>
                </c:pt>
                <c:pt idx="9455">
                  <c:v>1617920</c:v>
                </c:pt>
                <c:pt idx="9456">
                  <c:v>1617920</c:v>
                </c:pt>
                <c:pt idx="9457">
                  <c:v>1617920</c:v>
                </c:pt>
                <c:pt idx="9458">
                  <c:v>1617920</c:v>
                </c:pt>
                <c:pt idx="9459">
                  <c:v>1617920</c:v>
                </c:pt>
                <c:pt idx="9460">
                  <c:v>1617920</c:v>
                </c:pt>
                <c:pt idx="9461">
                  <c:v>1617920</c:v>
                </c:pt>
                <c:pt idx="9462">
                  <c:v>1617920</c:v>
                </c:pt>
                <c:pt idx="9463">
                  <c:v>1617920</c:v>
                </c:pt>
                <c:pt idx="9464">
                  <c:v>1617920</c:v>
                </c:pt>
                <c:pt idx="9465">
                  <c:v>1617920</c:v>
                </c:pt>
                <c:pt idx="9466">
                  <c:v>1617920</c:v>
                </c:pt>
                <c:pt idx="9467">
                  <c:v>1617920</c:v>
                </c:pt>
                <c:pt idx="9468">
                  <c:v>1617920</c:v>
                </c:pt>
                <c:pt idx="9469">
                  <c:v>1617920</c:v>
                </c:pt>
                <c:pt idx="9470">
                  <c:v>1617920</c:v>
                </c:pt>
                <c:pt idx="9471">
                  <c:v>1617920</c:v>
                </c:pt>
                <c:pt idx="9472">
                  <c:v>1617920</c:v>
                </c:pt>
                <c:pt idx="9473">
                  <c:v>1617920</c:v>
                </c:pt>
                <c:pt idx="9474">
                  <c:v>1617920</c:v>
                </c:pt>
                <c:pt idx="9475">
                  <c:v>1617920</c:v>
                </c:pt>
                <c:pt idx="9476">
                  <c:v>1617920</c:v>
                </c:pt>
                <c:pt idx="9477">
                  <c:v>1617920</c:v>
                </c:pt>
                <c:pt idx="9478">
                  <c:v>1617920</c:v>
                </c:pt>
                <c:pt idx="9479">
                  <c:v>1617920</c:v>
                </c:pt>
                <c:pt idx="9480">
                  <c:v>1617920</c:v>
                </c:pt>
                <c:pt idx="9481">
                  <c:v>1617920</c:v>
                </c:pt>
                <c:pt idx="9482">
                  <c:v>1617920</c:v>
                </c:pt>
                <c:pt idx="9483">
                  <c:v>1617920</c:v>
                </c:pt>
                <c:pt idx="9484">
                  <c:v>1617920</c:v>
                </c:pt>
                <c:pt idx="9485">
                  <c:v>1617920</c:v>
                </c:pt>
                <c:pt idx="9486">
                  <c:v>1617920</c:v>
                </c:pt>
                <c:pt idx="9487">
                  <c:v>1617920</c:v>
                </c:pt>
                <c:pt idx="9488">
                  <c:v>1617920</c:v>
                </c:pt>
                <c:pt idx="9489">
                  <c:v>1617920</c:v>
                </c:pt>
                <c:pt idx="9490">
                  <c:v>1617920</c:v>
                </c:pt>
                <c:pt idx="9491">
                  <c:v>1617920</c:v>
                </c:pt>
                <c:pt idx="9492">
                  <c:v>1617920</c:v>
                </c:pt>
                <c:pt idx="9493">
                  <c:v>1617920</c:v>
                </c:pt>
                <c:pt idx="9494">
                  <c:v>1617920</c:v>
                </c:pt>
                <c:pt idx="9495">
                  <c:v>1617920</c:v>
                </c:pt>
                <c:pt idx="9496">
                  <c:v>1617920</c:v>
                </c:pt>
                <c:pt idx="9497">
                  <c:v>1617920</c:v>
                </c:pt>
                <c:pt idx="9498">
                  <c:v>1617920</c:v>
                </c:pt>
                <c:pt idx="9499">
                  <c:v>1617920</c:v>
                </c:pt>
                <c:pt idx="9500">
                  <c:v>1617920</c:v>
                </c:pt>
                <c:pt idx="9501">
                  <c:v>1617920</c:v>
                </c:pt>
                <c:pt idx="9502">
                  <c:v>1617920</c:v>
                </c:pt>
                <c:pt idx="9503">
                  <c:v>1617920</c:v>
                </c:pt>
                <c:pt idx="9504">
                  <c:v>1617920</c:v>
                </c:pt>
                <c:pt idx="9505">
                  <c:v>1617920</c:v>
                </c:pt>
                <c:pt idx="9506">
                  <c:v>1617920</c:v>
                </c:pt>
                <c:pt idx="9507">
                  <c:v>1617920</c:v>
                </c:pt>
                <c:pt idx="9508">
                  <c:v>1617920</c:v>
                </c:pt>
                <c:pt idx="9509">
                  <c:v>1617920</c:v>
                </c:pt>
                <c:pt idx="9510">
                  <c:v>1617920</c:v>
                </c:pt>
                <c:pt idx="9511">
                  <c:v>1617920</c:v>
                </c:pt>
                <c:pt idx="9512">
                  <c:v>1617920</c:v>
                </c:pt>
                <c:pt idx="9513">
                  <c:v>1617920</c:v>
                </c:pt>
                <c:pt idx="9514">
                  <c:v>1617920</c:v>
                </c:pt>
                <c:pt idx="9515">
                  <c:v>1617920</c:v>
                </c:pt>
                <c:pt idx="9516">
                  <c:v>1617920</c:v>
                </c:pt>
                <c:pt idx="9517">
                  <c:v>1617920</c:v>
                </c:pt>
                <c:pt idx="9518">
                  <c:v>1617920</c:v>
                </c:pt>
                <c:pt idx="9519">
                  <c:v>1617920</c:v>
                </c:pt>
                <c:pt idx="9520">
                  <c:v>1617920</c:v>
                </c:pt>
                <c:pt idx="9521">
                  <c:v>1617920</c:v>
                </c:pt>
                <c:pt idx="9522">
                  <c:v>1617920</c:v>
                </c:pt>
                <c:pt idx="9523">
                  <c:v>1617920</c:v>
                </c:pt>
                <c:pt idx="9524">
                  <c:v>1617920</c:v>
                </c:pt>
                <c:pt idx="9525">
                  <c:v>1617920</c:v>
                </c:pt>
                <c:pt idx="9526">
                  <c:v>1617920</c:v>
                </c:pt>
                <c:pt idx="9527">
                  <c:v>1617920</c:v>
                </c:pt>
                <c:pt idx="9528">
                  <c:v>1617920</c:v>
                </c:pt>
                <c:pt idx="9529">
                  <c:v>1617920</c:v>
                </c:pt>
                <c:pt idx="9530">
                  <c:v>1617920</c:v>
                </c:pt>
                <c:pt idx="9531">
                  <c:v>1617920</c:v>
                </c:pt>
                <c:pt idx="9532">
                  <c:v>1617920</c:v>
                </c:pt>
                <c:pt idx="9533">
                  <c:v>1617920</c:v>
                </c:pt>
                <c:pt idx="9534">
                  <c:v>1617920</c:v>
                </c:pt>
                <c:pt idx="9535">
                  <c:v>1617920</c:v>
                </c:pt>
                <c:pt idx="9536">
                  <c:v>1617920</c:v>
                </c:pt>
                <c:pt idx="9537">
                  <c:v>1617920</c:v>
                </c:pt>
                <c:pt idx="9538">
                  <c:v>1617920</c:v>
                </c:pt>
                <c:pt idx="9539">
                  <c:v>1617920</c:v>
                </c:pt>
                <c:pt idx="9540">
                  <c:v>1617920</c:v>
                </c:pt>
                <c:pt idx="9541">
                  <c:v>1617920</c:v>
                </c:pt>
                <c:pt idx="9542">
                  <c:v>1617920</c:v>
                </c:pt>
                <c:pt idx="9543">
                  <c:v>1617920</c:v>
                </c:pt>
                <c:pt idx="9544">
                  <c:v>1617920</c:v>
                </c:pt>
                <c:pt idx="9545">
                  <c:v>1617920</c:v>
                </c:pt>
                <c:pt idx="9546">
                  <c:v>1617920</c:v>
                </c:pt>
                <c:pt idx="9547">
                  <c:v>1617920</c:v>
                </c:pt>
                <c:pt idx="9548">
                  <c:v>1617920</c:v>
                </c:pt>
                <c:pt idx="9549">
                  <c:v>1617920</c:v>
                </c:pt>
                <c:pt idx="9550">
                  <c:v>1617920</c:v>
                </c:pt>
                <c:pt idx="9551">
                  <c:v>1617920</c:v>
                </c:pt>
                <c:pt idx="9552">
                  <c:v>1617920</c:v>
                </c:pt>
                <c:pt idx="9553">
                  <c:v>1617920</c:v>
                </c:pt>
                <c:pt idx="9554">
                  <c:v>1617920</c:v>
                </c:pt>
                <c:pt idx="9555">
                  <c:v>1617920</c:v>
                </c:pt>
                <c:pt idx="9556">
                  <c:v>1617920</c:v>
                </c:pt>
                <c:pt idx="9557">
                  <c:v>1617920</c:v>
                </c:pt>
                <c:pt idx="9558">
                  <c:v>1617920</c:v>
                </c:pt>
                <c:pt idx="9559">
                  <c:v>1617920</c:v>
                </c:pt>
                <c:pt idx="9560">
                  <c:v>1617920</c:v>
                </c:pt>
                <c:pt idx="9561">
                  <c:v>1617920</c:v>
                </c:pt>
                <c:pt idx="9562">
                  <c:v>1617920</c:v>
                </c:pt>
                <c:pt idx="9563">
                  <c:v>1617920</c:v>
                </c:pt>
                <c:pt idx="9564">
                  <c:v>1617920</c:v>
                </c:pt>
                <c:pt idx="9565">
                  <c:v>1617920</c:v>
                </c:pt>
                <c:pt idx="9566">
                  <c:v>1617920</c:v>
                </c:pt>
                <c:pt idx="9567">
                  <c:v>1617920</c:v>
                </c:pt>
                <c:pt idx="9568">
                  <c:v>1617920</c:v>
                </c:pt>
                <c:pt idx="9569">
                  <c:v>1617920</c:v>
                </c:pt>
                <c:pt idx="9570">
                  <c:v>1617920</c:v>
                </c:pt>
                <c:pt idx="9571">
                  <c:v>1617920</c:v>
                </c:pt>
                <c:pt idx="9572">
                  <c:v>1617920</c:v>
                </c:pt>
                <c:pt idx="9573">
                  <c:v>1617920</c:v>
                </c:pt>
                <c:pt idx="9574">
                  <c:v>1617920</c:v>
                </c:pt>
                <c:pt idx="9575">
                  <c:v>1617920</c:v>
                </c:pt>
                <c:pt idx="9576">
                  <c:v>1617920</c:v>
                </c:pt>
                <c:pt idx="9577">
                  <c:v>1617920</c:v>
                </c:pt>
                <c:pt idx="9578">
                  <c:v>1617920</c:v>
                </c:pt>
                <c:pt idx="9579">
                  <c:v>1617920</c:v>
                </c:pt>
                <c:pt idx="9580">
                  <c:v>1617920</c:v>
                </c:pt>
                <c:pt idx="9581">
                  <c:v>1617920</c:v>
                </c:pt>
                <c:pt idx="9582">
                  <c:v>1617920</c:v>
                </c:pt>
                <c:pt idx="9583">
                  <c:v>1617920</c:v>
                </c:pt>
                <c:pt idx="9584">
                  <c:v>1617920</c:v>
                </c:pt>
                <c:pt idx="9585">
                  <c:v>1617920</c:v>
                </c:pt>
                <c:pt idx="9586">
                  <c:v>1617920</c:v>
                </c:pt>
                <c:pt idx="9587">
                  <c:v>1617920</c:v>
                </c:pt>
                <c:pt idx="9588">
                  <c:v>1617920</c:v>
                </c:pt>
                <c:pt idx="9589">
                  <c:v>1617920</c:v>
                </c:pt>
                <c:pt idx="9590">
                  <c:v>1617920</c:v>
                </c:pt>
                <c:pt idx="9591">
                  <c:v>1617920</c:v>
                </c:pt>
                <c:pt idx="9592">
                  <c:v>1617920</c:v>
                </c:pt>
                <c:pt idx="9593">
                  <c:v>1617920</c:v>
                </c:pt>
                <c:pt idx="9594">
                  <c:v>1617920</c:v>
                </c:pt>
                <c:pt idx="9595">
                  <c:v>1617920</c:v>
                </c:pt>
                <c:pt idx="9596">
                  <c:v>1617920</c:v>
                </c:pt>
                <c:pt idx="9597">
                  <c:v>1617920</c:v>
                </c:pt>
                <c:pt idx="9598">
                  <c:v>1617920</c:v>
                </c:pt>
                <c:pt idx="9599">
                  <c:v>1617920</c:v>
                </c:pt>
                <c:pt idx="9600">
                  <c:v>1617920</c:v>
                </c:pt>
                <c:pt idx="9601">
                  <c:v>1617920</c:v>
                </c:pt>
                <c:pt idx="9602">
                  <c:v>1617920</c:v>
                </c:pt>
                <c:pt idx="9603">
                  <c:v>1617920</c:v>
                </c:pt>
                <c:pt idx="9604">
                  <c:v>1617920</c:v>
                </c:pt>
                <c:pt idx="9605">
                  <c:v>1617920</c:v>
                </c:pt>
                <c:pt idx="9606">
                  <c:v>1617920</c:v>
                </c:pt>
                <c:pt idx="9607">
                  <c:v>1617920</c:v>
                </c:pt>
                <c:pt idx="9608">
                  <c:v>1617920</c:v>
                </c:pt>
                <c:pt idx="9609">
                  <c:v>1617920</c:v>
                </c:pt>
                <c:pt idx="9610">
                  <c:v>1617920</c:v>
                </c:pt>
                <c:pt idx="9611">
                  <c:v>1617920</c:v>
                </c:pt>
                <c:pt idx="9612">
                  <c:v>1617920</c:v>
                </c:pt>
                <c:pt idx="9613">
                  <c:v>1617920</c:v>
                </c:pt>
                <c:pt idx="9614">
                  <c:v>1617920</c:v>
                </c:pt>
                <c:pt idx="9615">
                  <c:v>1617920</c:v>
                </c:pt>
                <c:pt idx="9616">
                  <c:v>1617920</c:v>
                </c:pt>
                <c:pt idx="9617">
                  <c:v>1617920</c:v>
                </c:pt>
                <c:pt idx="9618">
                  <c:v>1617920</c:v>
                </c:pt>
                <c:pt idx="9619">
                  <c:v>1617920</c:v>
                </c:pt>
                <c:pt idx="9620">
                  <c:v>1617920</c:v>
                </c:pt>
                <c:pt idx="9621">
                  <c:v>1617920</c:v>
                </c:pt>
                <c:pt idx="9622">
                  <c:v>1617920</c:v>
                </c:pt>
                <c:pt idx="9623">
                  <c:v>1617920</c:v>
                </c:pt>
                <c:pt idx="9624">
                  <c:v>1617920</c:v>
                </c:pt>
                <c:pt idx="9625">
                  <c:v>1617920</c:v>
                </c:pt>
                <c:pt idx="9626">
                  <c:v>1617920</c:v>
                </c:pt>
                <c:pt idx="9627">
                  <c:v>1617920</c:v>
                </c:pt>
                <c:pt idx="9628">
                  <c:v>1617920</c:v>
                </c:pt>
                <c:pt idx="9629">
                  <c:v>1617920</c:v>
                </c:pt>
                <c:pt idx="9630">
                  <c:v>1617920</c:v>
                </c:pt>
                <c:pt idx="9631">
                  <c:v>1617920</c:v>
                </c:pt>
                <c:pt idx="9632">
                  <c:v>1617920</c:v>
                </c:pt>
                <c:pt idx="9633">
                  <c:v>1617920</c:v>
                </c:pt>
                <c:pt idx="9634">
                  <c:v>1617920</c:v>
                </c:pt>
                <c:pt idx="9635">
                  <c:v>1617920</c:v>
                </c:pt>
                <c:pt idx="9636">
                  <c:v>1617920</c:v>
                </c:pt>
                <c:pt idx="9637">
                  <c:v>1617920</c:v>
                </c:pt>
                <c:pt idx="9638">
                  <c:v>1617920</c:v>
                </c:pt>
                <c:pt idx="9639">
                  <c:v>1617920</c:v>
                </c:pt>
                <c:pt idx="9640">
                  <c:v>1617920</c:v>
                </c:pt>
                <c:pt idx="9641">
                  <c:v>1617920</c:v>
                </c:pt>
                <c:pt idx="9642">
                  <c:v>1617920</c:v>
                </c:pt>
                <c:pt idx="9643">
                  <c:v>1617920</c:v>
                </c:pt>
                <c:pt idx="9644">
                  <c:v>1617920</c:v>
                </c:pt>
                <c:pt idx="9645">
                  <c:v>1617920</c:v>
                </c:pt>
                <c:pt idx="9646">
                  <c:v>1617920</c:v>
                </c:pt>
                <c:pt idx="9647">
                  <c:v>1617920</c:v>
                </c:pt>
                <c:pt idx="9648">
                  <c:v>1617920</c:v>
                </c:pt>
                <c:pt idx="9649">
                  <c:v>1617920</c:v>
                </c:pt>
                <c:pt idx="9650">
                  <c:v>1617920</c:v>
                </c:pt>
                <c:pt idx="9651">
                  <c:v>1617920</c:v>
                </c:pt>
                <c:pt idx="9652">
                  <c:v>1617920</c:v>
                </c:pt>
                <c:pt idx="9653">
                  <c:v>1617920</c:v>
                </c:pt>
                <c:pt idx="9654">
                  <c:v>1617920</c:v>
                </c:pt>
                <c:pt idx="9655">
                  <c:v>1617920</c:v>
                </c:pt>
                <c:pt idx="9656">
                  <c:v>1617920</c:v>
                </c:pt>
                <c:pt idx="9657">
                  <c:v>1617920</c:v>
                </c:pt>
                <c:pt idx="9658">
                  <c:v>1617920</c:v>
                </c:pt>
                <c:pt idx="9659">
                  <c:v>1617920</c:v>
                </c:pt>
                <c:pt idx="9660">
                  <c:v>1617920</c:v>
                </c:pt>
                <c:pt idx="9661">
                  <c:v>1617920</c:v>
                </c:pt>
                <c:pt idx="9662">
                  <c:v>1617920</c:v>
                </c:pt>
                <c:pt idx="9663">
                  <c:v>1617920</c:v>
                </c:pt>
                <c:pt idx="9664">
                  <c:v>1617920</c:v>
                </c:pt>
                <c:pt idx="9665">
                  <c:v>1617920</c:v>
                </c:pt>
                <c:pt idx="9666">
                  <c:v>1617920</c:v>
                </c:pt>
                <c:pt idx="9667">
                  <c:v>1617920</c:v>
                </c:pt>
                <c:pt idx="9668">
                  <c:v>1617920</c:v>
                </c:pt>
                <c:pt idx="9669">
                  <c:v>1617920</c:v>
                </c:pt>
                <c:pt idx="9670">
                  <c:v>1617920</c:v>
                </c:pt>
                <c:pt idx="9671">
                  <c:v>1617920</c:v>
                </c:pt>
                <c:pt idx="9672">
                  <c:v>1617920</c:v>
                </c:pt>
                <c:pt idx="9673">
                  <c:v>1617920</c:v>
                </c:pt>
                <c:pt idx="9674">
                  <c:v>1617920</c:v>
                </c:pt>
                <c:pt idx="9675">
                  <c:v>1617920</c:v>
                </c:pt>
                <c:pt idx="9676">
                  <c:v>1617920</c:v>
                </c:pt>
                <c:pt idx="9677">
                  <c:v>1617920</c:v>
                </c:pt>
                <c:pt idx="9678">
                  <c:v>1617920</c:v>
                </c:pt>
                <c:pt idx="9679">
                  <c:v>1617920</c:v>
                </c:pt>
                <c:pt idx="9680">
                  <c:v>1617920</c:v>
                </c:pt>
                <c:pt idx="9681">
                  <c:v>1617920</c:v>
                </c:pt>
                <c:pt idx="9682">
                  <c:v>1617920</c:v>
                </c:pt>
                <c:pt idx="9683">
                  <c:v>1617920</c:v>
                </c:pt>
                <c:pt idx="9684">
                  <c:v>1617920</c:v>
                </c:pt>
                <c:pt idx="9685">
                  <c:v>1617920</c:v>
                </c:pt>
                <c:pt idx="9686">
                  <c:v>1617920</c:v>
                </c:pt>
                <c:pt idx="9687">
                  <c:v>1617920</c:v>
                </c:pt>
                <c:pt idx="9688">
                  <c:v>1617920</c:v>
                </c:pt>
                <c:pt idx="9689">
                  <c:v>1617920</c:v>
                </c:pt>
                <c:pt idx="9690">
                  <c:v>1617920</c:v>
                </c:pt>
                <c:pt idx="9691">
                  <c:v>1617920</c:v>
                </c:pt>
                <c:pt idx="9692">
                  <c:v>1617920</c:v>
                </c:pt>
                <c:pt idx="9693">
                  <c:v>1617920</c:v>
                </c:pt>
                <c:pt idx="9694">
                  <c:v>1617920</c:v>
                </c:pt>
                <c:pt idx="9695">
                  <c:v>1617920</c:v>
                </c:pt>
                <c:pt idx="9696">
                  <c:v>1617920</c:v>
                </c:pt>
                <c:pt idx="9697">
                  <c:v>1617920</c:v>
                </c:pt>
                <c:pt idx="9698">
                  <c:v>1617920</c:v>
                </c:pt>
                <c:pt idx="9699">
                  <c:v>1617920</c:v>
                </c:pt>
                <c:pt idx="9700">
                  <c:v>1617920</c:v>
                </c:pt>
                <c:pt idx="9701">
                  <c:v>1617920</c:v>
                </c:pt>
                <c:pt idx="9702">
                  <c:v>1617920</c:v>
                </c:pt>
                <c:pt idx="9703">
                  <c:v>1617920</c:v>
                </c:pt>
                <c:pt idx="9704">
                  <c:v>1617920</c:v>
                </c:pt>
                <c:pt idx="9705">
                  <c:v>1617920</c:v>
                </c:pt>
                <c:pt idx="9706">
                  <c:v>1617920</c:v>
                </c:pt>
                <c:pt idx="9707">
                  <c:v>1617920</c:v>
                </c:pt>
                <c:pt idx="9708">
                  <c:v>1617920</c:v>
                </c:pt>
                <c:pt idx="9709">
                  <c:v>1617920</c:v>
                </c:pt>
                <c:pt idx="9710">
                  <c:v>1617920</c:v>
                </c:pt>
                <c:pt idx="9711">
                  <c:v>1617920</c:v>
                </c:pt>
                <c:pt idx="9712">
                  <c:v>1617920</c:v>
                </c:pt>
                <c:pt idx="9713">
                  <c:v>1617920</c:v>
                </c:pt>
                <c:pt idx="9714">
                  <c:v>1617920</c:v>
                </c:pt>
                <c:pt idx="9715">
                  <c:v>1617920</c:v>
                </c:pt>
                <c:pt idx="9716">
                  <c:v>1617920</c:v>
                </c:pt>
                <c:pt idx="9717">
                  <c:v>1617920</c:v>
                </c:pt>
                <c:pt idx="9718">
                  <c:v>1617920</c:v>
                </c:pt>
                <c:pt idx="9719">
                  <c:v>1617920</c:v>
                </c:pt>
                <c:pt idx="9720">
                  <c:v>1617920</c:v>
                </c:pt>
                <c:pt idx="9721">
                  <c:v>1617920</c:v>
                </c:pt>
                <c:pt idx="9722">
                  <c:v>1617920</c:v>
                </c:pt>
                <c:pt idx="9723">
                  <c:v>1617920</c:v>
                </c:pt>
                <c:pt idx="9724">
                  <c:v>1617920</c:v>
                </c:pt>
                <c:pt idx="9725">
                  <c:v>1617920</c:v>
                </c:pt>
                <c:pt idx="9726">
                  <c:v>1617920</c:v>
                </c:pt>
                <c:pt idx="9727">
                  <c:v>1617920</c:v>
                </c:pt>
                <c:pt idx="9728">
                  <c:v>1617920</c:v>
                </c:pt>
                <c:pt idx="9729">
                  <c:v>1617920</c:v>
                </c:pt>
                <c:pt idx="9730">
                  <c:v>1617920</c:v>
                </c:pt>
                <c:pt idx="9731">
                  <c:v>1617920</c:v>
                </c:pt>
                <c:pt idx="9732">
                  <c:v>1617920</c:v>
                </c:pt>
                <c:pt idx="9733">
                  <c:v>1617920</c:v>
                </c:pt>
                <c:pt idx="9734">
                  <c:v>1617920</c:v>
                </c:pt>
                <c:pt idx="9735">
                  <c:v>1617920</c:v>
                </c:pt>
                <c:pt idx="9736">
                  <c:v>1617920</c:v>
                </c:pt>
                <c:pt idx="9737">
                  <c:v>1617920</c:v>
                </c:pt>
                <c:pt idx="9738">
                  <c:v>1617920</c:v>
                </c:pt>
                <c:pt idx="9739">
                  <c:v>1617920</c:v>
                </c:pt>
                <c:pt idx="9740">
                  <c:v>1617920</c:v>
                </c:pt>
                <c:pt idx="9741">
                  <c:v>1617920</c:v>
                </c:pt>
                <c:pt idx="9742">
                  <c:v>1617920</c:v>
                </c:pt>
                <c:pt idx="9743">
                  <c:v>1617920</c:v>
                </c:pt>
                <c:pt idx="9744">
                  <c:v>1617920</c:v>
                </c:pt>
                <c:pt idx="9745">
                  <c:v>1617920</c:v>
                </c:pt>
                <c:pt idx="9746">
                  <c:v>1617920</c:v>
                </c:pt>
                <c:pt idx="9747">
                  <c:v>1617920</c:v>
                </c:pt>
                <c:pt idx="9748">
                  <c:v>1617920</c:v>
                </c:pt>
                <c:pt idx="9749">
                  <c:v>1617920</c:v>
                </c:pt>
                <c:pt idx="9750">
                  <c:v>1617920</c:v>
                </c:pt>
                <c:pt idx="9751">
                  <c:v>1617920</c:v>
                </c:pt>
                <c:pt idx="9752">
                  <c:v>1617920</c:v>
                </c:pt>
                <c:pt idx="9753">
                  <c:v>1617920</c:v>
                </c:pt>
                <c:pt idx="9754">
                  <c:v>1617920</c:v>
                </c:pt>
                <c:pt idx="9755">
                  <c:v>1617920</c:v>
                </c:pt>
                <c:pt idx="9756">
                  <c:v>1617920</c:v>
                </c:pt>
                <c:pt idx="9757">
                  <c:v>1617920</c:v>
                </c:pt>
                <c:pt idx="9758">
                  <c:v>1617920</c:v>
                </c:pt>
                <c:pt idx="9759">
                  <c:v>1617920</c:v>
                </c:pt>
                <c:pt idx="9760">
                  <c:v>1617920</c:v>
                </c:pt>
                <c:pt idx="9761">
                  <c:v>1617920</c:v>
                </c:pt>
                <c:pt idx="9762">
                  <c:v>1617920</c:v>
                </c:pt>
                <c:pt idx="9763">
                  <c:v>1617920</c:v>
                </c:pt>
                <c:pt idx="9764">
                  <c:v>1617920</c:v>
                </c:pt>
                <c:pt idx="9765">
                  <c:v>1617920</c:v>
                </c:pt>
                <c:pt idx="9766">
                  <c:v>1617920</c:v>
                </c:pt>
                <c:pt idx="9767">
                  <c:v>1617920</c:v>
                </c:pt>
                <c:pt idx="9768">
                  <c:v>1617920</c:v>
                </c:pt>
                <c:pt idx="9769">
                  <c:v>1617920</c:v>
                </c:pt>
                <c:pt idx="9770">
                  <c:v>1617920</c:v>
                </c:pt>
                <c:pt idx="9771">
                  <c:v>1617920</c:v>
                </c:pt>
                <c:pt idx="9772">
                  <c:v>1617920</c:v>
                </c:pt>
                <c:pt idx="9773">
                  <c:v>1617920</c:v>
                </c:pt>
                <c:pt idx="9774">
                  <c:v>1617920</c:v>
                </c:pt>
                <c:pt idx="9775">
                  <c:v>1617920</c:v>
                </c:pt>
                <c:pt idx="9776">
                  <c:v>1617920</c:v>
                </c:pt>
                <c:pt idx="9777">
                  <c:v>1617920</c:v>
                </c:pt>
                <c:pt idx="9778">
                  <c:v>1617920</c:v>
                </c:pt>
                <c:pt idx="9779">
                  <c:v>1617920</c:v>
                </c:pt>
                <c:pt idx="9780">
                  <c:v>1617920</c:v>
                </c:pt>
                <c:pt idx="9781">
                  <c:v>1617920</c:v>
                </c:pt>
                <c:pt idx="9782">
                  <c:v>1617920</c:v>
                </c:pt>
                <c:pt idx="9783">
                  <c:v>1617920</c:v>
                </c:pt>
                <c:pt idx="9784">
                  <c:v>1617920</c:v>
                </c:pt>
                <c:pt idx="9785">
                  <c:v>1617920</c:v>
                </c:pt>
                <c:pt idx="9786">
                  <c:v>1617920</c:v>
                </c:pt>
                <c:pt idx="9787">
                  <c:v>1617920</c:v>
                </c:pt>
                <c:pt idx="9788">
                  <c:v>1617920</c:v>
                </c:pt>
                <c:pt idx="9789">
                  <c:v>1617920</c:v>
                </c:pt>
                <c:pt idx="9790">
                  <c:v>1617920</c:v>
                </c:pt>
                <c:pt idx="9791">
                  <c:v>1617920</c:v>
                </c:pt>
                <c:pt idx="9792">
                  <c:v>1617920</c:v>
                </c:pt>
                <c:pt idx="9793">
                  <c:v>1617920</c:v>
                </c:pt>
                <c:pt idx="9794">
                  <c:v>1617920</c:v>
                </c:pt>
                <c:pt idx="9795">
                  <c:v>1617920</c:v>
                </c:pt>
                <c:pt idx="9796">
                  <c:v>1617920</c:v>
                </c:pt>
                <c:pt idx="9797">
                  <c:v>1617920</c:v>
                </c:pt>
                <c:pt idx="9798">
                  <c:v>1617920</c:v>
                </c:pt>
                <c:pt idx="9799">
                  <c:v>1617920</c:v>
                </c:pt>
                <c:pt idx="9800">
                  <c:v>1617920</c:v>
                </c:pt>
                <c:pt idx="9801">
                  <c:v>1617920</c:v>
                </c:pt>
                <c:pt idx="9802">
                  <c:v>1617920</c:v>
                </c:pt>
                <c:pt idx="9803">
                  <c:v>1617920</c:v>
                </c:pt>
                <c:pt idx="9804">
                  <c:v>1617920</c:v>
                </c:pt>
                <c:pt idx="9805">
                  <c:v>1617920</c:v>
                </c:pt>
                <c:pt idx="9806">
                  <c:v>1617920</c:v>
                </c:pt>
                <c:pt idx="9807">
                  <c:v>1617920</c:v>
                </c:pt>
                <c:pt idx="9808">
                  <c:v>1617920</c:v>
                </c:pt>
                <c:pt idx="9809">
                  <c:v>1617920</c:v>
                </c:pt>
                <c:pt idx="9810">
                  <c:v>1617920</c:v>
                </c:pt>
                <c:pt idx="9811">
                  <c:v>1617920</c:v>
                </c:pt>
                <c:pt idx="9812">
                  <c:v>1617920</c:v>
                </c:pt>
                <c:pt idx="9813">
                  <c:v>1617920</c:v>
                </c:pt>
                <c:pt idx="9814">
                  <c:v>1617920</c:v>
                </c:pt>
                <c:pt idx="9815">
                  <c:v>1617920</c:v>
                </c:pt>
                <c:pt idx="9816">
                  <c:v>1617920</c:v>
                </c:pt>
                <c:pt idx="9817">
                  <c:v>1617920</c:v>
                </c:pt>
                <c:pt idx="9818">
                  <c:v>1617920</c:v>
                </c:pt>
                <c:pt idx="9819">
                  <c:v>1617920</c:v>
                </c:pt>
                <c:pt idx="9820">
                  <c:v>1617920</c:v>
                </c:pt>
                <c:pt idx="9821">
                  <c:v>1617920</c:v>
                </c:pt>
                <c:pt idx="9822">
                  <c:v>1617920</c:v>
                </c:pt>
                <c:pt idx="9823">
                  <c:v>1617920</c:v>
                </c:pt>
                <c:pt idx="9824">
                  <c:v>1617920</c:v>
                </c:pt>
                <c:pt idx="9825">
                  <c:v>1617920</c:v>
                </c:pt>
                <c:pt idx="9826">
                  <c:v>1617920</c:v>
                </c:pt>
                <c:pt idx="9827">
                  <c:v>1617920</c:v>
                </c:pt>
                <c:pt idx="9828">
                  <c:v>1617920</c:v>
                </c:pt>
                <c:pt idx="9829">
                  <c:v>1617920</c:v>
                </c:pt>
                <c:pt idx="9830">
                  <c:v>1617920</c:v>
                </c:pt>
                <c:pt idx="9831">
                  <c:v>1617920</c:v>
                </c:pt>
                <c:pt idx="9832">
                  <c:v>1617920</c:v>
                </c:pt>
                <c:pt idx="9833">
                  <c:v>1617920</c:v>
                </c:pt>
                <c:pt idx="9834">
                  <c:v>1617920</c:v>
                </c:pt>
                <c:pt idx="9835">
                  <c:v>1617920</c:v>
                </c:pt>
                <c:pt idx="9836">
                  <c:v>1617920</c:v>
                </c:pt>
                <c:pt idx="9837">
                  <c:v>1617920</c:v>
                </c:pt>
                <c:pt idx="9838">
                  <c:v>1617920</c:v>
                </c:pt>
                <c:pt idx="9839">
                  <c:v>1617920</c:v>
                </c:pt>
                <c:pt idx="9840">
                  <c:v>1617920</c:v>
                </c:pt>
                <c:pt idx="9841">
                  <c:v>1617920</c:v>
                </c:pt>
                <c:pt idx="9842">
                  <c:v>1617920</c:v>
                </c:pt>
                <c:pt idx="9843">
                  <c:v>1617920</c:v>
                </c:pt>
                <c:pt idx="9844">
                  <c:v>1617920</c:v>
                </c:pt>
                <c:pt idx="9845">
                  <c:v>1617920</c:v>
                </c:pt>
                <c:pt idx="9846">
                  <c:v>1617920</c:v>
                </c:pt>
                <c:pt idx="9847">
                  <c:v>1617920</c:v>
                </c:pt>
                <c:pt idx="9848">
                  <c:v>1617920</c:v>
                </c:pt>
                <c:pt idx="9849">
                  <c:v>1617920</c:v>
                </c:pt>
                <c:pt idx="9850">
                  <c:v>1617920</c:v>
                </c:pt>
                <c:pt idx="9851">
                  <c:v>1617920</c:v>
                </c:pt>
                <c:pt idx="9852">
                  <c:v>1617920</c:v>
                </c:pt>
                <c:pt idx="9853">
                  <c:v>1617920</c:v>
                </c:pt>
                <c:pt idx="9854">
                  <c:v>1617920</c:v>
                </c:pt>
                <c:pt idx="9855">
                  <c:v>1617920</c:v>
                </c:pt>
                <c:pt idx="9856">
                  <c:v>1617920</c:v>
                </c:pt>
                <c:pt idx="9857">
                  <c:v>1617920</c:v>
                </c:pt>
                <c:pt idx="9858">
                  <c:v>1617920</c:v>
                </c:pt>
                <c:pt idx="9859">
                  <c:v>1617920</c:v>
                </c:pt>
                <c:pt idx="9860">
                  <c:v>1617920</c:v>
                </c:pt>
                <c:pt idx="9861">
                  <c:v>1617920</c:v>
                </c:pt>
                <c:pt idx="9862">
                  <c:v>1617920</c:v>
                </c:pt>
                <c:pt idx="9863">
                  <c:v>1617920</c:v>
                </c:pt>
                <c:pt idx="9864">
                  <c:v>1617920</c:v>
                </c:pt>
                <c:pt idx="9865">
                  <c:v>1617920</c:v>
                </c:pt>
                <c:pt idx="9866">
                  <c:v>1617920</c:v>
                </c:pt>
                <c:pt idx="9867">
                  <c:v>1617920</c:v>
                </c:pt>
                <c:pt idx="9868">
                  <c:v>1617920</c:v>
                </c:pt>
                <c:pt idx="9869">
                  <c:v>1617920</c:v>
                </c:pt>
                <c:pt idx="9870">
                  <c:v>1617920</c:v>
                </c:pt>
                <c:pt idx="9871">
                  <c:v>1617920</c:v>
                </c:pt>
                <c:pt idx="9872">
                  <c:v>1617920</c:v>
                </c:pt>
                <c:pt idx="9873">
                  <c:v>1617920</c:v>
                </c:pt>
                <c:pt idx="9874">
                  <c:v>1617920</c:v>
                </c:pt>
                <c:pt idx="9875">
                  <c:v>1617920</c:v>
                </c:pt>
                <c:pt idx="9876">
                  <c:v>1617920</c:v>
                </c:pt>
                <c:pt idx="9877">
                  <c:v>1617920</c:v>
                </c:pt>
                <c:pt idx="9878">
                  <c:v>1617920</c:v>
                </c:pt>
                <c:pt idx="9879">
                  <c:v>1617920</c:v>
                </c:pt>
                <c:pt idx="9880">
                  <c:v>1617920</c:v>
                </c:pt>
                <c:pt idx="9881">
                  <c:v>1617920</c:v>
                </c:pt>
                <c:pt idx="9882">
                  <c:v>1617920</c:v>
                </c:pt>
                <c:pt idx="9883">
                  <c:v>1617920</c:v>
                </c:pt>
                <c:pt idx="9884">
                  <c:v>1617920</c:v>
                </c:pt>
                <c:pt idx="9885">
                  <c:v>1617920</c:v>
                </c:pt>
                <c:pt idx="9886">
                  <c:v>1617920</c:v>
                </c:pt>
                <c:pt idx="9887">
                  <c:v>1617920</c:v>
                </c:pt>
                <c:pt idx="9888">
                  <c:v>1617920</c:v>
                </c:pt>
                <c:pt idx="9889">
                  <c:v>1617920</c:v>
                </c:pt>
                <c:pt idx="9890">
                  <c:v>1617920</c:v>
                </c:pt>
                <c:pt idx="9891">
                  <c:v>1617920</c:v>
                </c:pt>
                <c:pt idx="9892">
                  <c:v>1617920</c:v>
                </c:pt>
                <c:pt idx="9893">
                  <c:v>1617920</c:v>
                </c:pt>
                <c:pt idx="9894">
                  <c:v>1617920</c:v>
                </c:pt>
                <c:pt idx="9895">
                  <c:v>1617920</c:v>
                </c:pt>
                <c:pt idx="9896">
                  <c:v>1617920</c:v>
                </c:pt>
                <c:pt idx="9897">
                  <c:v>1617920</c:v>
                </c:pt>
                <c:pt idx="9898">
                  <c:v>1617920</c:v>
                </c:pt>
                <c:pt idx="9899">
                  <c:v>1617920</c:v>
                </c:pt>
                <c:pt idx="9900">
                  <c:v>1617920</c:v>
                </c:pt>
                <c:pt idx="9901">
                  <c:v>1617920</c:v>
                </c:pt>
                <c:pt idx="9902">
                  <c:v>1617920</c:v>
                </c:pt>
                <c:pt idx="9903">
                  <c:v>1617920</c:v>
                </c:pt>
                <c:pt idx="9904">
                  <c:v>1617920</c:v>
                </c:pt>
                <c:pt idx="9905">
                  <c:v>1617920</c:v>
                </c:pt>
                <c:pt idx="9906">
                  <c:v>1617920</c:v>
                </c:pt>
                <c:pt idx="9907">
                  <c:v>1617920</c:v>
                </c:pt>
                <c:pt idx="9908">
                  <c:v>1617920</c:v>
                </c:pt>
                <c:pt idx="9909">
                  <c:v>1617920</c:v>
                </c:pt>
                <c:pt idx="9910">
                  <c:v>1617920</c:v>
                </c:pt>
                <c:pt idx="9911">
                  <c:v>1617920</c:v>
                </c:pt>
                <c:pt idx="9912">
                  <c:v>1617920</c:v>
                </c:pt>
                <c:pt idx="9913">
                  <c:v>1617920</c:v>
                </c:pt>
                <c:pt idx="9914">
                  <c:v>1617920</c:v>
                </c:pt>
                <c:pt idx="9915">
                  <c:v>1617920</c:v>
                </c:pt>
                <c:pt idx="9916">
                  <c:v>1617920</c:v>
                </c:pt>
                <c:pt idx="9917">
                  <c:v>1617920</c:v>
                </c:pt>
                <c:pt idx="9918">
                  <c:v>1617920</c:v>
                </c:pt>
                <c:pt idx="9919">
                  <c:v>1617920</c:v>
                </c:pt>
                <c:pt idx="9920">
                  <c:v>1617920</c:v>
                </c:pt>
                <c:pt idx="9921">
                  <c:v>1617920</c:v>
                </c:pt>
                <c:pt idx="9922">
                  <c:v>1617920</c:v>
                </c:pt>
                <c:pt idx="9923">
                  <c:v>1617920</c:v>
                </c:pt>
                <c:pt idx="9924">
                  <c:v>1617920</c:v>
                </c:pt>
                <c:pt idx="9925">
                  <c:v>1617920</c:v>
                </c:pt>
                <c:pt idx="9926">
                  <c:v>1617920</c:v>
                </c:pt>
                <c:pt idx="9927">
                  <c:v>1617920</c:v>
                </c:pt>
                <c:pt idx="9928">
                  <c:v>1617920</c:v>
                </c:pt>
                <c:pt idx="9929">
                  <c:v>1617920</c:v>
                </c:pt>
                <c:pt idx="9930">
                  <c:v>1617920</c:v>
                </c:pt>
                <c:pt idx="9931">
                  <c:v>1617920</c:v>
                </c:pt>
                <c:pt idx="9932">
                  <c:v>1617920</c:v>
                </c:pt>
                <c:pt idx="9933">
                  <c:v>1617920</c:v>
                </c:pt>
                <c:pt idx="9934">
                  <c:v>1617920</c:v>
                </c:pt>
                <c:pt idx="9935">
                  <c:v>1617920</c:v>
                </c:pt>
                <c:pt idx="9936">
                  <c:v>1617920</c:v>
                </c:pt>
                <c:pt idx="9937">
                  <c:v>1617920</c:v>
                </c:pt>
                <c:pt idx="9938">
                  <c:v>1617920</c:v>
                </c:pt>
                <c:pt idx="9939">
                  <c:v>1617920</c:v>
                </c:pt>
                <c:pt idx="9940">
                  <c:v>1617920</c:v>
                </c:pt>
                <c:pt idx="9941">
                  <c:v>1617920</c:v>
                </c:pt>
                <c:pt idx="9942">
                  <c:v>1617920</c:v>
                </c:pt>
                <c:pt idx="9943">
                  <c:v>1617920</c:v>
                </c:pt>
                <c:pt idx="9944">
                  <c:v>1617920</c:v>
                </c:pt>
                <c:pt idx="9945">
                  <c:v>1617920</c:v>
                </c:pt>
                <c:pt idx="9946">
                  <c:v>1617920</c:v>
                </c:pt>
                <c:pt idx="9947">
                  <c:v>1617920</c:v>
                </c:pt>
                <c:pt idx="9948">
                  <c:v>1617920</c:v>
                </c:pt>
                <c:pt idx="9949">
                  <c:v>1617920</c:v>
                </c:pt>
                <c:pt idx="9950">
                  <c:v>1617920</c:v>
                </c:pt>
                <c:pt idx="9951">
                  <c:v>1617920</c:v>
                </c:pt>
                <c:pt idx="9952">
                  <c:v>1617920</c:v>
                </c:pt>
                <c:pt idx="9953">
                  <c:v>1617920</c:v>
                </c:pt>
                <c:pt idx="9954">
                  <c:v>1617920</c:v>
                </c:pt>
                <c:pt idx="9955">
                  <c:v>1617920</c:v>
                </c:pt>
                <c:pt idx="9956">
                  <c:v>1617920</c:v>
                </c:pt>
                <c:pt idx="9957">
                  <c:v>1617920</c:v>
                </c:pt>
                <c:pt idx="9958">
                  <c:v>1617920</c:v>
                </c:pt>
                <c:pt idx="9959">
                  <c:v>1617920</c:v>
                </c:pt>
                <c:pt idx="9960">
                  <c:v>1617920</c:v>
                </c:pt>
                <c:pt idx="9961">
                  <c:v>1617920</c:v>
                </c:pt>
                <c:pt idx="9962">
                  <c:v>1617920</c:v>
                </c:pt>
                <c:pt idx="9963">
                  <c:v>1617920</c:v>
                </c:pt>
                <c:pt idx="9964">
                  <c:v>1617920</c:v>
                </c:pt>
                <c:pt idx="9965">
                  <c:v>1617920</c:v>
                </c:pt>
                <c:pt idx="9966">
                  <c:v>1617920</c:v>
                </c:pt>
                <c:pt idx="9967">
                  <c:v>1617920</c:v>
                </c:pt>
                <c:pt idx="9968">
                  <c:v>1617920</c:v>
                </c:pt>
                <c:pt idx="9969">
                  <c:v>1617920</c:v>
                </c:pt>
                <c:pt idx="9970">
                  <c:v>1617920</c:v>
                </c:pt>
                <c:pt idx="9971">
                  <c:v>1617920</c:v>
                </c:pt>
                <c:pt idx="9972">
                  <c:v>1617920</c:v>
                </c:pt>
                <c:pt idx="9973">
                  <c:v>1617920</c:v>
                </c:pt>
                <c:pt idx="9974">
                  <c:v>1617920</c:v>
                </c:pt>
                <c:pt idx="9975">
                  <c:v>1617920</c:v>
                </c:pt>
                <c:pt idx="9976">
                  <c:v>1617920</c:v>
                </c:pt>
                <c:pt idx="9977">
                  <c:v>1617920</c:v>
                </c:pt>
                <c:pt idx="9978">
                  <c:v>1617920</c:v>
                </c:pt>
                <c:pt idx="9979">
                  <c:v>1617920</c:v>
                </c:pt>
                <c:pt idx="9980">
                  <c:v>1617920</c:v>
                </c:pt>
                <c:pt idx="9981">
                  <c:v>1617920</c:v>
                </c:pt>
                <c:pt idx="9982">
                  <c:v>1617920</c:v>
                </c:pt>
                <c:pt idx="9983">
                  <c:v>1617920</c:v>
                </c:pt>
                <c:pt idx="9984">
                  <c:v>1617920</c:v>
                </c:pt>
                <c:pt idx="9985">
                  <c:v>1617920</c:v>
                </c:pt>
                <c:pt idx="9986">
                  <c:v>1617920</c:v>
                </c:pt>
                <c:pt idx="9987">
                  <c:v>1617920</c:v>
                </c:pt>
                <c:pt idx="9988">
                  <c:v>1617920</c:v>
                </c:pt>
                <c:pt idx="9989">
                  <c:v>1617920</c:v>
                </c:pt>
                <c:pt idx="9990">
                  <c:v>1617920</c:v>
                </c:pt>
                <c:pt idx="9991">
                  <c:v>1617920</c:v>
                </c:pt>
                <c:pt idx="9992">
                  <c:v>1617920</c:v>
                </c:pt>
                <c:pt idx="9993">
                  <c:v>1617920</c:v>
                </c:pt>
                <c:pt idx="9994">
                  <c:v>1617920</c:v>
                </c:pt>
                <c:pt idx="9995">
                  <c:v>1617920</c:v>
                </c:pt>
                <c:pt idx="9996">
                  <c:v>1617920</c:v>
                </c:pt>
                <c:pt idx="9997">
                  <c:v>1617920</c:v>
                </c:pt>
                <c:pt idx="9998">
                  <c:v>1617920</c:v>
                </c:pt>
                <c:pt idx="9999">
                  <c:v>1617920</c:v>
                </c:pt>
                <c:pt idx="10000">
                  <c:v>1617920</c:v>
                </c:pt>
                <c:pt idx="10001">
                  <c:v>1617920</c:v>
                </c:pt>
                <c:pt idx="10002">
                  <c:v>1617920</c:v>
                </c:pt>
                <c:pt idx="10003">
                  <c:v>1617920</c:v>
                </c:pt>
                <c:pt idx="10004">
                  <c:v>1617920</c:v>
                </c:pt>
                <c:pt idx="10005">
                  <c:v>1617920</c:v>
                </c:pt>
                <c:pt idx="10006">
                  <c:v>1617920</c:v>
                </c:pt>
                <c:pt idx="10007">
                  <c:v>1617920</c:v>
                </c:pt>
                <c:pt idx="10008">
                  <c:v>1617920</c:v>
                </c:pt>
                <c:pt idx="10009">
                  <c:v>1617920</c:v>
                </c:pt>
                <c:pt idx="10010">
                  <c:v>1617920</c:v>
                </c:pt>
                <c:pt idx="10011">
                  <c:v>1617920</c:v>
                </c:pt>
                <c:pt idx="10012">
                  <c:v>1617920</c:v>
                </c:pt>
                <c:pt idx="10013">
                  <c:v>1617920</c:v>
                </c:pt>
                <c:pt idx="10014">
                  <c:v>1617920</c:v>
                </c:pt>
                <c:pt idx="10015">
                  <c:v>1617920</c:v>
                </c:pt>
                <c:pt idx="10016">
                  <c:v>1617920</c:v>
                </c:pt>
                <c:pt idx="10017">
                  <c:v>1617920</c:v>
                </c:pt>
                <c:pt idx="10018">
                  <c:v>1617920</c:v>
                </c:pt>
                <c:pt idx="10019">
                  <c:v>1617920</c:v>
                </c:pt>
                <c:pt idx="10020">
                  <c:v>1617920</c:v>
                </c:pt>
                <c:pt idx="10021">
                  <c:v>1617920</c:v>
                </c:pt>
                <c:pt idx="10022">
                  <c:v>1617920</c:v>
                </c:pt>
                <c:pt idx="10023">
                  <c:v>1617920</c:v>
                </c:pt>
                <c:pt idx="10024">
                  <c:v>1617920</c:v>
                </c:pt>
                <c:pt idx="10025">
                  <c:v>1617920</c:v>
                </c:pt>
                <c:pt idx="10026">
                  <c:v>1617920</c:v>
                </c:pt>
                <c:pt idx="10027">
                  <c:v>1617920</c:v>
                </c:pt>
                <c:pt idx="10028">
                  <c:v>1617920</c:v>
                </c:pt>
                <c:pt idx="10029">
                  <c:v>1617920</c:v>
                </c:pt>
                <c:pt idx="10030">
                  <c:v>1617920</c:v>
                </c:pt>
                <c:pt idx="10031">
                  <c:v>1617920</c:v>
                </c:pt>
                <c:pt idx="10032">
                  <c:v>1617920</c:v>
                </c:pt>
                <c:pt idx="10033">
                  <c:v>1617920</c:v>
                </c:pt>
                <c:pt idx="10034">
                  <c:v>1617920</c:v>
                </c:pt>
                <c:pt idx="10035">
                  <c:v>1617920</c:v>
                </c:pt>
                <c:pt idx="10036">
                  <c:v>1617920</c:v>
                </c:pt>
                <c:pt idx="10037">
                  <c:v>1617920</c:v>
                </c:pt>
                <c:pt idx="10038">
                  <c:v>1617920</c:v>
                </c:pt>
                <c:pt idx="10039">
                  <c:v>1617920</c:v>
                </c:pt>
                <c:pt idx="10040">
                  <c:v>1617920</c:v>
                </c:pt>
                <c:pt idx="10041">
                  <c:v>1617920</c:v>
                </c:pt>
                <c:pt idx="10042">
                  <c:v>1617920</c:v>
                </c:pt>
                <c:pt idx="10043">
                  <c:v>1617920</c:v>
                </c:pt>
                <c:pt idx="10044">
                  <c:v>1617920</c:v>
                </c:pt>
                <c:pt idx="10045">
                  <c:v>1617920</c:v>
                </c:pt>
                <c:pt idx="10046">
                  <c:v>1617920</c:v>
                </c:pt>
                <c:pt idx="10047">
                  <c:v>1617920</c:v>
                </c:pt>
                <c:pt idx="10048">
                  <c:v>1720320</c:v>
                </c:pt>
                <c:pt idx="10049">
                  <c:v>1720320</c:v>
                </c:pt>
                <c:pt idx="10050">
                  <c:v>1720320</c:v>
                </c:pt>
                <c:pt idx="10051">
                  <c:v>1720320</c:v>
                </c:pt>
                <c:pt idx="10052">
                  <c:v>1609728</c:v>
                </c:pt>
                <c:pt idx="10053">
                  <c:v>1609728</c:v>
                </c:pt>
                <c:pt idx="10054">
                  <c:v>1609728</c:v>
                </c:pt>
                <c:pt idx="10055">
                  <c:v>1609728</c:v>
                </c:pt>
                <c:pt idx="10056">
                  <c:v>1609728</c:v>
                </c:pt>
                <c:pt idx="10057">
                  <c:v>1609728</c:v>
                </c:pt>
                <c:pt idx="10058">
                  <c:v>1609728</c:v>
                </c:pt>
                <c:pt idx="10059">
                  <c:v>1609728</c:v>
                </c:pt>
                <c:pt idx="10060">
                  <c:v>1609728</c:v>
                </c:pt>
                <c:pt idx="10061">
                  <c:v>1609728</c:v>
                </c:pt>
                <c:pt idx="10062">
                  <c:v>1609728</c:v>
                </c:pt>
                <c:pt idx="10063">
                  <c:v>1609728</c:v>
                </c:pt>
                <c:pt idx="10064">
                  <c:v>1609728</c:v>
                </c:pt>
                <c:pt idx="10065">
                  <c:v>1609728</c:v>
                </c:pt>
                <c:pt idx="10066">
                  <c:v>1609728</c:v>
                </c:pt>
                <c:pt idx="10067">
                  <c:v>1609728</c:v>
                </c:pt>
                <c:pt idx="10068">
                  <c:v>1609728</c:v>
                </c:pt>
                <c:pt idx="10069">
                  <c:v>1609728</c:v>
                </c:pt>
                <c:pt idx="10070">
                  <c:v>1609728</c:v>
                </c:pt>
                <c:pt idx="10071">
                  <c:v>1609728</c:v>
                </c:pt>
                <c:pt idx="10072">
                  <c:v>1609728</c:v>
                </c:pt>
                <c:pt idx="10073">
                  <c:v>1609728</c:v>
                </c:pt>
                <c:pt idx="10074">
                  <c:v>1609728</c:v>
                </c:pt>
                <c:pt idx="10075">
                  <c:v>1609728</c:v>
                </c:pt>
                <c:pt idx="10076">
                  <c:v>1609728</c:v>
                </c:pt>
                <c:pt idx="10077">
                  <c:v>1609728</c:v>
                </c:pt>
                <c:pt idx="10078">
                  <c:v>1609728</c:v>
                </c:pt>
                <c:pt idx="10079">
                  <c:v>1609728</c:v>
                </c:pt>
                <c:pt idx="10080">
                  <c:v>1609728</c:v>
                </c:pt>
                <c:pt idx="10081">
                  <c:v>1609728</c:v>
                </c:pt>
                <c:pt idx="10082">
                  <c:v>1609728</c:v>
                </c:pt>
                <c:pt idx="10083">
                  <c:v>1609728</c:v>
                </c:pt>
                <c:pt idx="10084">
                  <c:v>1609728</c:v>
                </c:pt>
                <c:pt idx="10085">
                  <c:v>1609728</c:v>
                </c:pt>
                <c:pt idx="10086">
                  <c:v>1609728</c:v>
                </c:pt>
                <c:pt idx="10087">
                  <c:v>1609728</c:v>
                </c:pt>
                <c:pt idx="10088">
                  <c:v>1609728</c:v>
                </c:pt>
                <c:pt idx="10089">
                  <c:v>1609728</c:v>
                </c:pt>
                <c:pt idx="10090">
                  <c:v>1609728</c:v>
                </c:pt>
                <c:pt idx="10091">
                  <c:v>1609728</c:v>
                </c:pt>
                <c:pt idx="10092">
                  <c:v>1609728</c:v>
                </c:pt>
                <c:pt idx="10093">
                  <c:v>1609728</c:v>
                </c:pt>
                <c:pt idx="10094">
                  <c:v>1609728</c:v>
                </c:pt>
                <c:pt idx="10095">
                  <c:v>1609728</c:v>
                </c:pt>
                <c:pt idx="10096">
                  <c:v>1609728</c:v>
                </c:pt>
                <c:pt idx="10097">
                  <c:v>1609728</c:v>
                </c:pt>
                <c:pt idx="10098">
                  <c:v>1609728</c:v>
                </c:pt>
                <c:pt idx="10099">
                  <c:v>1609728</c:v>
                </c:pt>
                <c:pt idx="10100">
                  <c:v>1609728</c:v>
                </c:pt>
                <c:pt idx="10101">
                  <c:v>1609728</c:v>
                </c:pt>
                <c:pt idx="10102">
                  <c:v>1609728</c:v>
                </c:pt>
                <c:pt idx="10103">
                  <c:v>1609728</c:v>
                </c:pt>
                <c:pt idx="10104">
                  <c:v>1609728</c:v>
                </c:pt>
                <c:pt idx="10105">
                  <c:v>1609728</c:v>
                </c:pt>
                <c:pt idx="10106">
                  <c:v>1609728</c:v>
                </c:pt>
                <c:pt idx="10107">
                  <c:v>1609728</c:v>
                </c:pt>
                <c:pt idx="10108">
                  <c:v>1609728</c:v>
                </c:pt>
                <c:pt idx="10109">
                  <c:v>1609728</c:v>
                </c:pt>
                <c:pt idx="10110">
                  <c:v>1609728</c:v>
                </c:pt>
                <c:pt idx="10111">
                  <c:v>1609728</c:v>
                </c:pt>
                <c:pt idx="10112">
                  <c:v>1609728</c:v>
                </c:pt>
                <c:pt idx="10113">
                  <c:v>1609728</c:v>
                </c:pt>
                <c:pt idx="10114">
                  <c:v>1609728</c:v>
                </c:pt>
                <c:pt idx="10115">
                  <c:v>1609728</c:v>
                </c:pt>
                <c:pt idx="10116">
                  <c:v>1609728</c:v>
                </c:pt>
                <c:pt idx="10117">
                  <c:v>1609728</c:v>
                </c:pt>
                <c:pt idx="10118">
                  <c:v>1609728</c:v>
                </c:pt>
                <c:pt idx="10119">
                  <c:v>1609728</c:v>
                </c:pt>
                <c:pt idx="10120">
                  <c:v>1609728</c:v>
                </c:pt>
                <c:pt idx="10121">
                  <c:v>1609728</c:v>
                </c:pt>
                <c:pt idx="10122">
                  <c:v>1609728</c:v>
                </c:pt>
                <c:pt idx="10123">
                  <c:v>1609728</c:v>
                </c:pt>
                <c:pt idx="10124">
                  <c:v>1609728</c:v>
                </c:pt>
                <c:pt idx="10125">
                  <c:v>1609728</c:v>
                </c:pt>
                <c:pt idx="10126">
                  <c:v>1609728</c:v>
                </c:pt>
                <c:pt idx="10127">
                  <c:v>1609728</c:v>
                </c:pt>
                <c:pt idx="10128">
                  <c:v>1609728</c:v>
                </c:pt>
                <c:pt idx="10129">
                  <c:v>1609728</c:v>
                </c:pt>
                <c:pt idx="10130">
                  <c:v>1609728</c:v>
                </c:pt>
                <c:pt idx="10131">
                  <c:v>1609728</c:v>
                </c:pt>
                <c:pt idx="10132">
                  <c:v>1609728</c:v>
                </c:pt>
                <c:pt idx="10133">
                  <c:v>1609728</c:v>
                </c:pt>
                <c:pt idx="10134">
                  <c:v>1609728</c:v>
                </c:pt>
                <c:pt idx="10135">
                  <c:v>1609728</c:v>
                </c:pt>
                <c:pt idx="10136">
                  <c:v>1609728</c:v>
                </c:pt>
                <c:pt idx="10137">
                  <c:v>1609728</c:v>
                </c:pt>
                <c:pt idx="10138">
                  <c:v>1609728</c:v>
                </c:pt>
                <c:pt idx="10139">
                  <c:v>1609728</c:v>
                </c:pt>
                <c:pt idx="10140">
                  <c:v>1609728</c:v>
                </c:pt>
                <c:pt idx="10141">
                  <c:v>1609728</c:v>
                </c:pt>
                <c:pt idx="10142">
                  <c:v>1609728</c:v>
                </c:pt>
                <c:pt idx="10143">
                  <c:v>1609728</c:v>
                </c:pt>
                <c:pt idx="10144">
                  <c:v>1609728</c:v>
                </c:pt>
                <c:pt idx="10145">
                  <c:v>1609728</c:v>
                </c:pt>
                <c:pt idx="10146">
                  <c:v>1609728</c:v>
                </c:pt>
                <c:pt idx="10147">
                  <c:v>1609728</c:v>
                </c:pt>
                <c:pt idx="10148">
                  <c:v>1609728</c:v>
                </c:pt>
                <c:pt idx="10149">
                  <c:v>1609728</c:v>
                </c:pt>
                <c:pt idx="10150">
                  <c:v>1609728</c:v>
                </c:pt>
                <c:pt idx="10151">
                  <c:v>1609728</c:v>
                </c:pt>
                <c:pt idx="10152">
                  <c:v>1609728</c:v>
                </c:pt>
                <c:pt idx="10153">
                  <c:v>1609728</c:v>
                </c:pt>
                <c:pt idx="10154">
                  <c:v>1609728</c:v>
                </c:pt>
                <c:pt idx="10155">
                  <c:v>1609728</c:v>
                </c:pt>
                <c:pt idx="10156">
                  <c:v>1609728</c:v>
                </c:pt>
                <c:pt idx="10157">
                  <c:v>1609728</c:v>
                </c:pt>
                <c:pt idx="10158">
                  <c:v>1609728</c:v>
                </c:pt>
                <c:pt idx="10159">
                  <c:v>1609728</c:v>
                </c:pt>
                <c:pt idx="10160">
                  <c:v>1609728</c:v>
                </c:pt>
                <c:pt idx="10161">
                  <c:v>1609728</c:v>
                </c:pt>
                <c:pt idx="10162">
                  <c:v>1609728</c:v>
                </c:pt>
                <c:pt idx="10163">
                  <c:v>1609728</c:v>
                </c:pt>
                <c:pt idx="10164">
                  <c:v>1609728</c:v>
                </c:pt>
                <c:pt idx="10165">
                  <c:v>1609728</c:v>
                </c:pt>
                <c:pt idx="10166">
                  <c:v>1609728</c:v>
                </c:pt>
                <c:pt idx="10167">
                  <c:v>1609728</c:v>
                </c:pt>
                <c:pt idx="10168">
                  <c:v>1609728</c:v>
                </c:pt>
                <c:pt idx="10169">
                  <c:v>1609728</c:v>
                </c:pt>
                <c:pt idx="10170">
                  <c:v>1609728</c:v>
                </c:pt>
                <c:pt idx="10171">
                  <c:v>1609728</c:v>
                </c:pt>
                <c:pt idx="10172">
                  <c:v>1609728</c:v>
                </c:pt>
                <c:pt idx="10173">
                  <c:v>1609728</c:v>
                </c:pt>
                <c:pt idx="10174">
                  <c:v>1609728</c:v>
                </c:pt>
                <c:pt idx="10175">
                  <c:v>1609728</c:v>
                </c:pt>
                <c:pt idx="10176">
                  <c:v>1609728</c:v>
                </c:pt>
                <c:pt idx="10177">
                  <c:v>1609728</c:v>
                </c:pt>
                <c:pt idx="10178">
                  <c:v>1609728</c:v>
                </c:pt>
                <c:pt idx="10179">
                  <c:v>1609728</c:v>
                </c:pt>
                <c:pt idx="10180">
                  <c:v>1609728</c:v>
                </c:pt>
                <c:pt idx="10181">
                  <c:v>1609728</c:v>
                </c:pt>
                <c:pt idx="10182">
                  <c:v>1609728</c:v>
                </c:pt>
                <c:pt idx="10183">
                  <c:v>1609728</c:v>
                </c:pt>
                <c:pt idx="10184">
                  <c:v>1609728</c:v>
                </c:pt>
                <c:pt idx="10185">
                  <c:v>1609728</c:v>
                </c:pt>
                <c:pt idx="10186">
                  <c:v>1609728</c:v>
                </c:pt>
                <c:pt idx="10187">
                  <c:v>1609728</c:v>
                </c:pt>
                <c:pt idx="10188">
                  <c:v>1609728</c:v>
                </c:pt>
                <c:pt idx="10189">
                  <c:v>1609728</c:v>
                </c:pt>
                <c:pt idx="10190">
                  <c:v>1609728</c:v>
                </c:pt>
                <c:pt idx="10191">
                  <c:v>1609728</c:v>
                </c:pt>
                <c:pt idx="10192">
                  <c:v>1609728</c:v>
                </c:pt>
                <c:pt idx="10193">
                  <c:v>1609728</c:v>
                </c:pt>
                <c:pt idx="10194">
                  <c:v>1609728</c:v>
                </c:pt>
                <c:pt idx="10195">
                  <c:v>1609728</c:v>
                </c:pt>
                <c:pt idx="10196">
                  <c:v>1609728</c:v>
                </c:pt>
                <c:pt idx="10197">
                  <c:v>1609728</c:v>
                </c:pt>
                <c:pt idx="10198">
                  <c:v>1609728</c:v>
                </c:pt>
                <c:pt idx="10199">
                  <c:v>1609728</c:v>
                </c:pt>
                <c:pt idx="10200">
                  <c:v>1609728</c:v>
                </c:pt>
                <c:pt idx="10201">
                  <c:v>1609728</c:v>
                </c:pt>
                <c:pt idx="10202">
                  <c:v>1609728</c:v>
                </c:pt>
                <c:pt idx="10203">
                  <c:v>1609728</c:v>
                </c:pt>
                <c:pt idx="10204">
                  <c:v>1609728</c:v>
                </c:pt>
                <c:pt idx="10205">
                  <c:v>1609728</c:v>
                </c:pt>
                <c:pt idx="10206">
                  <c:v>1609728</c:v>
                </c:pt>
                <c:pt idx="10207">
                  <c:v>1609728</c:v>
                </c:pt>
                <c:pt idx="10208">
                  <c:v>1609728</c:v>
                </c:pt>
                <c:pt idx="10209">
                  <c:v>1609728</c:v>
                </c:pt>
                <c:pt idx="10210">
                  <c:v>1609728</c:v>
                </c:pt>
                <c:pt idx="10211">
                  <c:v>1609728</c:v>
                </c:pt>
                <c:pt idx="10212">
                  <c:v>1609728</c:v>
                </c:pt>
                <c:pt idx="10213">
                  <c:v>1609728</c:v>
                </c:pt>
                <c:pt idx="10214">
                  <c:v>1609728</c:v>
                </c:pt>
                <c:pt idx="10215">
                  <c:v>1609728</c:v>
                </c:pt>
                <c:pt idx="10216">
                  <c:v>1609728</c:v>
                </c:pt>
                <c:pt idx="10217">
                  <c:v>1609728</c:v>
                </c:pt>
                <c:pt idx="10218">
                  <c:v>1609728</c:v>
                </c:pt>
                <c:pt idx="10219">
                  <c:v>1609728</c:v>
                </c:pt>
                <c:pt idx="10220">
                  <c:v>1609728</c:v>
                </c:pt>
                <c:pt idx="10221">
                  <c:v>1609728</c:v>
                </c:pt>
                <c:pt idx="10222">
                  <c:v>1609728</c:v>
                </c:pt>
                <c:pt idx="10223">
                  <c:v>1609728</c:v>
                </c:pt>
                <c:pt idx="10224">
                  <c:v>1609728</c:v>
                </c:pt>
                <c:pt idx="10225">
                  <c:v>1609728</c:v>
                </c:pt>
                <c:pt idx="10226">
                  <c:v>1609728</c:v>
                </c:pt>
                <c:pt idx="10227">
                  <c:v>1609728</c:v>
                </c:pt>
                <c:pt idx="10228">
                  <c:v>1609728</c:v>
                </c:pt>
                <c:pt idx="10229">
                  <c:v>1609728</c:v>
                </c:pt>
                <c:pt idx="10230">
                  <c:v>1609728</c:v>
                </c:pt>
                <c:pt idx="10231">
                  <c:v>1609728</c:v>
                </c:pt>
                <c:pt idx="10232">
                  <c:v>1609728</c:v>
                </c:pt>
                <c:pt idx="10233">
                  <c:v>1609728</c:v>
                </c:pt>
                <c:pt idx="10234">
                  <c:v>1609728</c:v>
                </c:pt>
                <c:pt idx="10235">
                  <c:v>1609728</c:v>
                </c:pt>
                <c:pt idx="10236">
                  <c:v>1609728</c:v>
                </c:pt>
                <c:pt idx="10237">
                  <c:v>1609728</c:v>
                </c:pt>
                <c:pt idx="10238">
                  <c:v>1609728</c:v>
                </c:pt>
                <c:pt idx="10239">
                  <c:v>1609728</c:v>
                </c:pt>
                <c:pt idx="10240">
                  <c:v>1609728</c:v>
                </c:pt>
                <c:pt idx="10241">
                  <c:v>1609728</c:v>
                </c:pt>
                <c:pt idx="10242">
                  <c:v>1609728</c:v>
                </c:pt>
                <c:pt idx="10243">
                  <c:v>1609728</c:v>
                </c:pt>
                <c:pt idx="10244">
                  <c:v>1609728</c:v>
                </c:pt>
                <c:pt idx="10245">
                  <c:v>1609728</c:v>
                </c:pt>
                <c:pt idx="10246">
                  <c:v>1609728</c:v>
                </c:pt>
                <c:pt idx="10247">
                  <c:v>1609728</c:v>
                </c:pt>
                <c:pt idx="10248">
                  <c:v>1609728</c:v>
                </c:pt>
                <c:pt idx="10249">
                  <c:v>1609728</c:v>
                </c:pt>
                <c:pt idx="10250">
                  <c:v>1609728</c:v>
                </c:pt>
                <c:pt idx="10251">
                  <c:v>1609728</c:v>
                </c:pt>
                <c:pt idx="10252">
                  <c:v>1609728</c:v>
                </c:pt>
                <c:pt idx="10253">
                  <c:v>1609728</c:v>
                </c:pt>
                <c:pt idx="10254">
                  <c:v>1609728</c:v>
                </c:pt>
                <c:pt idx="10255">
                  <c:v>1609728</c:v>
                </c:pt>
                <c:pt idx="10256">
                  <c:v>1609728</c:v>
                </c:pt>
                <c:pt idx="10257">
                  <c:v>1609728</c:v>
                </c:pt>
                <c:pt idx="10258">
                  <c:v>1609728</c:v>
                </c:pt>
                <c:pt idx="10259">
                  <c:v>1609728</c:v>
                </c:pt>
                <c:pt idx="10260">
                  <c:v>1609728</c:v>
                </c:pt>
                <c:pt idx="10261">
                  <c:v>1609728</c:v>
                </c:pt>
                <c:pt idx="10262">
                  <c:v>1609728</c:v>
                </c:pt>
                <c:pt idx="10263">
                  <c:v>1609728</c:v>
                </c:pt>
                <c:pt idx="10264">
                  <c:v>1609728</c:v>
                </c:pt>
                <c:pt idx="10265">
                  <c:v>1609728</c:v>
                </c:pt>
                <c:pt idx="10266">
                  <c:v>1609728</c:v>
                </c:pt>
                <c:pt idx="10267">
                  <c:v>1609728</c:v>
                </c:pt>
                <c:pt idx="10268">
                  <c:v>1609728</c:v>
                </c:pt>
                <c:pt idx="10269">
                  <c:v>1609728</c:v>
                </c:pt>
                <c:pt idx="10270">
                  <c:v>1609728</c:v>
                </c:pt>
                <c:pt idx="10271">
                  <c:v>1609728</c:v>
                </c:pt>
                <c:pt idx="10272">
                  <c:v>1609728</c:v>
                </c:pt>
                <c:pt idx="10273">
                  <c:v>1609728</c:v>
                </c:pt>
                <c:pt idx="10274">
                  <c:v>1609728</c:v>
                </c:pt>
                <c:pt idx="10275">
                  <c:v>1609728</c:v>
                </c:pt>
                <c:pt idx="10276">
                  <c:v>1609728</c:v>
                </c:pt>
                <c:pt idx="10277">
                  <c:v>1609728</c:v>
                </c:pt>
                <c:pt idx="10278">
                  <c:v>1609728</c:v>
                </c:pt>
                <c:pt idx="10279">
                  <c:v>1609728</c:v>
                </c:pt>
                <c:pt idx="10280">
                  <c:v>1609728</c:v>
                </c:pt>
                <c:pt idx="10281">
                  <c:v>1609728</c:v>
                </c:pt>
                <c:pt idx="10282">
                  <c:v>1609728</c:v>
                </c:pt>
                <c:pt idx="10283">
                  <c:v>1609728</c:v>
                </c:pt>
                <c:pt idx="10284">
                  <c:v>1609728</c:v>
                </c:pt>
                <c:pt idx="10285">
                  <c:v>1609728</c:v>
                </c:pt>
                <c:pt idx="10286">
                  <c:v>1609728</c:v>
                </c:pt>
                <c:pt idx="10287">
                  <c:v>1609728</c:v>
                </c:pt>
                <c:pt idx="10288">
                  <c:v>1609728</c:v>
                </c:pt>
                <c:pt idx="10289">
                  <c:v>1609728</c:v>
                </c:pt>
                <c:pt idx="10290">
                  <c:v>1609728</c:v>
                </c:pt>
                <c:pt idx="10291">
                  <c:v>1609728</c:v>
                </c:pt>
                <c:pt idx="10292">
                  <c:v>1609728</c:v>
                </c:pt>
                <c:pt idx="10293">
                  <c:v>1609728</c:v>
                </c:pt>
                <c:pt idx="10294">
                  <c:v>1609728</c:v>
                </c:pt>
                <c:pt idx="10295">
                  <c:v>1609728</c:v>
                </c:pt>
                <c:pt idx="10296">
                  <c:v>1609728</c:v>
                </c:pt>
                <c:pt idx="10297">
                  <c:v>1609728</c:v>
                </c:pt>
                <c:pt idx="10298">
                  <c:v>1609728</c:v>
                </c:pt>
                <c:pt idx="10299">
                  <c:v>1609728</c:v>
                </c:pt>
                <c:pt idx="10300">
                  <c:v>1609728</c:v>
                </c:pt>
                <c:pt idx="10301">
                  <c:v>1609728</c:v>
                </c:pt>
                <c:pt idx="10302">
                  <c:v>1609728</c:v>
                </c:pt>
                <c:pt idx="10303">
                  <c:v>1609728</c:v>
                </c:pt>
                <c:pt idx="10304">
                  <c:v>1609728</c:v>
                </c:pt>
                <c:pt idx="10305">
                  <c:v>1609728</c:v>
                </c:pt>
                <c:pt idx="10306">
                  <c:v>1609728</c:v>
                </c:pt>
                <c:pt idx="10307">
                  <c:v>1609728</c:v>
                </c:pt>
                <c:pt idx="10308">
                  <c:v>1609728</c:v>
                </c:pt>
                <c:pt idx="10309">
                  <c:v>1609728</c:v>
                </c:pt>
                <c:pt idx="10310">
                  <c:v>1609728</c:v>
                </c:pt>
                <c:pt idx="10311">
                  <c:v>1609728</c:v>
                </c:pt>
                <c:pt idx="10312">
                  <c:v>1609728</c:v>
                </c:pt>
                <c:pt idx="10313">
                  <c:v>1609728</c:v>
                </c:pt>
                <c:pt idx="10314">
                  <c:v>1609728</c:v>
                </c:pt>
                <c:pt idx="10315">
                  <c:v>1609728</c:v>
                </c:pt>
                <c:pt idx="10316">
                  <c:v>1609728</c:v>
                </c:pt>
                <c:pt idx="10317">
                  <c:v>1609728</c:v>
                </c:pt>
                <c:pt idx="10318">
                  <c:v>1609728</c:v>
                </c:pt>
                <c:pt idx="10319">
                  <c:v>1609728</c:v>
                </c:pt>
                <c:pt idx="10320">
                  <c:v>1609728</c:v>
                </c:pt>
                <c:pt idx="10321">
                  <c:v>1609728</c:v>
                </c:pt>
                <c:pt idx="10322">
                  <c:v>1609728</c:v>
                </c:pt>
                <c:pt idx="10323">
                  <c:v>1609728</c:v>
                </c:pt>
                <c:pt idx="10324">
                  <c:v>1609728</c:v>
                </c:pt>
                <c:pt idx="10325">
                  <c:v>1609728</c:v>
                </c:pt>
                <c:pt idx="10326">
                  <c:v>1609728</c:v>
                </c:pt>
                <c:pt idx="10327">
                  <c:v>1609728</c:v>
                </c:pt>
                <c:pt idx="10328">
                  <c:v>1609728</c:v>
                </c:pt>
                <c:pt idx="10329">
                  <c:v>1609728</c:v>
                </c:pt>
                <c:pt idx="10330">
                  <c:v>1609728</c:v>
                </c:pt>
                <c:pt idx="10331">
                  <c:v>1609728</c:v>
                </c:pt>
                <c:pt idx="10332">
                  <c:v>1609728</c:v>
                </c:pt>
                <c:pt idx="10333">
                  <c:v>1609728</c:v>
                </c:pt>
                <c:pt idx="10334">
                  <c:v>1609728</c:v>
                </c:pt>
                <c:pt idx="10335">
                  <c:v>1609728</c:v>
                </c:pt>
                <c:pt idx="10336">
                  <c:v>1609728</c:v>
                </c:pt>
                <c:pt idx="10337">
                  <c:v>1609728</c:v>
                </c:pt>
                <c:pt idx="10338">
                  <c:v>1609728</c:v>
                </c:pt>
                <c:pt idx="10339">
                  <c:v>1609728</c:v>
                </c:pt>
                <c:pt idx="10340">
                  <c:v>1609728</c:v>
                </c:pt>
                <c:pt idx="10341">
                  <c:v>1609728</c:v>
                </c:pt>
                <c:pt idx="10342">
                  <c:v>1609728</c:v>
                </c:pt>
                <c:pt idx="10343">
                  <c:v>1609728</c:v>
                </c:pt>
                <c:pt idx="10344">
                  <c:v>1609728</c:v>
                </c:pt>
                <c:pt idx="10345">
                  <c:v>1609728</c:v>
                </c:pt>
                <c:pt idx="10346">
                  <c:v>1609728</c:v>
                </c:pt>
                <c:pt idx="10347">
                  <c:v>1609728</c:v>
                </c:pt>
                <c:pt idx="10348">
                  <c:v>1609728</c:v>
                </c:pt>
                <c:pt idx="10349">
                  <c:v>1609728</c:v>
                </c:pt>
                <c:pt idx="10350">
                  <c:v>1609728</c:v>
                </c:pt>
                <c:pt idx="10351">
                  <c:v>1609728</c:v>
                </c:pt>
                <c:pt idx="10352">
                  <c:v>1609728</c:v>
                </c:pt>
                <c:pt idx="10353">
                  <c:v>1609728</c:v>
                </c:pt>
                <c:pt idx="10354">
                  <c:v>1609728</c:v>
                </c:pt>
                <c:pt idx="10355">
                  <c:v>1609728</c:v>
                </c:pt>
                <c:pt idx="10356">
                  <c:v>1609728</c:v>
                </c:pt>
                <c:pt idx="10357">
                  <c:v>1609728</c:v>
                </c:pt>
                <c:pt idx="10358">
                  <c:v>1609728</c:v>
                </c:pt>
                <c:pt idx="10359">
                  <c:v>1609728</c:v>
                </c:pt>
                <c:pt idx="10360">
                  <c:v>1609728</c:v>
                </c:pt>
                <c:pt idx="10361">
                  <c:v>1609728</c:v>
                </c:pt>
                <c:pt idx="10362">
                  <c:v>1609728</c:v>
                </c:pt>
                <c:pt idx="10363">
                  <c:v>1609728</c:v>
                </c:pt>
                <c:pt idx="10364">
                  <c:v>1609728</c:v>
                </c:pt>
                <c:pt idx="10365">
                  <c:v>1609728</c:v>
                </c:pt>
                <c:pt idx="10366">
                  <c:v>1609728</c:v>
                </c:pt>
                <c:pt idx="10367">
                  <c:v>1609728</c:v>
                </c:pt>
                <c:pt idx="10368">
                  <c:v>1609728</c:v>
                </c:pt>
                <c:pt idx="10369">
                  <c:v>1609728</c:v>
                </c:pt>
                <c:pt idx="10370">
                  <c:v>1609728</c:v>
                </c:pt>
                <c:pt idx="10371">
                  <c:v>1609728</c:v>
                </c:pt>
                <c:pt idx="10372">
                  <c:v>1609728</c:v>
                </c:pt>
                <c:pt idx="10373">
                  <c:v>1609728</c:v>
                </c:pt>
                <c:pt idx="10374">
                  <c:v>1609728</c:v>
                </c:pt>
                <c:pt idx="10375">
                  <c:v>1609728</c:v>
                </c:pt>
                <c:pt idx="10376">
                  <c:v>1609728</c:v>
                </c:pt>
                <c:pt idx="10377">
                  <c:v>1609728</c:v>
                </c:pt>
                <c:pt idx="10378">
                  <c:v>1609728</c:v>
                </c:pt>
                <c:pt idx="10379">
                  <c:v>1609728</c:v>
                </c:pt>
                <c:pt idx="10380">
                  <c:v>1609728</c:v>
                </c:pt>
                <c:pt idx="10381">
                  <c:v>1609728</c:v>
                </c:pt>
                <c:pt idx="10382">
                  <c:v>1609728</c:v>
                </c:pt>
                <c:pt idx="10383">
                  <c:v>1609728</c:v>
                </c:pt>
                <c:pt idx="10384">
                  <c:v>1609728</c:v>
                </c:pt>
                <c:pt idx="10385">
                  <c:v>1609728</c:v>
                </c:pt>
                <c:pt idx="10386">
                  <c:v>1609728</c:v>
                </c:pt>
                <c:pt idx="10387">
                  <c:v>1609728</c:v>
                </c:pt>
                <c:pt idx="10388">
                  <c:v>1609728</c:v>
                </c:pt>
                <c:pt idx="10389">
                  <c:v>1609728</c:v>
                </c:pt>
                <c:pt idx="10390">
                  <c:v>1609728</c:v>
                </c:pt>
                <c:pt idx="10391">
                  <c:v>1609728</c:v>
                </c:pt>
                <c:pt idx="10392">
                  <c:v>1609728</c:v>
                </c:pt>
                <c:pt idx="10393">
                  <c:v>1609728</c:v>
                </c:pt>
                <c:pt idx="10394">
                  <c:v>1609728</c:v>
                </c:pt>
                <c:pt idx="10395">
                  <c:v>1609728</c:v>
                </c:pt>
                <c:pt idx="10396">
                  <c:v>1609728</c:v>
                </c:pt>
                <c:pt idx="10397">
                  <c:v>1609728</c:v>
                </c:pt>
                <c:pt idx="10398">
                  <c:v>1609728</c:v>
                </c:pt>
                <c:pt idx="10399">
                  <c:v>1609728</c:v>
                </c:pt>
                <c:pt idx="10400">
                  <c:v>1609728</c:v>
                </c:pt>
                <c:pt idx="10401">
                  <c:v>1609728</c:v>
                </c:pt>
                <c:pt idx="10402">
                  <c:v>1609728</c:v>
                </c:pt>
                <c:pt idx="10403">
                  <c:v>1609728</c:v>
                </c:pt>
                <c:pt idx="10404">
                  <c:v>1609728</c:v>
                </c:pt>
                <c:pt idx="10405">
                  <c:v>1609728</c:v>
                </c:pt>
                <c:pt idx="10406">
                  <c:v>1609728</c:v>
                </c:pt>
                <c:pt idx="10407">
                  <c:v>1609728</c:v>
                </c:pt>
                <c:pt idx="10408">
                  <c:v>1609728</c:v>
                </c:pt>
                <c:pt idx="10409">
                  <c:v>1609728</c:v>
                </c:pt>
                <c:pt idx="10410">
                  <c:v>1609728</c:v>
                </c:pt>
                <c:pt idx="10411">
                  <c:v>1609728</c:v>
                </c:pt>
                <c:pt idx="10412">
                  <c:v>1609728</c:v>
                </c:pt>
                <c:pt idx="10413">
                  <c:v>1609728</c:v>
                </c:pt>
                <c:pt idx="10414">
                  <c:v>1609728</c:v>
                </c:pt>
                <c:pt idx="10415">
                  <c:v>1609728</c:v>
                </c:pt>
                <c:pt idx="10416">
                  <c:v>1609728</c:v>
                </c:pt>
                <c:pt idx="10417">
                  <c:v>1609728</c:v>
                </c:pt>
                <c:pt idx="10418">
                  <c:v>1609728</c:v>
                </c:pt>
                <c:pt idx="10419">
                  <c:v>1609728</c:v>
                </c:pt>
                <c:pt idx="10420">
                  <c:v>1609728</c:v>
                </c:pt>
                <c:pt idx="10421">
                  <c:v>1609728</c:v>
                </c:pt>
                <c:pt idx="10422">
                  <c:v>1609728</c:v>
                </c:pt>
                <c:pt idx="10423">
                  <c:v>1609728</c:v>
                </c:pt>
                <c:pt idx="10424">
                  <c:v>1609728</c:v>
                </c:pt>
                <c:pt idx="10425">
                  <c:v>1609728</c:v>
                </c:pt>
                <c:pt idx="10426">
                  <c:v>1609728</c:v>
                </c:pt>
                <c:pt idx="10427">
                  <c:v>1609728</c:v>
                </c:pt>
                <c:pt idx="10428">
                  <c:v>1609728</c:v>
                </c:pt>
                <c:pt idx="10429">
                  <c:v>1609728</c:v>
                </c:pt>
                <c:pt idx="10430">
                  <c:v>1609728</c:v>
                </c:pt>
                <c:pt idx="10431">
                  <c:v>1609728</c:v>
                </c:pt>
                <c:pt idx="10432">
                  <c:v>1609728</c:v>
                </c:pt>
                <c:pt idx="10433">
                  <c:v>1609728</c:v>
                </c:pt>
                <c:pt idx="10434">
                  <c:v>1609728</c:v>
                </c:pt>
                <c:pt idx="10435">
                  <c:v>1609728</c:v>
                </c:pt>
                <c:pt idx="10436">
                  <c:v>1609728</c:v>
                </c:pt>
                <c:pt idx="10437">
                  <c:v>1609728</c:v>
                </c:pt>
                <c:pt idx="10438">
                  <c:v>1609728</c:v>
                </c:pt>
                <c:pt idx="10439">
                  <c:v>1609728</c:v>
                </c:pt>
                <c:pt idx="10440">
                  <c:v>1609728</c:v>
                </c:pt>
                <c:pt idx="10441">
                  <c:v>1609728</c:v>
                </c:pt>
                <c:pt idx="10442">
                  <c:v>1609728</c:v>
                </c:pt>
                <c:pt idx="10443">
                  <c:v>1609728</c:v>
                </c:pt>
                <c:pt idx="10444">
                  <c:v>1609728</c:v>
                </c:pt>
                <c:pt idx="10445">
                  <c:v>1609728</c:v>
                </c:pt>
                <c:pt idx="10446">
                  <c:v>1609728</c:v>
                </c:pt>
                <c:pt idx="10447">
                  <c:v>1609728</c:v>
                </c:pt>
                <c:pt idx="10448">
                  <c:v>1609728</c:v>
                </c:pt>
                <c:pt idx="10449">
                  <c:v>1609728</c:v>
                </c:pt>
                <c:pt idx="10450">
                  <c:v>1609728</c:v>
                </c:pt>
                <c:pt idx="10451">
                  <c:v>1609728</c:v>
                </c:pt>
                <c:pt idx="10452">
                  <c:v>1609728</c:v>
                </c:pt>
                <c:pt idx="10453">
                  <c:v>1609728</c:v>
                </c:pt>
                <c:pt idx="10454">
                  <c:v>1609728</c:v>
                </c:pt>
                <c:pt idx="10455">
                  <c:v>1609728</c:v>
                </c:pt>
                <c:pt idx="10456">
                  <c:v>1609728</c:v>
                </c:pt>
                <c:pt idx="10457">
                  <c:v>1609728</c:v>
                </c:pt>
                <c:pt idx="10458">
                  <c:v>1609728</c:v>
                </c:pt>
                <c:pt idx="10459">
                  <c:v>1609728</c:v>
                </c:pt>
                <c:pt idx="10460">
                  <c:v>1609728</c:v>
                </c:pt>
                <c:pt idx="10461">
                  <c:v>1609728</c:v>
                </c:pt>
                <c:pt idx="10462">
                  <c:v>1609728</c:v>
                </c:pt>
                <c:pt idx="10463">
                  <c:v>1609728</c:v>
                </c:pt>
                <c:pt idx="10464">
                  <c:v>1609728</c:v>
                </c:pt>
                <c:pt idx="10465">
                  <c:v>1609728</c:v>
                </c:pt>
                <c:pt idx="10466">
                  <c:v>1609728</c:v>
                </c:pt>
                <c:pt idx="10467">
                  <c:v>1609728</c:v>
                </c:pt>
                <c:pt idx="10468">
                  <c:v>1609728</c:v>
                </c:pt>
                <c:pt idx="10469">
                  <c:v>1609728</c:v>
                </c:pt>
                <c:pt idx="10470">
                  <c:v>1609728</c:v>
                </c:pt>
                <c:pt idx="10471">
                  <c:v>1609728</c:v>
                </c:pt>
                <c:pt idx="10472">
                  <c:v>1609728</c:v>
                </c:pt>
                <c:pt idx="10473">
                  <c:v>1609728</c:v>
                </c:pt>
                <c:pt idx="10474">
                  <c:v>1609728</c:v>
                </c:pt>
                <c:pt idx="10475">
                  <c:v>1609728</c:v>
                </c:pt>
                <c:pt idx="10476">
                  <c:v>1609728</c:v>
                </c:pt>
                <c:pt idx="10477">
                  <c:v>1609728</c:v>
                </c:pt>
                <c:pt idx="10478">
                  <c:v>1609728</c:v>
                </c:pt>
                <c:pt idx="10479">
                  <c:v>1609728</c:v>
                </c:pt>
                <c:pt idx="10480">
                  <c:v>1609728</c:v>
                </c:pt>
                <c:pt idx="10481">
                  <c:v>1609728</c:v>
                </c:pt>
                <c:pt idx="10482">
                  <c:v>1609728</c:v>
                </c:pt>
                <c:pt idx="10483">
                  <c:v>1609728</c:v>
                </c:pt>
                <c:pt idx="10484">
                  <c:v>1609728</c:v>
                </c:pt>
                <c:pt idx="10485">
                  <c:v>1609728</c:v>
                </c:pt>
                <c:pt idx="10486">
                  <c:v>1609728</c:v>
                </c:pt>
                <c:pt idx="10487">
                  <c:v>1609728</c:v>
                </c:pt>
                <c:pt idx="10488">
                  <c:v>1609728</c:v>
                </c:pt>
                <c:pt idx="10489">
                  <c:v>1609728</c:v>
                </c:pt>
                <c:pt idx="10490">
                  <c:v>1609728</c:v>
                </c:pt>
                <c:pt idx="10491">
                  <c:v>1609728</c:v>
                </c:pt>
                <c:pt idx="10492">
                  <c:v>1609728</c:v>
                </c:pt>
                <c:pt idx="10493">
                  <c:v>1609728</c:v>
                </c:pt>
                <c:pt idx="10494">
                  <c:v>1609728</c:v>
                </c:pt>
                <c:pt idx="10495">
                  <c:v>1609728</c:v>
                </c:pt>
                <c:pt idx="10496">
                  <c:v>1609728</c:v>
                </c:pt>
                <c:pt idx="10497">
                  <c:v>1609728</c:v>
                </c:pt>
                <c:pt idx="10498">
                  <c:v>1609728</c:v>
                </c:pt>
                <c:pt idx="10499">
                  <c:v>1609728</c:v>
                </c:pt>
                <c:pt idx="10500">
                  <c:v>1609728</c:v>
                </c:pt>
                <c:pt idx="10501">
                  <c:v>1609728</c:v>
                </c:pt>
                <c:pt idx="10502">
                  <c:v>1609728</c:v>
                </c:pt>
                <c:pt idx="10503">
                  <c:v>1609728</c:v>
                </c:pt>
                <c:pt idx="10504">
                  <c:v>1609728</c:v>
                </c:pt>
                <c:pt idx="10505">
                  <c:v>1609728</c:v>
                </c:pt>
                <c:pt idx="10506">
                  <c:v>1609728</c:v>
                </c:pt>
                <c:pt idx="10507">
                  <c:v>1609728</c:v>
                </c:pt>
                <c:pt idx="10508">
                  <c:v>1609728</c:v>
                </c:pt>
                <c:pt idx="10509">
                  <c:v>1609728</c:v>
                </c:pt>
                <c:pt idx="10510">
                  <c:v>1609728</c:v>
                </c:pt>
                <c:pt idx="10511">
                  <c:v>1609728</c:v>
                </c:pt>
                <c:pt idx="10512">
                  <c:v>1609728</c:v>
                </c:pt>
                <c:pt idx="10513">
                  <c:v>1609728</c:v>
                </c:pt>
                <c:pt idx="10514">
                  <c:v>1609728</c:v>
                </c:pt>
                <c:pt idx="10515">
                  <c:v>1609728</c:v>
                </c:pt>
                <c:pt idx="10516">
                  <c:v>1609728</c:v>
                </c:pt>
                <c:pt idx="10517">
                  <c:v>1609728</c:v>
                </c:pt>
                <c:pt idx="10518">
                  <c:v>1609728</c:v>
                </c:pt>
                <c:pt idx="10519">
                  <c:v>1609728</c:v>
                </c:pt>
                <c:pt idx="10520">
                  <c:v>1609728</c:v>
                </c:pt>
                <c:pt idx="10521">
                  <c:v>1609728</c:v>
                </c:pt>
                <c:pt idx="10522">
                  <c:v>1609728</c:v>
                </c:pt>
                <c:pt idx="10523">
                  <c:v>1609728</c:v>
                </c:pt>
                <c:pt idx="10524">
                  <c:v>1609728</c:v>
                </c:pt>
                <c:pt idx="10525">
                  <c:v>1609728</c:v>
                </c:pt>
                <c:pt idx="10526">
                  <c:v>1609728</c:v>
                </c:pt>
                <c:pt idx="10527">
                  <c:v>1609728</c:v>
                </c:pt>
                <c:pt idx="10528">
                  <c:v>1609728</c:v>
                </c:pt>
                <c:pt idx="10529">
                  <c:v>1609728</c:v>
                </c:pt>
                <c:pt idx="10530">
                  <c:v>1609728</c:v>
                </c:pt>
                <c:pt idx="10531">
                  <c:v>1609728</c:v>
                </c:pt>
                <c:pt idx="10532">
                  <c:v>1609728</c:v>
                </c:pt>
                <c:pt idx="10533">
                  <c:v>1609728</c:v>
                </c:pt>
                <c:pt idx="10534">
                  <c:v>1609728</c:v>
                </c:pt>
                <c:pt idx="10535">
                  <c:v>1609728</c:v>
                </c:pt>
                <c:pt idx="10536">
                  <c:v>1609728</c:v>
                </c:pt>
                <c:pt idx="10537">
                  <c:v>1609728</c:v>
                </c:pt>
                <c:pt idx="10538">
                  <c:v>1609728</c:v>
                </c:pt>
                <c:pt idx="10539">
                  <c:v>1609728</c:v>
                </c:pt>
                <c:pt idx="10540">
                  <c:v>1609728</c:v>
                </c:pt>
                <c:pt idx="10541">
                  <c:v>1609728</c:v>
                </c:pt>
                <c:pt idx="10542">
                  <c:v>1609728</c:v>
                </c:pt>
                <c:pt idx="10543">
                  <c:v>1609728</c:v>
                </c:pt>
                <c:pt idx="10544">
                  <c:v>1609728</c:v>
                </c:pt>
                <c:pt idx="10545">
                  <c:v>1609728</c:v>
                </c:pt>
                <c:pt idx="10546">
                  <c:v>1609728</c:v>
                </c:pt>
                <c:pt idx="10547">
                  <c:v>1609728</c:v>
                </c:pt>
                <c:pt idx="10548">
                  <c:v>1609728</c:v>
                </c:pt>
                <c:pt idx="10549">
                  <c:v>1609728</c:v>
                </c:pt>
                <c:pt idx="10550">
                  <c:v>1609728</c:v>
                </c:pt>
                <c:pt idx="10551">
                  <c:v>1609728</c:v>
                </c:pt>
                <c:pt idx="10552">
                  <c:v>1609728</c:v>
                </c:pt>
                <c:pt idx="10553">
                  <c:v>1609728</c:v>
                </c:pt>
                <c:pt idx="10554">
                  <c:v>1609728</c:v>
                </c:pt>
                <c:pt idx="10555">
                  <c:v>1609728</c:v>
                </c:pt>
                <c:pt idx="10556">
                  <c:v>1609728</c:v>
                </c:pt>
                <c:pt idx="10557">
                  <c:v>1609728</c:v>
                </c:pt>
                <c:pt idx="10558">
                  <c:v>1609728</c:v>
                </c:pt>
                <c:pt idx="10559">
                  <c:v>1609728</c:v>
                </c:pt>
                <c:pt idx="10560">
                  <c:v>1609728</c:v>
                </c:pt>
                <c:pt idx="10561">
                  <c:v>1609728</c:v>
                </c:pt>
                <c:pt idx="10562">
                  <c:v>1609728</c:v>
                </c:pt>
                <c:pt idx="10563">
                  <c:v>1609728</c:v>
                </c:pt>
                <c:pt idx="10564">
                  <c:v>1609728</c:v>
                </c:pt>
                <c:pt idx="10565">
                  <c:v>1609728</c:v>
                </c:pt>
                <c:pt idx="10566">
                  <c:v>1609728</c:v>
                </c:pt>
                <c:pt idx="10567">
                  <c:v>1609728</c:v>
                </c:pt>
                <c:pt idx="10568">
                  <c:v>1609728</c:v>
                </c:pt>
                <c:pt idx="10569">
                  <c:v>1609728</c:v>
                </c:pt>
                <c:pt idx="10570">
                  <c:v>1609728</c:v>
                </c:pt>
                <c:pt idx="10571">
                  <c:v>1609728</c:v>
                </c:pt>
                <c:pt idx="10572">
                  <c:v>1609728</c:v>
                </c:pt>
                <c:pt idx="10573">
                  <c:v>1609728</c:v>
                </c:pt>
                <c:pt idx="10574">
                  <c:v>1609728</c:v>
                </c:pt>
                <c:pt idx="10575">
                  <c:v>1609728</c:v>
                </c:pt>
                <c:pt idx="10576">
                  <c:v>1609728</c:v>
                </c:pt>
                <c:pt idx="10577">
                  <c:v>1609728</c:v>
                </c:pt>
                <c:pt idx="10578">
                  <c:v>1609728</c:v>
                </c:pt>
                <c:pt idx="10579">
                  <c:v>1609728</c:v>
                </c:pt>
                <c:pt idx="10580">
                  <c:v>1609728</c:v>
                </c:pt>
                <c:pt idx="10581">
                  <c:v>1609728</c:v>
                </c:pt>
                <c:pt idx="10582">
                  <c:v>1609728</c:v>
                </c:pt>
                <c:pt idx="10583">
                  <c:v>1609728</c:v>
                </c:pt>
                <c:pt idx="10584">
                  <c:v>1609728</c:v>
                </c:pt>
                <c:pt idx="10585">
                  <c:v>1609728</c:v>
                </c:pt>
                <c:pt idx="10586">
                  <c:v>1609728</c:v>
                </c:pt>
                <c:pt idx="10587">
                  <c:v>1609728</c:v>
                </c:pt>
                <c:pt idx="10588">
                  <c:v>1609728</c:v>
                </c:pt>
                <c:pt idx="10589">
                  <c:v>1609728</c:v>
                </c:pt>
                <c:pt idx="10590">
                  <c:v>1609728</c:v>
                </c:pt>
                <c:pt idx="10591">
                  <c:v>1609728</c:v>
                </c:pt>
                <c:pt idx="10592">
                  <c:v>1609728</c:v>
                </c:pt>
                <c:pt idx="10593">
                  <c:v>1609728</c:v>
                </c:pt>
                <c:pt idx="10594">
                  <c:v>1609728</c:v>
                </c:pt>
                <c:pt idx="10595">
                  <c:v>1609728</c:v>
                </c:pt>
                <c:pt idx="10596">
                  <c:v>1609728</c:v>
                </c:pt>
                <c:pt idx="10597">
                  <c:v>1609728</c:v>
                </c:pt>
                <c:pt idx="10598">
                  <c:v>1609728</c:v>
                </c:pt>
                <c:pt idx="10599">
                  <c:v>1609728</c:v>
                </c:pt>
                <c:pt idx="10600">
                  <c:v>1609728</c:v>
                </c:pt>
                <c:pt idx="10601">
                  <c:v>1609728</c:v>
                </c:pt>
                <c:pt idx="10602">
                  <c:v>1609728</c:v>
                </c:pt>
                <c:pt idx="10603">
                  <c:v>1609728</c:v>
                </c:pt>
                <c:pt idx="10604">
                  <c:v>1609728</c:v>
                </c:pt>
                <c:pt idx="10605">
                  <c:v>1609728</c:v>
                </c:pt>
                <c:pt idx="10606">
                  <c:v>1609728</c:v>
                </c:pt>
                <c:pt idx="10607">
                  <c:v>1609728</c:v>
                </c:pt>
                <c:pt idx="10608">
                  <c:v>1609728</c:v>
                </c:pt>
                <c:pt idx="10609">
                  <c:v>1609728</c:v>
                </c:pt>
                <c:pt idx="10610">
                  <c:v>1609728</c:v>
                </c:pt>
                <c:pt idx="10611">
                  <c:v>1609728</c:v>
                </c:pt>
                <c:pt idx="10612">
                  <c:v>1609728</c:v>
                </c:pt>
                <c:pt idx="10613">
                  <c:v>1609728</c:v>
                </c:pt>
                <c:pt idx="10614">
                  <c:v>1609728</c:v>
                </c:pt>
                <c:pt idx="10615">
                  <c:v>1609728</c:v>
                </c:pt>
                <c:pt idx="10616">
                  <c:v>1609728</c:v>
                </c:pt>
                <c:pt idx="10617">
                  <c:v>1609728</c:v>
                </c:pt>
                <c:pt idx="10618">
                  <c:v>1609728</c:v>
                </c:pt>
                <c:pt idx="10619">
                  <c:v>1609728</c:v>
                </c:pt>
                <c:pt idx="10620">
                  <c:v>1609728</c:v>
                </c:pt>
                <c:pt idx="10621">
                  <c:v>1609728</c:v>
                </c:pt>
                <c:pt idx="10622">
                  <c:v>1609728</c:v>
                </c:pt>
                <c:pt idx="10623">
                  <c:v>1609728</c:v>
                </c:pt>
                <c:pt idx="10624">
                  <c:v>1609728</c:v>
                </c:pt>
                <c:pt idx="10625">
                  <c:v>1609728</c:v>
                </c:pt>
                <c:pt idx="10626">
                  <c:v>1609728</c:v>
                </c:pt>
                <c:pt idx="10627">
                  <c:v>1609728</c:v>
                </c:pt>
                <c:pt idx="10628">
                  <c:v>1609728</c:v>
                </c:pt>
                <c:pt idx="10629">
                  <c:v>1609728</c:v>
                </c:pt>
                <c:pt idx="10630">
                  <c:v>1609728</c:v>
                </c:pt>
                <c:pt idx="10631">
                  <c:v>1609728</c:v>
                </c:pt>
                <c:pt idx="10632">
                  <c:v>1609728</c:v>
                </c:pt>
                <c:pt idx="10633">
                  <c:v>1609728</c:v>
                </c:pt>
                <c:pt idx="10634">
                  <c:v>1609728</c:v>
                </c:pt>
                <c:pt idx="10635">
                  <c:v>1609728</c:v>
                </c:pt>
                <c:pt idx="10636">
                  <c:v>1609728</c:v>
                </c:pt>
                <c:pt idx="10637">
                  <c:v>1609728</c:v>
                </c:pt>
                <c:pt idx="10638">
                  <c:v>1609728</c:v>
                </c:pt>
                <c:pt idx="10639">
                  <c:v>1609728</c:v>
                </c:pt>
                <c:pt idx="10640">
                  <c:v>1609728</c:v>
                </c:pt>
                <c:pt idx="10641">
                  <c:v>1609728</c:v>
                </c:pt>
                <c:pt idx="10642">
                  <c:v>1609728</c:v>
                </c:pt>
                <c:pt idx="10643">
                  <c:v>1609728</c:v>
                </c:pt>
                <c:pt idx="10644">
                  <c:v>1609728</c:v>
                </c:pt>
                <c:pt idx="10645">
                  <c:v>1609728</c:v>
                </c:pt>
                <c:pt idx="10646">
                  <c:v>1609728</c:v>
                </c:pt>
                <c:pt idx="10647">
                  <c:v>1609728</c:v>
                </c:pt>
                <c:pt idx="10648">
                  <c:v>1609728</c:v>
                </c:pt>
                <c:pt idx="10649">
                  <c:v>1609728</c:v>
                </c:pt>
                <c:pt idx="10650">
                  <c:v>1609728</c:v>
                </c:pt>
                <c:pt idx="10651">
                  <c:v>1609728</c:v>
                </c:pt>
                <c:pt idx="10652">
                  <c:v>1609728</c:v>
                </c:pt>
                <c:pt idx="10653">
                  <c:v>1609728</c:v>
                </c:pt>
                <c:pt idx="10654">
                  <c:v>1609728</c:v>
                </c:pt>
                <c:pt idx="10655">
                  <c:v>1609728</c:v>
                </c:pt>
                <c:pt idx="10656">
                  <c:v>1609728</c:v>
                </c:pt>
                <c:pt idx="10657">
                  <c:v>1609728</c:v>
                </c:pt>
                <c:pt idx="10658">
                  <c:v>1609728</c:v>
                </c:pt>
                <c:pt idx="10659">
                  <c:v>1609728</c:v>
                </c:pt>
                <c:pt idx="10660">
                  <c:v>1609728</c:v>
                </c:pt>
                <c:pt idx="10661">
                  <c:v>1609728</c:v>
                </c:pt>
                <c:pt idx="10662">
                  <c:v>1609728</c:v>
                </c:pt>
                <c:pt idx="10663">
                  <c:v>1609728</c:v>
                </c:pt>
                <c:pt idx="10664">
                  <c:v>1609728</c:v>
                </c:pt>
                <c:pt idx="10665">
                  <c:v>1609728</c:v>
                </c:pt>
                <c:pt idx="10666">
                  <c:v>1609728</c:v>
                </c:pt>
                <c:pt idx="10667">
                  <c:v>1609728</c:v>
                </c:pt>
                <c:pt idx="10668">
                  <c:v>1609728</c:v>
                </c:pt>
                <c:pt idx="10669">
                  <c:v>1609728</c:v>
                </c:pt>
                <c:pt idx="10670">
                  <c:v>1609728</c:v>
                </c:pt>
                <c:pt idx="10671">
                  <c:v>1609728</c:v>
                </c:pt>
                <c:pt idx="10672">
                  <c:v>1609728</c:v>
                </c:pt>
                <c:pt idx="10673">
                  <c:v>1609728</c:v>
                </c:pt>
                <c:pt idx="10674">
                  <c:v>1609728</c:v>
                </c:pt>
                <c:pt idx="10675">
                  <c:v>1609728</c:v>
                </c:pt>
                <c:pt idx="10676">
                  <c:v>1609728</c:v>
                </c:pt>
                <c:pt idx="10677">
                  <c:v>1609728</c:v>
                </c:pt>
                <c:pt idx="10678">
                  <c:v>1609728</c:v>
                </c:pt>
                <c:pt idx="10679">
                  <c:v>1609728</c:v>
                </c:pt>
                <c:pt idx="10680">
                  <c:v>1609728</c:v>
                </c:pt>
                <c:pt idx="10681">
                  <c:v>1609728</c:v>
                </c:pt>
                <c:pt idx="10682">
                  <c:v>1609728</c:v>
                </c:pt>
                <c:pt idx="10683">
                  <c:v>1609728</c:v>
                </c:pt>
                <c:pt idx="10684">
                  <c:v>1609728</c:v>
                </c:pt>
                <c:pt idx="10685">
                  <c:v>1609728</c:v>
                </c:pt>
                <c:pt idx="10686">
                  <c:v>1609728</c:v>
                </c:pt>
                <c:pt idx="10687">
                  <c:v>1609728</c:v>
                </c:pt>
                <c:pt idx="10688">
                  <c:v>1609728</c:v>
                </c:pt>
                <c:pt idx="10689">
                  <c:v>1609728</c:v>
                </c:pt>
                <c:pt idx="10690">
                  <c:v>1609728</c:v>
                </c:pt>
                <c:pt idx="10691">
                  <c:v>1609728</c:v>
                </c:pt>
                <c:pt idx="10692">
                  <c:v>1609728</c:v>
                </c:pt>
                <c:pt idx="10693">
                  <c:v>1609728</c:v>
                </c:pt>
                <c:pt idx="10694">
                  <c:v>1609728</c:v>
                </c:pt>
                <c:pt idx="10695">
                  <c:v>1609728</c:v>
                </c:pt>
                <c:pt idx="10696">
                  <c:v>1609728</c:v>
                </c:pt>
                <c:pt idx="10697">
                  <c:v>1609728</c:v>
                </c:pt>
                <c:pt idx="10698">
                  <c:v>1609728</c:v>
                </c:pt>
                <c:pt idx="10699">
                  <c:v>1609728</c:v>
                </c:pt>
                <c:pt idx="10700">
                  <c:v>1609728</c:v>
                </c:pt>
                <c:pt idx="10701">
                  <c:v>1609728</c:v>
                </c:pt>
                <c:pt idx="10702">
                  <c:v>1609728</c:v>
                </c:pt>
                <c:pt idx="10703">
                  <c:v>1609728</c:v>
                </c:pt>
                <c:pt idx="10704">
                  <c:v>1609728</c:v>
                </c:pt>
                <c:pt idx="10705">
                  <c:v>1609728</c:v>
                </c:pt>
                <c:pt idx="10706">
                  <c:v>1609728</c:v>
                </c:pt>
                <c:pt idx="10707">
                  <c:v>1609728</c:v>
                </c:pt>
                <c:pt idx="10708">
                  <c:v>1609728</c:v>
                </c:pt>
                <c:pt idx="10709">
                  <c:v>1609728</c:v>
                </c:pt>
                <c:pt idx="10710">
                  <c:v>1609728</c:v>
                </c:pt>
                <c:pt idx="10711">
                  <c:v>1609728</c:v>
                </c:pt>
                <c:pt idx="10712">
                  <c:v>1609728</c:v>
                </c:pt>
                <c:pt idx="10713">
                  <c:v>1609728</c:v>
                </c:pt>
                <c:pt idx="10714">
                  <c:v>1609728</c:v>
                </c:pt>
                <c:pt idx="10715">
                  <c:v>1609728</c:v>
                </c:pt>
                <c:pt idx="10716">
                  <c:v>1609728</c:v>
                </c:pt>
                <c:pt idx="10717">
                  <c:v>1609728</c:v>
                </c:pt>
                <c:pt idx="10718">
                  <c:v>1609728</c:v>
                </c:pt>
                <c:pt idx="10719">
                  <c:v>1609728</c:v>
                </c:pt>
                <c:pt idx="10720">
                  <c:v>1609728</c:v>
                </c:pt>
                <c:pt idx="10721">
                  <c:v>1609728</c:v>
                </c:pt>
                <c:pt idx="10722">
                  <c:v>1609728</c:v>
                </c:pt>
                <c:pt idx="10723">
                  <c:v>1609728</c:v>
                </c:pt>
                <c:pt idx="10724">
                  <c:v>1609728</c:v>
                </c:pt>
                <c:pt idx="10725">
                  <c:v>1609728</c:v>
                </c:pt>
                <c:pt idx="10726">
                  <c:v>1609728</c:v>
                </c:pt>
                <c:pt idx="10727">
                  <c:v>1609728</c:v>
                </c:pt>
                <c:pt idx="10728">
                  <c:v>1609728</c:v>
                </c:pt>
                <c:pt idx="10729">
                  <c:v>1609728</c:v>
                </c:pt>
                <c:pt idx="10730">
                  <c:v>1609728</c:v>
                </c:pt>
                <c:pt idx="10731">
                  <c:v>1609728</c:v>
                </c:pt>
                <c:pt idx="10732">
                  <c:v>1609728</c:v>
                </c:pt>
                <c:pt idx="10733">
                  <c:v>1609728</c:v>
                </c:pt>
                <c:pt idx="10734">
                  <c:v>1609728</c:v>
                </c:pt>
                <c:pt idx="10735">
                  <c:v>1609728</c:v>
                </c:pt>
                <c:pt idx="10736">
                  <c:v>1609728</c:v>
                </c:pt>
                <c:pt idx="10737">
                  <c:v>1609728</c:v>
                </c:pt>
                <c:pt idx="10738">
                  <c:v>1609728</c:v>
                </c:pt>
                <c:pt idx="10739">
                  <c:v>1609728</c:v>
                </c:pt>
                <c:pt idx="10740">
                  <c:v>1609728</c:v>
                </c:pt>
                <c:pt idx="10741">
                  <c:v>1609728</c:v>
                </c:pt>
                <c:pt idx="10742">
                  <c:v>1609728</c:v>
                </c:pt>
                <c:pt idx="10743">
                  <c:v>1609728</c:v>
                </c:pt>
                <c:pt idx="10744">
                  <c:v>1609728</c:v>
                </c:pt>
                <c:pt idx="10745">
                  <c:v>1609728</c:v>
                </c:pt>
                <c:pt idx="10746">
                  <c:v>1609728</c:v>
                </c:pt>
                <c:pt idx="10747">
                  <c:v>1609728</c:v>
                </c:pt>
                <c:pt idx="10748">
                  <c:v>1609728</c:v>
                </c:pt>
                <c:pt idx="10749">
                  <c:v>1609728</c:v>
                </c:pt>
                <c:pt idx="10750">
                  <c:v>1609728</c:v>
                </c:pt>
                <c:pt idx="10751">
                  <c:v>1609728</c:v>
                </c:pt>
                <c:pt idx="10752">
                  <c:v>1609728</c:v>
                </c:pt>
                <c:pt idx="10753">
                  <c:v>1609728</c:v>
                </c:pt>
                <c:pt idx="10754">
                  <c:v>1609728</c:v>
                </c:pt>
                <c:pt idx="10755">
                  <c:v>1609728</c:v>
                </c:pt>
                <c:pt idx="10756">
                  <c:v>1609728</c:v>
                </c:pt>
                <c:pt idx="10757">
                  <c:v>1609728</c:v>
                </c:pt>
                <c:pt idx="10758">
                  <c:v>1609728</c:v>
                </c:pt>
                <c:pt idx="10759">
                  <c:v>1609728</c:v>
                </c:pt>
                <c:pt idx="10760">
                  <c:v>1609728</c:v>
                </c:pt>
                <c:pt idx="10761">
                  <c:v>1609728</c:v>
                </c:pt>
                <c:pt idx="10762">
                  <c:v>1609728</c:v>
                </c:pt>
                <c:pt idx="10763">
                  <c:v>1609728</c:v>
                </c:pt>
                <c:pt idx="10764">
                  <c:v>1609728</c:v>
                </c:pt>
                <c:pt idx="10765">
                  <c:v>1609728</c:v>
                </c:pt>
                <c:pt idx="10766">
                  <c:v>1609728</c:v>
                </c:pt>
                <c:pt idx="10767">
                  <c:v>1609728</c:v>
                </c:pt>
                <c:pt idx="10768">
                  <c:v>1609728</c:v>
                </c:pt>
                <c:pt idx="10769">
                  <c:v>1609728</c:v>
                </c:pt>
                <c:pt idx="10770">
                  <c:v>1609728</c:v>
                </c:pt>
                <c:pt idx="10771">
                  <c:v>1609728</c:v>
                </c:pt>
                <c:pt idx="10772">
                  <c:v>1609728</c:v>
                </c:pt>
                <c:pt idx="10773">
                  <c:v>1609728</c:v>
                </c:pt>
                <c:pt idx="10774">
                  <c:v>1609728</c:v>
                </c:pt>
                <c:pt idx="10775">
                  <c:v>1609728</c:v>
                </c:pt>
                <c:pt idx="10776">
                  <c:v>1609728</c:v>
                </c:pt>
                <c:pt idx="10777">
                  <c:v>1609728</c:v>
                </c:pt>
                <c:pt idx="10778">
                  <c:v>1609728</c:v>
                </c:pt>
                <c:pt idx="10779">
                  <c:v>1609728</c:v>
                </c:pt>
                <c:pt idx="10780">
                  <c:v>1609728</c:v>
                </c:pt>
                <c:pt idx="10781">
                  <c:v>1609728</c:v>
                </c:pt>
                <c:pt idx="10782">
                  <c:v>1609728</c:v>
                </c:pt>
                <c:pt idx="10783">
                  <c:v>1609728</c:v>
                </c:pt>
                <c:pt idx="10784">
                  <c:v>1609728</c:v>
                </c:pt>
                <c:pt idx="10785">
                  <c:v>1609728</c:v>
                </c:pt>
                <c:pt idx="10786">
                  <c:v>1609728</c:v>
                </c:pt>
                <c:pt idx="10787">
                  <c:v>1609728</c:v>
                </c:pt>
                <c:pt idx="10788">
                  <c:v>1609728</c:v>
                </c:pt>
                <c:pt idx="10789">
                  <c:v>1609728</c:v>
                </c:pt>
                <c:pt idx="10790">
                  <c:v>1609728</c:v>
                </c:pt>
                <c:pt idx="10791">
                  <c:v>1609728</c:v>
                </c:pt>
                <c:pt idx="10792">
                  <c:v>1609728</c:v>
                </c:pt>
                <c:pt idx="10793">
                  <c:v>1609728</c:v>
                </c:pt>
                <c:pt idx="10794">
                  <c:v>1609728</c:v>
                </c:pt>
                <c:pt idx="10795">
                  <c:v>1609728</c:v>
                </c:pt>
                <c:pt idx="10796">
                  <c:v>1609728</c:v>
                </c:pt>
                <c:pt idx="10797">
                  <c:v>1609728</c:v>
                </c:pt>
                <c:pt idx="10798">
                  <c:v>1609728</c:v>
                </c:pt>
                <c:pt idx="10799">
                  <c:v>1609728</c:v>
                </c:pt>
                <c:pt idx="10800">
                  <c:v>1609728</c:v>
                </c:pt>
                <c:pt idx="10801">
                  <c:v>1609728</c:v>
                </c:pt>
                <c:pt idx="10802">
                  <c:v>1609728</c:v>
                </c:pt>
                <c:pt idx="10803">
                  <c:v>1609728</c:v>
                </c:pt>
                <c:pt idx="10804">
                  <c:v>1609728</c:v>
                </c:pt>
                <c:pt idx="10805">
                  <c:v>1609728</c:v>
                </c:pt>
                <c:pt idx="10806">
                  <c:v>1609728</c:v>
                </c:pt>
                <c:pt idx="10807">
                  <c:v>1609728</c:v>
                </c:pt>
                <c:pt idx="10808">
                  <c:v>1609728</c:v>
                </c:pt>
                <c:pt idx="10809">
                  <c:v>1609728</c:v>
                </c:pt>
                <c:pt idx="10810">
                  <c:v>1609728</c:v>
                </c:pt>
                <c:pt idx="10811">
                  <c:v>1609728</c:v>
                </c:pt>
                <c:pt idx="10812">
                  <c:v>1609728</c:v>
                </c:pt>
                <c:pt idx="10813">
                  <c:v>1609728</c:v>
                </c:pt>
                <c:pt idx="10814">
                  <c:v>1609728</c:v>
                </c:pt>
                <c:pt idx="10815">
                  <c:v>1609728</c:v>
                </c:pt>
                <c:pt idx="10816">
                  <c:v>1609728</c:v>
                </c:pt>
                <c:pt idx="10817">
                  <c:v>1609728</c:v>
                </c:pt>
                <c:pt idx="10818">
                  <c:v>1609728</c:v>
                </c:pt>
                <c:pt idx="10819">
                  <c:v>1609728</c:v>
                </c:pt>
                <c:pt idx="10820">
                  <c:v>1609728</c:v>
                </c:pt>
                <c:pt idx="10821">
                  <c:v>1609728</c:v>
                </c:pt>
                <c:pt idx="10822">
                  <c:v>1609728</c:v>
                </c:pt>
                <c:pt idx="10823">
                  <c:v>1609728</c:v>
                </c:pt>
                <c:pt idx="10824">
                  <c:v>1609728</c:v>
                </c:pt>
                <c:pt idx="10825">
                  <c:v>1609728</c:v>
                </c:pt>
                <c:pt idx="10826">
                  <c:v>1609728</c:v>
                </c:pt>
                <c:pt idx="10827">
                  <c:v>1609728</c:v>
                </c:pt>
                <c:pt idx="10828">
                  <c:v>1609728</c:v>
                </c:pt>
                <c:pt idx="10829">
                  <c:v>1609728</c:v>
                </c:pt>
                <c:pt idx="10830">
                  <c:v>1609728</c:v>
                </c:pt>
                <c:pt idx="10831">
                  <c:v>1609728</c:v>
                </c:pt>
                <c:pt idx="10832">
                  <c:v>1609728</c:v>
                </c:pt>
                <c:pt idx="10833">
                  <c:v>1609728</c:v>
                </c:pt>
                <c:pt idx="10834">
                  <c:v>1609728</c:v>
                </c:pt>
                <c:pt idx="10835">
                  <c:v>1609728</c:v>
                </c:pt>
                <c:pt idx="10836">
                  <c:v>1609728</c:v>
                </c:pt>
                <c:pt idx="10837">
                  <c:v>1609728</c:v>
                </c:pt>
                <c:pt idx="10838">
                  <c:v>1609728</c:v>
                </c:pt>
                <c:pt idx="10839">
                  <c:v>1609728</c:v>
                </c:pt>
                <c:pt idx="10840">
                  <c:v>1609728</c:v>
                </c:pt>
                <c:pt idx="10841">
                  <c:v>1609728</c:v>
                </c:pt>
                <c:pt idx="10842">
                  <c:v>1609728</c:v>
                </c:pt>
                <c:pt idx="10843">
                  <c:v>1609728</c:v>
                </c:pt>
                <c:pt idx="10844">
                  <c:v>1609728</c:v>
                </c:pt>
                <c:pt idx="10845">
                  <c:v>1609728</c:v>
                </c:pt>
                <c:pt idx="10846">
                  <c:v>1609728</c:v>
                </c:pt>
                <c:pt idx="10847">
                  <c:v>1609728</c:v>
                </c:pt>
                <c:pt idx="10848">
                  <c:v>1609728</c:v>
                </c:pt>
                <c:pt idx="10849">
                  <c:v>1609728</c:v>
                </c:pt>
                <c:pt idx="10850">
                  <c:v>1609728</c:v>
                </c:pt>
                <c:pt idx="10851">
                  <c:v>1609728</c:v>
                </c:pt>
                <c:pt idx="10852">
                  <c:v>1609728</c:v>
                </c:pt>
                <c:pt idx="10853">
                  <c:v>1609728</c:v>
                </c:pt>
                <c:pt idx="10854">
                  <c:v>1609728</c:v>
                </c:pt>
                <c:pt idx="10855">
                  <c:v>1609728</c:v>
                </c:pt>
                <c:pt idx="10856">
                  <c:v>1609728</c:v>
                </c:pt>
                <c:pt idx="10857">
                  <c:v>1609728</c:v>
                </c:pt>
                <c:pt idx="10858">
                  <c:v>1609728</c:v>
                </c:pt>
                <c:pt idx="10859">
                  <c:v>1609728</c:v>
                </c:pt>
                <c:pt idx="10860">
                  <c:v>1609728</c:v>
                </c:pt>
                <c:pt idx="10861">
                  <c:v>1609728</c:v>
                </c:pt>
                <c:pt idx="10862">
                  <c:v>1609728</c:v>
                </c:pt>
                <c:pt idx="10863">
                  <c:v>1609728</c:v>
                </c:pt>
                <c:pt idx="10864">
                  <c:v>1609728</c:v>
                </c:pt>
                <c:pt idx="10865">
                  <c:v>1609728</c:v>
                </c:pt>
                <c:pt idx="10866">
                  <c:v>1609728</c:v>
                </c:pt>
                <c:pt idx="10867">
                  <c:v>1609728</c:v>
                </c:pt>
                <c:pt idx="10868">
                  <c:v>1609728</c:v>
                </c:pt>
                <c:pt idx="10869">
                  <c:v>1609728</c:v>
                </c:pt>
                <c:pt idx="10870">
                  <c:v>1609728</c:v>
                </c:pt>
                <c:pt idx="10871">
                  <c:v>1609728</c:v>
                </c:pt>
                <c:pt idx="10872">
                  <c:v>1609728</c:v>
                </c:pt>
                <c:pt idx="10873">
                  <c:v>1609728</c:v>
                </c:pt>
                <c:pt idx="10874">
                  <c:v>1609728</c:v>
                </c:pt>
                <c:pt idx="10875">
                  <c:v>1609728</c:v>
                </c:pt>
                <c:pt idx="10876">
                  <c:v>1609728</c:v>
                </c:pt>
                <c:pt idx="10877">
                  <c:v>1609728</c:v>
                </c:pt>
                <c:pt idx="10878">
                  <c:v>1609728</c:v>
                </c:pt>
                <c:pt idx="10879">
                  <c:v>1609728</c:v>
                </c:pt>
                <c:pt idx="10880">
                  <c:v>1609728</c:v>
                </c:pt>
                <c:pt idx="10881">
                  <c:v>1609728</c:v>
                </c:pt>
                <c:pt idx="10882">
                  <c:v>1609728</c:v>
                </c:pt>
                <c:pt idx="10883">
                  <c:v>1609728</c:v>
                </c:pt>
                <c:pt idx="10884">
                  <c:v>1609728</c:v>
                </c:pt>
                <c:pt idx="10885">
                  <c:v>1609728</c:v>
                </c:pt>
                <c:pt idx="10886">
                  <c:v>1609728</c:v>
                </c:pt>
                <c:pt idx="10887">
                  <c:v>1609728</c:v>
                </c:pt>
                <c:pt idx="10888">
                  <c:v>1609728</c:v>
                </c:pt>
                <c:pt idx="10889">
                  <c:v>1609728</c:v>
                </c:pt>
                <c:pt idx="10890">
                  <c:v>1609728</c:v>
                </c:pt>
                <c:pt idx="10891">
                  <c:v>1609728</c:v>
                </c:pt>
                <c:pt idx="10892">
                  <c:v>1609728</c:v>
                </c:pt>
                <c:pt idx="10893">
                  <c:v>1609728</c:v>
                </c:pt>
                <c:pt idx="10894">
                  <c:v>1609728</c:v>
                </c:pt>
                <c:pt idx="10895">
                  <c:v>1609728</c:v>
                </c:pt>
                <c:pt idx="10896">
                  <c:v>1609728</c:v>
                </c:pt>
                <c:pt idx="10897">
                  <c:v>1609728</c:v>
                </c:pt>
                <c:pt idx="10898">
                  <c:v>1609728</c:v>
                </c:pt>
                <c:pt idx="10899">
                  <c:v>1609728</c:v>
                </c:pt>
                <c:pt idx="10900">
                  <c:v>1609728</c:v>
                </c:pt>
                <c:pt idx="10901">
                  <c:v>1609728</c:v>
                </c:pt>
                <c:pt idx="10902">
                  <c:v>1609728</c:v>
                </c:pt>
                <c:pt idx="10903">
                  <c:v>1609728</c:v>
                </c:pt>
                <c:pt idx="10904">
                  <c:v>1609728</c:v>
                </c:pt>
                <c:pt idx="10905">
                  <c:v>1609728</c:v>
                </c:pt>
                <c:pt idx="10906">
                  <c:v>1609728</c:v>
                </c:pt>
                <c:pt idx="10907">
                  <c:v>1609728</c:v>
                </c:pt>
                <c:pt idx="10908">
                  <c:v>1609728</c:v>
                </c:pt>
                <c:pt idx="10909">
                  <c:v>1609728</c:v>
                </c:pt>
                <c:pt idx="10910">
                  <c:v>1609728</c:v>
                </c:pt>
                <c:pt idx="10911">
                  <c:v>1609728</c:v>
                </c:pt>
                <c:pt idx="10912">
                  <c:v>1609728</c:v>
                </c:pt>
                <c:pt idx="10913">
                  <c:v>1609728</c:v>
                </c:pt>
                <c:pt idx="10914">
                  <c:v>1609728</c:v>
                </c:pt>
                <c:pt idx="10915">
                  <c:v>1609728</c:v>
                </c:pt>
                <c:pt idx="10916">
                  <c:v>1609728</c:v>
                </c:pt>
                <c:pt idx="10917">
                  <c:v>1609728</c:v>
                </c:pt>
                <c:pt idx="10918">
                  <c:v>1609728</c:v>
                </c:pt>
                <c:pt idx="10919">
                  <c:v>1609728</c:v>
                </c:pt>
                <c:pt idx="10920">
                  <c:v>1609728</c:v>
                </c:pt>
                <c:pt idx="10921">
                  <c:v>1609728</c:v>
                </c:pt>
                <c:pt idx="10922">
                  <c:v>1609728</c:v>
                </c:pt>
                <c:pt idx="10923">
                  <c:v>1609728</c:v>
                </c:pt>
                <c:pt idx="10924">
                  <c:v>1609728</c:v>
                </c:pt>
                <c:pt idx="10925">
                  <c:v>1609728</c:v>
                </c:pt>
                <c:pt idx="10926">
                  <c:v>1609728</c:v>
                </c:pt>
                <c:pt idx="10927">
                  <c:v>1609728</c:v>
                </c:pt>
                <c:pt idx="10928">
                  <c:v>1609728</c:v>
                </c:pt>
                <c:pt idx="10929">
                  <c:v>1609728</c:v>
                </c:pt>
                <c:pt idx="10930">
                  <c:v>1609728</c:v>
                </c:pt>
                <c:pt idx="10931">
                  <c:v>1609728</c:v>
                </c:pt>
                <c:pt idx="10932">
                  <c:v>1609728</c:v>
                </c:pt>
                <c:pt idx="10933">
                  <c:v>1609728</c:v>
                </c:pt>
                <c:pt idx="10934">
                  <c:v>1609728</c:v>
                </c:pt>
                <c:pt idx="10935">
                  <c:v>1609728</c:v>
                </c:pt>
                <c:pt idx="10936">
                  <c:v>1609728</c:v>
                </c:pt>
                <c:pt idx="10937">
                  <c:v>1609728</c:v>
                </c:pt>
                <c:pt idx="10938">
                  <c:v>1609728</c:v>
                </c:pt>
                <c:pt idx="10939">
                  <c:v>1609728</c:v>
                </c:pt>
                <c:pt idx="10940">
                  <c:v>1609728</c:v>
                </c:pt>
                <c:pt idx="10941">
                  <c:v>1609728</c:v>
                </c:pt>
                <c:pt idx="10942">
                  <c:v>1609728</c:v>
                </c:pt>
                <c:pt idx="10943">
                  <c:v>1609728</c:v>
                </c:pt>
                <c:pt idx="10944">
                  <c:v>1609728</c:v>
                </c:pt>
                <c:pt idx="10945">
                  <c:v>1609728</c:v>
                </c:pt>
                <c:pt idx="10946">
                  <c:v>1609728</c:v>
                </c:pt>
                <c:pt idx="10947">
                  <c:v>1609728</c:v>
                </c:pt>
                <c:pt idx="10948">
                  <c:v>1609728</c:v>
                </c:pt>
                <c:pt idx="10949">
                  <c:v>1609728</c:v>
                </c:pt>
                <c:pt idx="10950">
                  <c:v>1609728</c:v>
                </c:pt>
                <c:pt idx="10951">
                  <c:v>1609728</c:v>
                </c:pt>
                <c:pt idx="10952">
                  <c:v>1609728</c:v>
                </c:pt>
                <c:pt idx="10953">
                  <c:v>1609728</c:v>
                </c:pt>
                <c:pt idx="10954">
                  <c:v>1609728</c:v>
                </c:pt>
                <c:pt idx="10955">
                  <c:v>1609728</c:v>
                </c:pt>
                <c:pt idx="10956">
                  <c:v>1609728</c:v>
                </c:pt>
                <c:pt idx="10957">
                  <c:v>1609728</c:v>
                </c:pt>
                <c:pt idx="10958">
                  <c:v>1609728</c:v>
                </c:pt>
                <c:pt idx="10959">
                  <c:v>1609728</c:v>
                </c:pt>
                <c:pt idx="10960">
                  <c:v>1609728</c:v>
                </c:pt>
                <c:pt idx="10961">
                  <c:v>1609728</c:v>
                </c:pt>
                <c:pt idx="10962">
                  <c:v>1609728</c:v>
                </c:pt>
                <c:pt idx="10963">
                  <c:v>1609728</c:v>
                </c:pt>
                <c:pt idx="10964">
                  <c:v>1609728</c:v>
                </c:pt>
                <c:pt idx="10965">
                  <c:v>1609728</c:v>
                </c:pt>
                <c:pt idx="10966">
                  <c:v>1609728</c:v>
                </c:pt>
                <c:pt idx="10967">
                  <c:v>1609728</c:v>
                </c:pt>
                <c:pt idx="10968">
                  <c:v>1609728</c:v>
                </c:pt>
                <c:pt idx="10969">
                  <c:v>1609728</c:v>
                </c:pt>
                <c:pt idx="10970">
                  <c:v>1609728</c:v>
                </c:pt>
                <c:pt idx="10971">
                  <c:v>1609728</c:v>
                </c:pt>
                <c:pt idx="10972">
                  <c:v>1609728</c:v>
                </c:pt>
                <c:pt idx="10973">
                  <c:v>1609728</c:v>
                </c:pt>
                <c:pt idx="10974">
                  <c:v>1609728</c:v>
                </c:pt>
                <c:pt idx="10975">
                  <c:v>1609728</c:v>
                </c:pt>
                <c:pt idx="10976">
                  <c:v>1609728</c:v>
                </c:pt>
                <c:pt idx="10977">
                  <c:v>1609728</c:v>
                </c:pt>
                <c:pt idx="10978">
                  <c:v>1609728</c:v>
                </c:pt>
                <c:pt idx="10979">
                  <c:v>1609728</c:v>
                </c:pt>
                <c:pt idx="10980">
                  <c:v>1609728</c:v>
                </c:pt>
                <c:pt idx="10981">
                  <c:v>1609728</c:v>
                </c:pt>
                <c:pt idx="10982">
                  <c:v>1609728</c:v>
                </c:pt>
                <c:pt idx="10983">
                  <c:v>1609728</c:v>
                </c:pt>
                <c:pt idx="10984">
                  <c:v>1609728</c:v>
                </c:pt>
                <c:pt idx="10985">
                  <c:v>1609728</c:v>
                </c:pt>
                <c:pt idx="10986">
                  <c:v>1609728</c:v>
                </c:pt>
                <c:pt idx="10987">
                  <c:v>1609728</c:v>
                </c:pt>
                <c:pt idx="10988">
                  <c:v>1609728</c:v>
                </c:pt>
                <c:pt idx="10989">
                  <c:v>1609728</c:v>
                </c:pt>
                <c:pt idx="10990">
                  <c:v>1609728</c:v>
                </c:pt>
                <c:pt idx="10991">
                  <c:v>1609728</c:v>
                </c:pt>
                <c:pt idx="10992">
                  <c:v>1609728</c:v>
                </c:pt>
                <c:pt idx="10993">
                  <c:v>1609728</c:v>
                </c:pt>
                <c:pt idx="10994">
                  <c:v>1609728</c:v>
                </c:pt>
                <c:pt idx="10995">
                  <c:v>1609728</c:v>
                </c:pt>
                <c:pt idx="10996">
                  <c:v>1609728</c:v>
                </c:pt>
                <c:pt idx="10997">
                  <c:v>1609728</c:v>
                </c:pt>
                <c:pt idx="10998">
                  <c:v>1609728</c:v>
                </c:pt>
                <c:pt idx="10999">
                  <c:v>1609728</c:v>
                </c:pt>
                <c:pt idx="11000">
                  <c:v>1609728</c:v>
                </c:pt>
                <c:pt idx="11001">
                  <c:v>1609728</c:v>
                </c:pt>
                <c:pt idx="11002">
                  <c:v>1609728</c:v>
                </c:pt>
                <c:pt idx="11003">
                  <c:v>1609728</c:v>
                </c:pt>
                <c:pt idx="11004">
                  <c:v>1609728</c:v>
                </c:pt>
                <c:pt idx="11005">
                  <c:v>1609728</c:v>
                </c:pt>
                <c:pt idx="11006">
                  <c:v>1609728</c:v>
                </c:pt>
                <c:pt idx="11007">
                  <c:v>1609728</c:v>
                </c:pt>
                <c:pt idx="11008">
                  <c:v>1609728</c:v>
                </c:pt>
                <c:pt idx="11009">
                  <c:v>1609728</c:v>
                </c:pt>
                <c:pt idx="11010">
                  <c:v>1609728</c:v>
                </c:pt>
                <c:pt idx="11011">
                  <c:v>1609728</c:v>
                </c:pt>
                <c:pt idx="11012">
                  <c:v>1609728</c:v>
                </c:pt>
                <c:pt idx="11013">
                  <c:v>1609728</c:v>
                </c:pt>
                <c:pt idx="11014">
                  <c:v>1609728</c:v>
                </c:pt>
                <c:pt idx="11015">
                  <c:v>1609728</c:v>
                </c:pt>
                <c:pt idx="11016">
                  <c:v>1609728</c:v>
                </c:pt>
                <c:pt idx="11017">
                  <c:v>1609728</c:v>
                </c:pt>
                <c:pt idx="11018">
                  <c:v>1609728</c:v>
                </c:pt>
                <c:pt idx="11019">
                  <c:v>1609728</c:v>
                </c:pt>
                <c:pt idx="11020">
                  <c:v>1609728</c:v>
                </c:pt>
                <c:pt idx="11021">
                  <c:v>1609728</c:v>
                </c:pt>
                <c:pt idx="11022">
                  <c:v>1609728</c:v>
                </c:pt>
                <c:pt idx="11023">
                  <c:v>1609728</c:v>
                </c:pt>
                <c:pt idx="11024">
                  <c:v>1609728</c:v>
                </c:pt>
                <c:pt idx="11025">
                  <c:v>1609728</c:v>
                </c:pt>
                <c:pt idx="11026">
                  <c:v>1609728</c:v>
                </c:pt>
                <c:pt idx="11027">
                  <c:v>1609728</c:v>
                </c:pt>
                <c:pt idx="11028">
                  <c:v>1609728</c:v>
                </c:pt>
                <c:pt idx="11029">
                  <c:v>1609728</c:v>
                </c:pt>
                <c:pt idx="11030">
                  <c:v>1609728</c:v>
                </c:pt>
                <c:pt idx="11031">
                  <c:v>1609728</c:v>
                </c:pt>
                <c:pt idx="11032">
                  <c:v>1609728</c:v>
                </c:pt>
                <c:pt idx="11033">
                  <c:v>1609728</c:v>
                </c:pt>
                <c:pt idx="11034">
                  <c:v>1609728</c:v>
                </c:pt>
                <c:pt idx="11035">
                  <c:v>1609728</c:v>
                </c:pt>
                <c:pt idx="11036">
                  <c:v>1609728</c:v>
                </c:pt>
                <c:pt idx="11037">
                  <c:v>1609728</c:v>
                </c:pt>
                <c:pt idx="11038">
                  <c:v>1609728</c:v>
                </c:pt>
                <c:pt idx="11039">
                  <c:v>1609728</c:v>
                </c:pt>
                <c:pt idx="11040">
                  <c:v>1609728</c:v>
                </c:pt>
                <c:pt idx="11041">
                  <c:v>1609728</c:v>
                </c:pt>
                <c:pt idx="11042">
                  <c:v>1609728</c:v>
                </c:pt>
                <c:pt idx="11043">
                  <c:v>1609728</c:v>
                </c:pt>
                <c:pt idx="11044">
                  <c:v>1609728</c:v>
                </c:pt>
                <c:pt idx="11045">
                  <c:v>1609728</c:v>
                </c:pt>
                <c:pt idx="11046">
                  <c:v>1609728</c:v>
                </c:pt>
                <c:pt idx="11047">
                  <c:v>1609728</c:v>
                </c:pt>
                <c:pt idx="11048">
                  <c:v>1609728</c:v>
                </c:pt>
                <c:pt idx="11049">
                  <c:v>1609728</c:v>
                </c:pt>
                <c:pt idx="11050">
                  <c:v>1609728</c:v>
                </c:pt>
                <c:pt idx="11051">
                  <c:v>1609728</c:v>
                </c:pt>
                <c:pt idx="11052">
                  <c:v>1609728</c:v>
                </c:pt>
                <c:pt idx="11053">
                  <c:v>1609728</c:v>
                </c:pt>
                <c:pt idx="11054">
                  <c:v>1609728</c:v>
                </c:pt>
                <c:pt idx="11055">
                  <c:v>1609728</c:v>
                </c:pt>
                <c:pt idx="11056">
                  <c:v>1609728</c:v>
                </c:pt>
                <c:pt idx="11057">
                  <c:v>1609728</c:v>
                </c:pt>
                <c:pt idx="11058">
                  <c:v>1609728</c:v>
                </c:pt>
                <c:pt idx="11059">
                  <c:v>1609728</c:v>
                </c:pt>
                <c:pt idx="11060">
                  <c:v>1609728</c:v>
                </c:pt>
                <c:pt idx="11061">
                  <c:v>1609728</c:v>
                </c:pt>
                <c:pt idx="11062">
                  <c:v>1609728</c:v>
                </c:pt>
                <c:pt idx="11063">
                  <c:v>1609728</c:v>
                </c:pt>
                <c:pt idx="11064">
                  <c:v>1609728</c:v>
                </c:pt>
                <c:pt idx="11065">
                  <c:v>1609728</c:v>
                </c:pt>
                <c:pt idx="11066">
                  <c:v>1609728</c:v>
                </c:pt>
                <c:pt idx="11067">
                  <c:v>1609728</c:v>
                </c:pt>
                <c:pt idx="11068">
                  <c:v>1609728</c:v>
                </c:pt>
                <c:pt idx="11069">
                  <c:v>1609728</c:v>
                </c:pt>
                <c:pt idx="11070">
                  <c:v>1609728</c:v>
                </c:pt>
                <c:pt idx="11071">
                  <c:v>1609728</c:v>
                </c:pt>
                <c:pt idx="11072">
                  <c:v>1609728</c:v>
                </c:pt>
                <c:pt idx="11073">
                  <c:v>1609728</c:v>
                </c:pt>
                <c:pt idx="11074">
                  <c:v>1609728</c:v>
                </c:pt>
                <c:pt idx="11075">
                  <c:v>1609728</c:v>
                </c:pt>
                <c:pt idx="11076">
                  <c:v>1609728</c:v>
                </c:pt>
                <c:pt idx="11077">
                  <c:v>1609728</c:v>
                </c:pt>
                <c:pt idx="11078">
                  <c:v>1609728</c:v>
                </c:pt>
                <c:pt idx="11079">
                  <c:v>1609728</c:v>
                </c:pt>
                <c:pt idx="11080">
                  <c:v>1609728</c:v>
                </c:pt>
                <c:pt idx="11081">
                  <c:v>1609728</c:v>
                </c:pt>
                <c:pt idx="11082">
                  <c:v>1609728</c:v>
                </c:pt>
                <c:pt idx="11083">
                  <c:v>1609728</c:v>
                </c:pt>
                <c:pt idx="11084">
                  <c:v>1609728</c:v>
                </c:pt>
                <c:pt idx="11085">
                  <c:v>1609728</c:v>
                </c:pt>
                <c:pt idx="11086">
                  <c:v>1609728</c:v>
                </c:pt>
                <c:pt idx="11087">
                  <c:v>1609728</c:v>
                </c:pt>
                <c:pt idx="11088">
                  <c:v>1609728</c:v>
                </c:pt>
                <c:pt idx="11089">
                  <c:v>1609728</c:v>
                </c:pt>
                <c:pt idx="11090">
                  <c:v>1609728</c:v>
                </c:pt>
                <c:pt idx="11091">
                  <c:v>1609728</c:v>
                </c:pt>
                <c:pt idx="11092">
                  <c:v>1609728</c:v>
                </c:pt>
                <c:pt idx="11093">
                  <c:v>1609728</c:v>
                </c:pt>
                <c:pt idx="11094">
                  <c:v>1609728</c:v>
                </c:pt>
                <c:pt idx="11095">
                  <c:v>1609728</c:v>
                </c:pt>
                <c:pt idx="11096">
                  <c:v>1609728</c:v>
                </c:pt>
                <c:pt idx="11097">
                  <c:v>1609728</c:v>
                </c:pt>
                <c:pt idx="11098">
                  <c:v>1609728</c:v>
                </c:pt>
                <c:pt idx="11099">
                  <c:v>1609728</c:v>
                </c:pt>
                <c:pt idx="11100">
                  <c:v>1609728</c:v>
                </c:pt>
                <c:pt idx="11101">
                  <c:v>1609728</c:v>
                </c:pt>
                <c:pt idx="11102">
                  <c:v>1609728</c:v>
                </c:pt>
                <c:pt idx="11103">
                  <c:v>1609728</c:v>
                </c:pt>
                <c:pt idx="11104">
                  <c:v>1609728</c:v>
                </c:pt>
                <c:pt idx="11105">
                  <c:v>1609728</c:v>
                </c:pt>
                <c:pt idx="11106">
                  <c:v>1609728</c:v>
                </c:pt>
                <c:pt idx="11107">
                  <c:v>1609728</c:v>
                </c:pt>
                <c:pt idx="11108">
                  <c:v>1609728</c:v>
                </c:pt>
                <c:pt idx="11109">
                  <c:v>1609728</c:v>
                </c:pt>
                <c:pt idx="11110">
                  <c:v>1609728</c:v>
                </c:pt>
                <c:pt idx="11111">
                  <c:v>1609728</c:v>
                </c:pt>
                <c:pt idx="11112">
                  <c:v>1609728</c:v>
                </c:pt>
                <c:pt idx="11113">
                  <c:v>1609728</c:v>
                </c:pt>
                <c:pt idx="11114">
                  <c:v>1609728</c:v>
                </c:pt>
                <c:pt idx="11115">
                  <c:v>1609728</c:v>
                </c:pt>
                <c:pt idx="11116">
                  <c:v>1609728</c:v>
                </c:pt>
                <c:pt idx="11117">
                  <c:v>1609728</c:v>
                </c:pt>
                <c:pt idx="11118">
                  <c:v>1609728</c:v>
                </c:pt>
                <c:pt idx="11119">
                  <c:v>1609728</c:v>
                </c:pt>
                <c:pt idx="11120">
                  <c:v>1609728</c:v>
                </c:pt>
                <c:pt idx="11121">
                  <c:v>1609728</c:v>
                </c:pt>
                <c:pt idx="11122">
                  <c:v>1609728</c:v>
                </c:pt>
                <c:pt idx="11123">
                  <c:v>1609728</c:v>
                </c:pt>
                <c:pt idx="11124">
                  <c:v>1609728</c:v>
                </c:pt>
                <c:pt idx="11125">
                  <c:v>1609728</c:v>
                </c:pt>
                <c:pt idx="11126">
                  <c:v>1609728</c:v>
                </c:pt>
                <c:pt idx="11127">
                  <c:v>1609728</c:v>
                </c:pt>
                <c:pt idx="11128">
                  <c:v>1609728</c:v>
                </c:pt>
                <c:pt idx="11129">
                  <c:v>1609728</c:v>
                </c:pt>
                <c:pt idx="11130">
                  <c:v>1609728</c:v>
                </c:pt>
                <c:pt idx="11131">
                  <c:v>1609728</c:v>
                </c:pt>
                <c:pt idx="11132">
                  <c:v>1609728</c:v>
                </c:pt>
                <c:pt idx="11133">
                  <c:v>1609728</c:v>
                </c:pt>
                <c:pt idx="11134">
                  <c:v>1609728</c:v>
                </c:pt>
                <c:pt idx="11135">
                  <c:v>1609728</c:v>
                </c:pt>
                <c:pt idx="11136">
                  <c:v>1609728</c:v>
                </c:pt>
                <c:pt idx="11137">
                  <c:v>1609728</c:v>
                </c:pt>
                <c:pt idx="11138">
                  <c:v>1609728</c:v>
                </c:pt>
                <c:pt idx="11139">
                  <c:v>1609728</c:v>
                </c:pt>
                <c:pt idx="11140">
                  <c:v>1609728</c:v>
                </c:pt>
                <c:pt idx="11141">
                  <c:v>1609728</c:v>
                </c:pt>
                <c:pt idx="11142">
                  <c:v>1609728</c:v>
                </c:pt>
                <c:pt idx="11143">
                  <c:v>1609728</c:v>
                </c:pt>
                <c:pt idx="11144">
                  <c:v>1609728</c:v>
                </c:pt>
                <c:pt idx="11145">
                  <c:v>1609728</c:v>
                </c:pt>
                <c:pt idx="11146">
                  <c:v>1609728</c:v>
                </c:pt>
                <c:pt idx="11147">
                  <c:v>1609728</c:v>
                </c:pt>
                <c:pt idx="11148">
                  <c:v>1609728</c:v>
                </c:pt>
                <c:pt idx="11149">
                  <c:v>1609728</c:v>
                </c:pt>
                <c:pt idx="11150">
                  <c:v>1609728</c:v>
                </c:pt>
                <c:pt idx="11151">
                  <c:v>1609728</c:v>
                </c:pt>
                <c:pt idx="11152">
                  <c:v>1609728</c:v>
                </c:pt>
                <c:pt idx="11153">
                  <c:v>1609728</c:v>
                </c:pt>
                <c:pt idx="11154">
                  <c:v>1609728</c:v>
                </c:pt>
                <c:pt idx="11155">
                  <c:v>1609728</c:v>
                </c:pt>
                <c:pt idx="11156">
                  <c:v>1609728</c:v>
                </c:pt>
                <c:pt idx="11157">
                  <c:v>1609728</c:v>
                </c:pt>
                <c:pt idx="11158">
                  <c:v>1609728</c:v>
                </c:pt>
                <c:pt idx="11159">
                  <c:v>1609728</c:v>
                </c:pt>
                <c:pt idx="11160">
                  <c:v>1609728</c:v>
                </c:pt>
                <c:pt idx="11161">
                  <c:v>1609728</c:v>
                </c:pt>
                <c:pt idx="11162">
                  <c:v>1609728</c:v>
                </c:pt>
                <c:pt idx="11163">
                  <c:v>1609728</c:v>
                </c:pt>
                <c:pt idx="11164">
                  <c:v>1609728</c:v>
                </c:pt>
                <c:pt idx="11165">
                  <c:v>1609728</c:v>
                </c:pt>
                <c:pt idx="11166">
                  <c:v>1609728</c:v>
                </c:pt>
                <c:pt idx="11167">
                  <c:v>1609728</c:v>
                </c:pt>
                <c:pt idx="11168">
                  <c:v>1609728</c:v>
                </c:pt>
                <c:pt idx="11169">
                  <c:v>1609728</c:v>
                </c:pt>
                <c:pt idx="11170">
                  <c:v>1609728</c:v>
                </c:pt>
                <c:pt idx="11171">
                  <c:v>1609728</c:v>
                </c:pt>
                <c:pt idx="11172">
                  <c:v>1609728</c:v>
                </c:pt>
                <c:pt idx="11173">
                  <c:v>1609728</c:v>
                </c:pt>
                <c:pt idx="11174">
                  <c:v>1609728</c:v>
                </c:pt>
                <c:pt idx="11175">
                  <c:v>1609728</c:v>
                </c:pt>
                <c:pt idx="11176">
                  <c:v>1609728</c:v>
                </c:pt>
                <c:pt idx="11177">
                  <c:v>1609728</c:v>
                </c:pt>
                <c:pt idx="11178">
                  <c:v>1609728</c:v>
                </c:pt>
                <c:pt idx="11179">
                  <c:v>1609728</c:v>
                </c:pt>
                <c:pt idx="11180">
                  <c:v>1609728</c:v>
                </c:pt>
                <c:pt idx="11181">
                  <c:v>1609728</c:v>
                </c:pt>
                <c:pt idx="11182">
                  <c:v>1609728</c:v>
                </c:pt>
                <c:pt idx="11183">
                  <c:v>1609728</c:v>
                </c:pt>
                <c:pt idx="11184">
                  <c:v>1609728</c:v>
                </c:pt>
                <c:pt idx="11185">
                  <c:v>1609728</c:v>
                </c:pt>
                <c:pt idx="11186">
                  <c:v>1609728</c:v>
                </c:pt>
                <c:pt idx="11187">
                  <c:v>1609728</c:v>
                </c:pt>
                <c:pt idx="11188">
                  <c:v>1609728</c:v>
                </c:pt>
                <c:pt idx="11189">
                  <c:v>1609728</c:v>
                </c:pt>
                <c:pt idx="11190">
                  <c:v>1609728</c:v>
                </c:pt>
                <c:pt idx="11191">
                  <c:v>1609728</c:v>
                </c:pt>
                <c:pt idx="11192">
                  <c:v>1609728</c:v>
                </c:pt>
                <c:pt idx="11193">
                  <c:v>1609728</c:v>
                </c:pt>
                <c:pt idx="11194">
                  <c:v>1609728</c:v>
                </c:pt>
                <c:pt idx="11195">
                  <c:v>1609728</c:v>
                </c:pt>
                <c:pt idx="11196">
                  <c:v>1609728</c:v>
                </c:pt>
                <c:pt idx="11197">
                  <c:v>1609728</c:v>
                </c:pt>
                <c:pt idx="11198">
                  <c:v>1609728</c:v>
                </c:pt>
                <c:pt idx="11199">
                  <c:v>1609728</c:v>
                </c:pt>
                <c:pt idx="11200">
                  <c:v>1609728</c:v>
                </c:pt>
                <c:pt idx="11201">
                  <c:v>1609728</c:v>
                </c:pt>
                <c:pt idx="11202">
                  <c:v>1609728</c:v>
                </c:pt>
                <c:pt idx="11203">
                  <c:v>1609728</c:v>
                </c:pt>
                <c:pt idx="11204">
                  <c:v>1609728</c:v>
                </c:pt>
                <c:pt idx="11205">
                  <c:v>1609728</c:v>
                </c:pt>
                <c:pt idx="11206">
                  <c:v>1609728</c:v>
                </c:pt>
                <c:pt idx="11207">
                  <c:v>1609728</c:v>
                </c:pt>
                <c:pt idx="11208">
                  <c:v>1609728</c:v>
                </c:pt>
                <c:pt idx="11209">
                  <c:v>1609728</c:v>
                </c:pt>
                <c:pt idx="11210">
                  <c:v>1609728</c:v>
                </c:pt>
                <c:pt idx="11211">
                  <c:v>1609728</c:v>
                </c:pt>
                <c:pt idx="11212">
                  <c:v>1609728</c:v>
                </c:pt>
                <c:pt idx="11213">
                  <c:v>1609728</c:v>
                </c:pt>
                <c:pt idx="11214">
                  <c:v>1609728</c:v>
                </c:pt>
                <c:pt idx="11215">
                  <c:v>1609728</c:v>
                </c:pt>
                <c:pt idx="11216">
                  <c:v>1609728</c:v>
                </c:pt>
                <c:pt idx="11217">
                  <c:v>1609728</c:v>
                </c:pt>
                <c:pt idx="11218">
                  <c:v>1609728</c:v>
                </c:pt>
                <c:pt idx="11219">
                  <c:v>1609728</c:v>
                </c:pt>
                <c:pt idx="11220">
                  <c:v>1609728</c:v>
                </c:pt>
                <c:pt idx="11221">
                  <c:v>1609728</c:v>
                </c:pt>
                <c:pt idx="11222">
                  <c:v>1609728</c:v>
                </c:pt>
                <c:pt idx="11223">
                  <c:v>1609728</c:v>
                </c:pt>
                <c:pt idx="11224">
                  <c:v>1609728</c:v>
                </c:pt>
                <c:pt idx="11225">
                  <c:v>1609728</c:v>
                </c:pt>
                <c:pt idx="11226">
                  <c:v>1609728</c:v>
                </c:pt>
                <c:pt idx="11227">
                  <c:v>1609728</c:v>
                </c:pt>
                <c:pt idx="11228">
                  <c:v>1609728</c:v>
                </c:pt>
                <c:pt idx="11229">
                  <c:v>1609728</c:v>
                </c:pt>
                <c:pt idx="11230">
                  <c:v>1609728</c:v>
                </c:pt>
                <c:pt idx="11231">
                  <c:v>1609728</c:v>
                </c:pt>
                <c:pt idx="11232">
                  <c:v>1609728</c:v>
                </c:pt>
                <c:pt idx="11233">
                  <c:v>1609728</c:v>
                </c:pt>
                <c:pt idx="11234">
                  <c:v>1609728</c:v>
                </c:pt>
                <c:pt idx="11235">
                  <c:v>1609728</c:v>
                </c:pt>
                <c:pt idx="11236">
                  <c:v>1609728</c:v>
                </c:pt>
                <c:pt idx="11237">
                  <c:v>1609728</c:v>
                </c:pt>
                <c:pt idx="11238">
                  <c:v>1609728</c:v>
                </c:pt>
                <c:pt idx="11239">
                  <c:v>1609728</c:v>
                </c:pt>
                <c:pt idx="11240">
                  <c:v>1609728</c:v>
                </c:pt>
                <c:pt idx="11241">
                  <c:v>1609728</c:v>
                </c:pt>
                <c:pt idx="11242">
                  <c:v>1609728</c:v>
                </c:pt>
                <c:pt idx="11243">
                  <c:v>1609728</c:v>
                </c:pt>
                <c:pt idx="11244">
                  <c:v>1609728</c:v>
                </c:pt>
                <c:pt idx="11245">
                  <c:v>1609728</c:v>
                </c:pt>
                <c:pt idx="11246">
                  <c:v>1609728</c:v>
                </c:pt>
                <c:pt idx="11247">
                  <c:v>1609728</c:v>
                </c:pt>
                <c:pt idx="11248">
                  <c:v>1609728</c:v>
                </c:pt>
                <c:pt idx="11249">
                  <c:v>1609728</c:v>
                </c:pt>
                <c:pt idx="11250">
                  <c:v>1609728</c:v>
                </c:pt>
                <c:pt idx="11251">
                  <c:v>1609728</c:v>
                </c:pt>
                <c:pt idx="11252">
                  <c:v>1609728</c:v>
                </c:pt>
                <c:pt idx="11253">
                  <c:v>1609728</c:v>
                </c:pt>
                <c:pt idx="11254">
                  <c:v>1609728</c:v>
                </c:pt>
                <c:pt idx="11255">
                  <c:v>1609728</c:v>
                </c:pt>
                <c:pt idx="11256">
                  <c:v>1609728</c:v>
                </c:pt>
                <c:pt idx="11257">
                  <c:v>1609728</c:v>
                </c:pt>
                <c:pt idx="11258">
                  <c:v>1609728</c:v>
                </c:pt>
                <c:pt idx="11259">
                  <c:v>1609728</c:v>
                </c:pt>
                <c:pt idx="11260">
                  <c:v>1609728</c:v>
                </c:pt>
                <c:pt idx="11261">
                  <c:v>1609728</c:v>
                </c:pt>
                <c:pt idx="11262">
                  <c:v>1609728</c:v>
                </c:pt>
                <c:pt idx="11263">
                  <c:v>1609728</c:v>
                </c:pt>
                <c:pt idx="11264">
                  <c:v>1609728</c:v>
                </c:pt>
                <c:pt idx="11265">
                  <c:v>1609728</c:v>
                </c:pt>
                <c:pt idx="11266">
                  <c:v>1609728</c:v>
                </c:pt>
                <c:pt idx="11267">
                  <c:v>1609728</c:v>
                </c:pt>
                <c:pt idx="11268">
                  <c:v>1609728</c:v>
                </c:pt>
                <c:pt idx="11269">
                  <c:v>1609728</c:v>
                </c:pt>
                <c:pt idx="11270">
                  <c:v>1609728</c:v>
                </c:pt>
                <c:pt idx="11271">
                  <c:v>1609728</c:v>
                </c:pt>
                <c:pt idx="11272">
                  <c:v>1609728</c:v>
                </c:pt>
                <c:pt idx="11273">
                  <c:v>1609728</c:v>
                </c:pt>
                <c:pt idx="11274">
                  <c:v>1609728</c:v>
                </c:pt>
                <c:pt idx="11275">
                  <c:v>1609728</c:v>
                </c:pt>
                <c:pt idx="11276">
                  <c:v>1609728</c:v>
                </c:pt>
                <c:pt idx="11277">
                  <c:v>1609728</c:v>
                </c:pt>
                <c:pt idx="11278">
                  <c:v>1609728</c:v>
                </c:pt>
                <c:pt idx="11279">
                  <c:v>1609728</c:v>
                </c:pt>
                <c:pt idx="11280">
                  <c:v>1609728</c:v>
                </c:pt>
                <c:pt idx="11281">
                  <c:v>1609728</c:v>
                </c:pt>
                <c:pt idx="11282">
                  <c:v>1609728</c:v>
                </c:pt>
                <c:pt idx="11283">
                  <c:v>1609728</c:v>
                </c:pt>
                <c:pt idx="11284">
                  <c:v>1609728</c:v>
                </c:pt>
                <c:pt idx="11285">
                  <c:v>1609728</c:v>
                </c:pt>
                <c:pt idx="11286">
                  <c:v>1609728</c:v>
                </c:pt>
                <c:pt idx="11287">
                  <c:v>1609728</c:v>
                </c:pt>
                <c:pt idx="11288">
                  <c:v>1609728</c:v>
                </c:pt>
                <c:pt idx="11289">
                  <c:v>1609728</c:v>
                </c:pt>
                <c:pt idx="11290">
                  <c:v>1609728</c:v>
                </c:pt>
                <c:pt idx="11291">
                  <c:v>1609728</c:v>
                </c:pt>
                <c:pt idx="11292">
                  <c:v>1609728</c:v>
                </c:pt>
                <c:pt idx="11293">
                  <c:v>1609728</c:v>
                </c:pt>
                <c:pt idx="11294">
                  <c:v>1609728</c:v>
                </c:pt>
                <c:pt idx="11295">
                  <c:v>1609728</c:v>
                </c:pt>
                <c:pt idx="11296">
                  <c:v>1609728</c:v>
                </c:pt>
                <c:pt idx="11297">
                  <c:v>1609728</c:v>
                </c:pt>
                <c:pt idx="11298">
                  <c:v>1609728</c:v>
                </c:pt>
                <c:pt idx="11299">
                  <c:v>1609728</c:v>
                </c:pt>
                <c:pt idx="11300">
                  <c:v>1609728</c:v>
                </c:pt>
                <c:pt idx="11301">
                  <c:v>1609728</c:v>
                </c:pt>
                <c:pt idx="11302">
                  <c:v>1609728</c:v>
                </c:pt>
                <c:pt idx="11303">
                  <c:v>1609728</c:v>
                </c:pt>
                <c:pt idx="11304">
                  <c:v>1609728</c:v>
                </c:pt>
                <c:pt idx="11305">
                  <c:v>1609728</c:v>
                </c:pt>
                <c:pt idx="11306">
                  <c:v>1609728</c:v>
                </c:pt>
                <c:pt idx="11307">
                  <c:v>1609728</c:v>
                </c:pt>
                <c:pt idx="11308">
                  <c:v>1609728</c:v>
                </c:pt>
                <c:pt idx="11309">
                  <c:v>1609728</c:v>
                </c:pt>
                <c:pt idx="11310">
                  <c:v>1609728</c:v>
                </c:pt>
                <c:pt idx="11311">
                  <c:v>1609728</c:v>
                </c:pt>
                <c:pt idx="11312">
                  <c:v>1609728</c:v>
                </c:pt>
                <c:pt idx="11313">
                  <c:v>1609728</c:v>
                </c:pt>
                <c:pt idx="11314">
                  <c:v>1609728</c:v>
                </c:pt>
                <c:pt idx="11315">
                  <c:v>1609728</c:v>
                </c:pt>
                <c:pt idx="11316">
                  <c:v>1609728</c:v>
                </c:pt>
                <c:pt idx="11317">
                  <c:v>1609728</c:v>
                </c:pt>
                <c:pt idx="11318">
                  <c:v>1609728</c:v>
                </c:pt>
                <c:pt idx="11319">
                  <c:v>1609728</c:v>
                </c:pt>
                <c:pt idx="11320">
                  <c:v>1609728</c:v>
                </c:pt>
                <c:pt idx="11321">
                  <c:v>1609728</c:v>
                </c:pt>
                <c:pt idx="11322">
                  <c:v>1609728</c:v>
                </c:pt>
                <c:pt idx="11323">
                  <c:v>1609728</c:v>
                </c:pt>
                <c:pt idx="11324">
                  <c:v>1609728</c:v>
                </c:pt>
                <c:pt idx="11325">
                  <c:v>1609728</c:v>
                </c:pt>
                <c:pt idx="11326">
                  <c:v>1609728</c:v>
                </c:pt>
                <c:pt idx="11327">
                  <c:v>1609728</c:v>
                </c:pt>
                <c:pt idx="11328">
                  <c:v>1609728</c:v>
                </c:pt>
                <c:pt idx="11329">
                  <c:v>1609728</c:v>
                </c:pt>
                <c:pt idx="11330">
                  <c:v>1609728</c:v>
                </c:pt>
                <c:pt idx="11331">
                  <c:v>1609728</c:v>
                </c:pt>
                <c:pt idx="11332">
                  <c:v>1609728</c:v>
                </c:pt>
                <c:pt idx="11333">
                  <c:v>1609728</c:v>
                </c:pt>
                <c:pt idx="11334">
                  <c:v>1609728</c:v>
                </c:pt>
                <c:pt idx="11335">
                  <c:v>1609728</c:v>
                </c:pt>
                <c:pt idx="11336">
                  <c:v>1609728</c:v>
                </c:pt>
                <c:pt idx="11337">
                  <c:v>1609728</c:v>
                </c:pt>
                <c:pt idx="11338">
                  <c:v>1609728</c:v>
                </c:pt>
                <c:pt idx="11339">
                  <c:v>1609728</c:v>
                </c:pt>
                <c:pt idx="11340">
                  <c:v>1609728</c:v>
                </c:pt>
                <c:pt idx="11341">
                  <c:v>1609728</c:v>
                </c:pt>
                <c:pt idx="11342">
                  <c:v>1609728</c:v>
                </c:pt>
                <c:pt idx="11343">
                  <c:v>1609728</c:v>
                </c:pt>
                <c:pt idx="11344">
                  <c:v>1609728</c:v>
                </c:pt>
                <c:pt idx="11345">
                  <c:v>1609728</c:v>
                </c:pt>
                <c:pt idx="11346">
                  <c:v>1609728</c:v>
                </c:pt>
                <c:pt idx="11347">
                  <c:v>1609728</c:v>
                </c:pt>
                <c:pt idx="11348">
                  <c:v>1609728</c:v>
                </c:pt>
                <c:pt idx="11349">
                  <c:v>1609728</c:v>
                </c:pt>
                <c:pt idx="11350">
                  <c:v>1609728</c:v>
                </c:pt>
                <c:pt idx="11351">
                  <c:v>1609728</c:v>
                </c:pt>
                <c:pt idx="11352">
                  <c:v>1609728</c:v>
                </c:pt>
                <c:pt idx="11353">
                  <c:v>1609728</c:v>
                </c:pt>
                <c:pt idx="11354">
                  <c:v>1609728</c:v>
                </c:pt>
                <c:pt idx="11355">
                  <c:v>1609728</c:v>
                </c:pt>
                <c:pt idx="11356">
                  <c:v>1609728</c:v>
                </c:pt>
                <c:pt idx="11357">
                  <c:v>1609728</c:v>
                </c:pt>
                <c:pt idx="11358">
                  <c:v>1609728</c:v>
                </c:pt>
                <c:pt idx="11359">
                  <c:v>1609728</c:v>
                </c:pt>
                <c:pt idx="11360">
                  <c:v>1609728</c:v>
                </c:pt>
                <c:pt idx="11361">
                  <c:v>1609728</c:v>
                </c:pt>
                <c:pt idx="11362">
                  <c:v>1609728</c:v>
                </c:pt>
                <c:pt idx="11363">
                  <c:v>1609728</c:v>
                </c:pt>
                <c:pt idx="11364">
                  <c:v>1609728</c:v>
                </c:pt>
                <c:pt idx="11365">
                  <c:v>1609728</c:v>
                </c:pt>
                <c:pt idx="11366">
                  <c:v>1609728</c:v>
                </c:pt>
                <c:pt idx="11367">
                  <c:v>1609728</c:v>
                </c:pt>
                <c:pt idx="11368">
                  <c:v>1609728</c:v>
                </c:pt>
                <c:pt idx="11369">
                  <c:v>1609728</c:v>
                </c:pt>
                <c:pt idx="11370">
                  <c:v>1609728</c:v>
                </c:pt>
                <c:pt idx="11371">
                  <c:v>1609728</c:v>
                </c:pt>
                <c:pt idx="11372">
                  <c:v>1609728</c:v>
                </c:pt>
                <c:pt idx="11373">
                  <c:v>1609728</c:v>
                </c:pt>
                <c:pt idx="11374">
                  <c:v>1609728</c:v>
                </c:pt>
                <c:pt idx="11375">
                  <c:v>1609728</c:v>
                </c:pt>
                <c:pt idx="11376">
                  <c:v>1609728</c:v>
                </c:pt>
                <c:pt idx="11377">
                  <c:v>1609728</c:v>
                </c:pt>
                <c:pt idx="11378">
                  <c:v>1609728</c:v>
                </c:pt>
                <c:pt idx="11379">
                  <c:v>1609728</c:v>
                </c:pt>
                <c:pt idx="11380">
                  <c:v>1609728</c:v>
                </c:pt>
                <c:pt idx="11381">
                  <c:v>1609728</c:v>
                </c:pt>
                <c:pt idx="11382">
                  <c:v>1609728</c:v>
                </c:pt>
                <c:pt idx="11383">
                  <c:v>1609728</c:v>
                </c:pt>
                <c:pt idx="11384">
                  <c:v>1609728</c:v>
                </c:pt>
                <c:pt idx="11385">
                  <c:v>1609728</c:v>
                </c:pt>
                <c:pt idx="11386">
                  <c:v>1609728</c:v>
                </c:pt>
                <c:pt idx="11387">
                  <c:v>1609728</c:v>
                </c:pt>
                <c:pt idx="11388">
                  <c:v>1609728</c:v>
                </c:pt>
                <c:pt idx="11389">
                  <c:v>1609728</c:v>
                </c:pt>
                <c:pt idx="11390">
                  <c:v>1609728</c:v>
                </c:pt>
                <c:pt idx="11391">
                  <c:v>1609728</c:v>
                </c:pt>
                <c:pt idx="11392">
                  <c:v>1609728</c:v>
                </c:pt>
                <c:pt idx="11393">
                  <c:v>1609728</c:v>
                </c:pt>
                <c:pt idx="11394">
                  <c:v>1609728</c:v>
                </c:pt>
                <c:pt idx="11395">
                  <c:v>1609728</c:v>
                </c:pt>
                <c:pt idx="11396">
                  <c:v>1609728</c:v>
                </c:pt>
                <c:pt idx="11397">
                  <c:v>1609728</c:v>
                </c:pt>
                <c:pt idx="11398">
                  <c:v>1609728</c:v>
                </c:pt>
                <c:pt idx="11399">
                  <c:v>1609728</c:v>
                </c:pt>
                <c:pt idx="11400">
                  <c:v>1609728</c:v>
                </c:pt>
                <c:pt idx="11401">
                  <c:v>1609728</c:v>
                </c:pt>
                <c:pt idx="11402">
                  <c:v>1609728</c:v>
                </c:pt>
                <c:pt idx="11403">
                  <c:v>1609728</c:v>
                </c:pt>
                <c:pt idx="11404">
                  <c:v>1609728</c:v>
                </c:pt>
                <c:pt idx="11405">
                  <c:v>1609728</c:v>
                </c:pt>
                <c:pt idx="11406">
                  <c:v>1609728</c:v>
                </c:pt>
                <c:pt idx="11407">
                  <c:v>1609728</c:v>
                </c:pt>
                <c:pt idx="11408">
                  <c:v>1609728</c:v>
                </c:pt>
                <c:pt idx="11409">
                  <c:v>1609728</c:v>
                </c:pt>
                <c:pt idx="11410">
                  <c:v>1609728</c:v>
                </c:pt>
                <c:pt idx="11411">
                  <c:v>1609728</c:v>
                </c:pt>
                <c:pt idx="11412">
                  <c:v>1609728</c:v>
                </c:pt>
                <c:pt idx="11413">
                  <c:v>1609728</c:v>
                </c:pt>
                <c:pt idx="11414">
                  <c:v>1609728</c:v>
                </c:pt>
                <c:pt idx="11415">
                  <c:v>1609728</c:v>
                </c:pt>
                <c:pt idx="11416">
                  <c:v>1609728</c:v>
                </c:pt>
                <c:pt idx="11417">
                  <c:v>1609728</c:v>
                </c:pt>
                <c:pt idx="11418">
                  <c:v>1609728</c:v>
                </c:pt>
                <c:pt idx="11419">
                  <c:v>1609728</c:v>
                </c:pt>
                <c:pt idx="11420">
                  <c:v>1609728</c:v>
                </c:pt>
                <c:pt idx="11421">
                  <c:v>1609728</c:v>
                </c:pt>
                <c:pt idx="11422">
                  <c:v>1609728</c:v>
                </c:pt>
                <c:pt idx="11423">
                  <c:v>1609728</c:v>
                </c:pt>
                <c:pt idx="11424">
                  <c:v>1609728</c:v>
                </c:pt>
                <c:pt idx="11425">
                  <c:v>1609728</c:v>
                </c:pt>
                <c:pt idx="11426">
                  <c:v>1609728</c:v>
                </c:pt>
                <c:pt idx="11427">
                  <c:v>1609728</c:v>
                </c:pt>
                <c:pt idx="11428">
                  <c:v>1609728</c:v>
                </c:pt>
                <c:pt idx="11429">
                  <c:v>1609728</c:v>
                </c:pt>
                <c:pt idx="11430">
                  <c:v>1609728</c:v>
                </c:pt>
                <c:pt idx="11431">
                  <c:v>1609728</c:v>
                </c:pt>
                <c:pt idx="11432">
                  <c:v>1609728</c:v>
                </c:pt>
                <c:pt idx="11433">
                  <c:v>1609728</c:v>
                </c:pt>
                <c:pt idx="11434">
                  <c:v>1609728</c:v>
                </c:pt>
                <c:pt idx="11435">
                  <c:v>1609728</c:v>
                </c:pt>
                <c:pt idx="11436">
                  <c:v>1609728</c:v>
                </c:pt>
                <c:pt idx="11437">
                  <c:v>1609728</c:v>
                </c:pt>
                <c:pt idx="11438">
                  <c:v>1609728</c:v>
                </c:pt>
                <c:pt idx="11439">
                  <c:v>1609728</c:v>
                </c:pt>
                <c:pt idx="11440">
                  <c:v>1609728</c:v>
                </c:pt>
                <c:pt idx="11441">
                  <c:v>1609728</c:v>
                </c:pt>
                <c:pt idx="11442">
                  <c:v>1609728</c:v>
                </c:pt>
                <c:pt idx="11443">
                  <c:v>1609728</c:v>
                </c:pt>
                <c:pt idx="11444">
                  <c:v>1609728</c:v>
                </c:pt>
                <c:pt idx="11445">
                  <c:v>1609728</c:v>
                </c:pt>
                <c:pt idx="11446">
                  <c:v>1609728</c:v>
                </c:pt>
                <c:pt idx="11447">
                  <c:v>1609728</c:v>
                </c:pt>
                <c:pt idx="11448">
                  <c:v>1609728</c:v>
                </c:pt>
                <c:pt idx="11449">
                  <c:v>1609728</c:v>
                </c:pt>
                <c:pt idx="11450">
                  <c:v>1609728</c:v>
                </c:pt>
                <c:pt idx="11451">
                  <c:v>1609728</c:v>
                </c:pt>
                <c:pt idx="11452">
                  <c:v>1609728</c:v>
                </c:pt>
                <c:pt idx="11453">
                  <c:v>1609728</c:v>
                </c:pt>
                <c:pt idx="11454">
                  <c:v>1609728</c:v>
                </c:pt>
                <c:pt idx="11455">
                  <c:v>1609728</c:v>
                </c:pt>
                <c:pt idx="11456">
                  <c:v>1609728</c:v>
                </c:pt>
                <c:pt idx="11457">
                  <c:v>1609728</c:v>
                </c:pt>
                <c:pt idx="11458">
                  <c:v>1609728</c:v>
                </c:pt>
                <c:pt idx="11459">
                  <c:v>1609728</c:v>
                </c:pt>
                <c:pt idx="11460">
                  <c:v>1609728</c:v>
                </c:pt>
                <c:pt idx="11461">
                  <c:v>1609728</c:v>
                </c:pt>
                <c:pt idx="11462">
                  <c:v>1609728</c:v>
                </c:pt>
                <c:pt idx="11463">
                  <c:v>1609728</c:v>
                </c:pt>
                <c:pt idx="11464">
                  <c:v>1609728</c:v>
                </c:pt>
                <c:pt idx="11465">
                  <c:v>1609728</c:v>
                </c:pt>
                <c:pt idx="11466">
                  <c:v>1609728</c:v>
                </c:pt>
                <c:pt idx="11467">
                  <c:v>1609728</c:v>
                </c:pt>
                <c:pt idx="11468">
                  <c:v>1609728</c:v>
                </c:pt>
                <c:pt idx="11469">
                  <c:v>1609728</c:v>
                </c:pt>
                <c:pt idx="11470">
                  <c:v>1609728</c:v>
                </c:pt>
                <c:pt idx="11471">
                  <c:v>1609728</c:v>
                </c:pt>
                <c:pt idx="11472">
                  <c:v>1609728</c:v>
                </c:pt>
                <c:pt idx="11473">
                  <c:v>1609728</c:v>
                </c:pt>
                <c:pt idx="11474">
                  <c:v>1609728</c:v>
                </c:pt>
                <c:pt idx="11475">
                  <c:v>1609728</c:v>
                </c:pt>
                <c:pt idx="11476">
                  <c:v>1609728</c:v>
                </c:pt>
                <c:pt idx="11477">
                  <c:v>1609728</c:v>
                </c:pt>
                <c:pt idx="11478">
                  <c:v>1609728</c:v>
                </c:pt>
                <c:pt idx="11479">
                  <c:v>1609728</c:v>
                </c:pt>
                <c:pt idx="11480">
                  <c:v>1609728</c:v>
                </c:pt>
                <c:pt idx="11481">
                  <c:v>1609728</c:v>
                </c:pt>
                <c:pt idx="11482">
                  <c:v>1609728</c:v>
                </c:pt>
                <c:pt idx="11483">
                  <c:v>1609728</c:v>
                </c:pt>
                <c:pt idx="11484">
                  <c:v>1609728</c:v>
                </c:pt>
                <c:pt idx="11485">
                  <c:v>1609728</c:v>
                </c:pt>
                <c:pt idx="11486">
                  <c:v>1609728</c:v>
                </c:pt>
                <c:pt idx="11487">
                  <c:v>1609728</c:v>
                </c:pt>
                <c:pt idx="11488">
                  <c:v>1609728</c:v>
                </c:pt>
                <c:pt idx="11489">
                  <c:v>1609728</c:v>
                </c:pt>
                <c:pt idx="11490">
                  <c:v>1609728</c:v>
                </c:pt>
                <c:pt idx="11491">
                  <c:v>1609728</c:v>
                </c:pt>
                <c:pt idx="11492">
                  <c:v>1609728</c:v>
                </c:pt>
                <c:pt idx="11493">
                  <c:v>1609728</c:v>
                </c:pt>
                <c:pt idx="11494">
                  <c:v>1609728</c:v>
                </c:pt>
                <c:pt idx="11495">
                  <c:v>1609728</c:v>
                </c:pt>
                <c:pt idx="11496">
                  <c:v>1609728</c:v>
                </c:pt>
                <c:pt idx="11497">
                  <c:v>1609728</c:v>
                </c:pt>
                <c:pt idx="11498">
                  <c:v>1609728</c:v>
                </c:pt>
                <c:pt idx="11499">
                  <c:v>1609728</c:v>
                </c:pt>
                <c:pt idx="11500">
                  <c:v>1609728</c:v>
                </c:pt>
                <c:pt idx="11501">
                  <c:v>1609728</c:v>
                </c:pt>
                <c:pt idx="11502">
                  <c:v>1609728</c:v>
                </c:pt>
                <c:pt idx="11503">
                  <c:v>1609728</c:v>
                </c:pt>
                <c:pt idx="11504">
                  <c:v>1609728</c:v>
                </c:pt>
                <c:pt idx="11505">
                  <c:v>1609728</c:v>
                </c:pt>
                <c:pt idx="11506">
                  <c:v>1609728</c:v>
                </c:pt>
                <c:pt idx="11507">
                  <c:v>1609728</c:v>
                </c:pt>
                <c:pt idx="11508">
                  <c:v>1609728</c:v>
                </c:pt>
                <c:pt idx="11509">
                  <c:v>1609728</c:v>
                </c:pt>
                <c:pt idx="11510">
                  <c:v>1609728</c:v>
                </c:pt>
                <c:pt idx="11511">
                  <c:v>1609728</c:v>
                </c:pt>
                <c:pt idx="11512">
                  <c:v>1609728</c:v>
                </c:pt>
                <c:pt idx="11513">
                  <c:v>1609728</c:v>
                </c:pt>
                <c:pt idx="11514">
                  <c:v>1609728</c:v>
                </c:pt>
                <c:pt idx="11515">
                  <c:v>1609728</c:v>
                </c:pt>
                <c:pt idx="11516">
                  <c:v>1609728</c:v>
                </c:pt>
                <c:pt idx="11517">
                  <c:v>1609728</c:v>
                </c:pt>
                <c:pt idx="11518">
                  <c:v>1609728</c:v>
                </c:pt>
                <c:pt idx="11519">
                  <c:v>1609728</c:v>
                </c:pt>
                <c:pt idx="11520">
                  <c:v>1609728</c:v>
                </c:pt>
                <c:pt idx="11521">
                  <c:v>1609728</c:v>
                </c:pt>
                <c:pt idx="11522">
                  <c:v>1609728</c:v>
                </c:pt>
                <c:pt idx="11523">
                  <c:v>1609728</c:v>
                </c:pt>
                <c:pt idx="11524">
                  <c:v>1609728</c:v>
                </c:pt>
                <c:pt idx="11525">
                  <c:v>1609728</c:v>
                </c:pt>
                <c:pt idx="11526">
                  <c:v>1609728</c:v>
                </c:pt>
                <c:pt idx="11527">
                  <c:v>1609728</c:v>
                </c:pt>
                <c:pt idx="11528">
                  <c:v>1609728</c:v>
                </c:pt>
                <c:pt idx="11529">
                  <c:v>1609728</c:v>
                </c:pt>
                <c:pt idx="11530">
                  <c:v>1609728</c:v>
                </c:pt>
                <c:pt idx="11531">
                  <c:v>1609728</c:v>
                </c:pt>
                <c:pt idx="11532">
                  <c:v>1609728</c:v>
                </c:pt>
                <c:pt idx="11533">
                  <c:v>1609728</c:v>
                </c:pt>
                <c:pt idx="11534">
                  <c:v>1609728</c:v>
                </c:pt>
                <c:pt idx="11535">
                  <c:v>1609728</c:v>
                </c:pt>
                <c:pt idx="11536">
                  <c:v>1609728</c:v>
                </c:pt>
                <c:pt idx="11537">
                  <c:v>1609728</c:v>
                </c:pt>
                <c:pt idx="11538">
                  <c:v>1609728</c:v>
                </c:pt>
                <c:pt idx="11539">
                  <c:v>1609728</c:v>
                </c:pt>
                <c:pt idx="11540">
                  <c:v>1609728</c:v>
                </c:pt>
                <c:pt idx="11541">
                  <c:v>1609728</c:v>
                </c:pt>
                <c:pt idx="11542">
                  <c:v>1609728</c:v>
                </c:pt>
                <c:pt idx="11543">
                  <c:v>1609728</c:v>
                </c:pt>
                <c:pt idx="11544">
                  <c:v>1609728</c:v>
                </c:pt>
                <c:pt idx="11545">
                  <c:v>1609728</c:v>
                </c:pt>
                <c:pt idx="11546">
                  <c:v>1609728</c:v>
                </c:pt>
                <c:pt idx="11547">
                  <c:v>1609728</c:v>
                </c:pt>
                <c:pt idx="11548">
                  <c:v>1609728</c:v>
                </c:pt>
                <c:pt idx="11549">
                  <c:v>1609728</c:v>
                </c:pt>
                <c:pt idx="11550">
                  <c:v>1609728</c:v>
                </c:pt>
                <c:pt idx="11551">
                  <c:v>1609728</c:v>
                </c:pt>
                <c:pt idx="11552">
                  <c:v>1609728</c:v>
                </c:pt>
                <c:pt idx="11553">
                  <c:v>1609728</c:v>
                </c:pt>
                <c:pt idx="11554">
                  <c:v>1609728</c:v>
                </c:pt>
                <c:pt idx="11555">
                  <c:v>1609728</c:v>
                </c:pt>
                <c:pt idx="11556">
                  <c:v>1609728</c:v>
                </c:pt>
                <c:pt idx="11557">
                  <c:v>1609728</c:v>
                </c:pt>
                <c:pt idx="11558">
                  <c:v>1609728</c:v>
                </c:pt>
                <c:pt idx="11559">
                  <c:v>1609728</c:v>
                </c:pt>
                <c:pt idx="11560">
                  <c:v>1609728</c:v>
                </c:pt>
                <c:pt idx="11561">
                  <c:v>1609728</c:v>
                </c:pt>
                <c:pt idx="11562">
                  <c:v>1609728</c:v>
                </c:pt>
                <c:pt idx="11563">
                  <c:v>1609728</c:v>
                </c:pt>
                <c:pt idx="11564">
                  <c:v>1609728</c:v>
                </c:pt>
                <c:pt idx="11565">
                  <c:v>1609728</c:v>
                </c:pt>
                <c:pt idx="11566">
                  <c:v>1609728</c:v>
                </c:pt>
                <c:pt idx="11567">
                  <c:v>1609728</c:v>
                </c:pt>
                <c:pt idx="11568">
                  <c:v>1609728</c:v>
                </c:pt>
                <c:pt idx="11569">
                  <c:v>1609728</c:v>
                </c:pt>
                <c:pt idx="11570">
                  <c:v>1609728</c:v>
                </c:pt>
                <c:pt idx="11571">
                  <c:v>1609728</c:v>
                </c:pt>
                <c:pt idx="11572">
                  <c:v>1609728</c:v>
                </c:pt>
                <c:pt idx="11573">
                  <c:v>1609728</c:v>
                </c:pt>
                <c:pt idx="11574">
                  <c:v>1609728</c:v>
                </c:pt>
                <c:pt idx="11575">
                  <c:v>1609728</c:v>
                </c:pt>
                <c:pt idx="11576">
                  <c:v>1609728</c:v>
                </c:pt>
                <c:pt idx="11577">
                  <c:v>1609728</c:v>
                </c:pt>
                <c:pt idx="11578">
                  <c:v>1609728</c:v>
                </c:pt>
                <c:pt idx="11579">
                  <c:v>1609728</c:v>
                </c:pt>
                <c:pt idx="11580">
                  <c:v>1609728</c:v>
                </c:pt>
                <c:pt idx="11581">
                  <c:v>1609728</c:v>
                </c:pt>
                <c:pt idx="11582">
                  <c:v>1609728</c:v>
                </c:pt>
                <c:pt idx="11583">
                  <c:v>1609728</c:v>
                </c:pt>
                <c:pt idx="11584">
                  <c:v>1609728</c:v>
                </c:pt>
                <c:pt idx="11585">
                  <c:v>1609728</c:v>
                </c:pt>
                <c:pt idx="11586">
                  <c:v>1609728</c:v>
                </c:pt>
                <c:pt idx="11587">
                  <c:v>1609728</c:v>
                </c:pt>
                <c:pt idx="11588">
                  <c:v>1609728</c:v>
                </c:pt>
                <c:pt idx="11589">
                  <c:v>1609728</c:v>
                </c:pt>
                <c:pt idx="11590">
                  <c:v>1609728</c:v>
                </c:pt>
                <c:pt idx="11591">
                  <c:v>1609728</c:v>
                </c:pt>
                <c:pt idx="11592">
                  <c:v>1609728</c:v>
                </c:pt>
                <c:pt idx="11593">
                  <c:v>1609728</c:v>
                </c:pt>
                <c:pt idx="11594">
                  <c:v>1609728</c:v>
                </c:pt>
                <c:pt idx="11595">
                  <c:v>1609728</c:v>
                </c:pt>
                <c:pt idx="11596">
                  <c:v>1609728</c:v>
                </c:pt>
                <c:pt idx="11597">
                  <c:v>1609728</c:v>
                </c:pt>
                <c:pt idx="11598">
                  <c:v>1609728</c:v>
                </c:pt>
                <c:pt idx="11599">
                  <c:v>1609728</c:v>
                </c:pt>
                <c:pt idx="11600">
                  <c:v>1609728</c:v>
                </c:pt>
                <c:pt idx="11601">
                  <c:v>1609728</c:v>
                </c:pt>
                <c:pt idx="11602">
                  <c:v>1609728</c:v>
                </c:pt>
                <c:pt idx="11603">
                  <c:v>1609728</c:v>
                </c:pt>
                <c:pt idx="11604">
                  <c:v>1609728</c:v>
                </c:pt>
                <c:pt idx="11605">
                  <c:v>1609728</c:v>
                </c:pt>
                <c:pt idx="11606">
                  <c:v>1609728</c:v>
                </c:pt>
                <c:pt idx="11607">
                  <c:v>1609728</c:v>
                </c:pt>
                <c:pt idx="11608">
                  <c:v>1609728</c:v>
                </c:pt>
                <c:pt idx="11609">
                  <c:v>1609728</c:v>
                </c:pt>
                <c:pt idx="11610">
                  <c:v>1609728</c:v>
                </c:pt>
                <c:pt idx="11611">
                  <c:v>1609728</c:v>
                </c:pt>
                <c:pt idx="11612">
                  <c:v>1609728</c:v>
                </c:pt>
                <c:pt idx="11613">
                  <c:v>1609728</c:v>
                </c:pt>
                <c:pt idx="11614">
                  <c:v>1609728</c:v>
                </c:pt>
                <c:pt idx="11615">
                  <c:v>1609728</c:v>
                </c:pt>
                <c:pt idx="11616">
                  <c:v>1609728</c:v>
                </c:pt>
                <c:pt idx="11617">
                  <c:v>1609728</c:v>
                </c:pt>
                <c:pt idx="11618">
                  <c:v>1609728</c:v>
                </c:pt>
                <c:pt idx="11619">
                  <c:v>1609728</c:v>
                </c:pt>
                <c:pt idx="11620">
                  <c:v>1609728</c:v>
                </c:pt>
                <c:pt idx="11621">
                  <c:v>1609728</c:v>
                </c:pt>
                <c:pt idx="11622">
                  <c:v>1609728</c:v>
                </c:pt>
                <c:pt idx="11623">
                  <c:v>1609728</c:v>
                </c:pt>
                <c:pt idx="11624">
                  <c:v>1609728</c:v>
                </c:pt>
                <c:pt idx="11625">
                  <c:v>1609728</c:v>
                </c:pt>
                <c:pt idx="11626">
                  <c:v>1609728</c:v>
                </c:pt>
                <c:pt idx="11627">
                  <c:v>1609728</c:v>
                </c:pt>
                <c:pt idx="11628">
                  <c:v>1609728</c:v>
                </c:pt>
                <c:pt idx="11629">
                  <c:v>1609728</c:v>
                </c:pt>
                <c:pt idx="11630">
                  <c:v>1609728</c:v>
                </c:pt>
                <c:pt idx="11631">
                  <c:v>1609728</c:v>
                </c:pt>
                <c:pt idx="11632">
                  <c:v>1609728</c:v>
                </c:pt>
                <c:pt idx="11633">
                  <c:v>1609728</c:v>
                </c:pt>
                <c:pt idx="11634">
                  <c:v>1609728</c:v>
                </c:pt>
                <c:pt idx="11635">
                  <c:v>1609728</c:v>
                </c:pt>
                <c:pt idx="11636">
                  <c:v>1609728</c:v>
                </c:pt>
                <c:pt idx="11637">
                  <c:v>1609728</c:v>
                </c:pt>
                <c:pt idx="11638">
                  <c:v>1609728</c:v>
                </c:pt>
                <c:pt idx="11639">
                  <c:v>1609728</c:v>
                </c:pt>
                <c:pt idx="11640">
                  <c:v>1609728</c:v>
                </c:pt>
                <c:pt idx="11641">
                  <c:v>1609728</c:v>
                </c:pt>
                <c:pt idx="11642">
                  <c:v>1609728</c:v>
                </c:pt>
                <c:pt idx="11643">
                  <c:v>1609728</c:v>
                </c:pt>
                <c:pt idx="11644">
                  <c:v>1609728</c:v>
                </c:pt>
                <c:pt idx="11645">
                  <c:v>1609728</c:v>
                </c:pt>
                <c:pt idx="11646">
                  <c:v>1609728</c:v>
                </c:pt>
                <c:pt idx="11647">
                  <c:v>1609728</c:v>
                </c:pt>
                <c:pt idx="11648">
                  <c:v>1609728</c:v>
                </c:pt>
                <c:pt idx="11649">
                  <c:v>1609728</c:v>
                </c:pt>
                <c:pt idx="11650">
                  <c:v>1609728</c:v>
                </c:pt>
                <c:pt idx="11651">
                  <c:v>1609728</c:v>
                </c:pt>
                <c:pt idx="11652">
                  <c:v>1609728</c:v>
                </c:pt>
                <c:pt idx="11653">
                  <c:v>1609728</c:v>
                </c:pt>
                <c:pt idx="11654">
                  <c:v>1609728</c:v>
                </c:pt>
                <c:pt idx="11655">
                  <c:v>1609728</c:v>
                </c:pt>
                <c:pt idx="11656">
                  <c:v>1609728</c:v>
                </c:pt>
                <c:pt idx="11657">
                  <c:v>1609728</c:v>
                </c:pt>
                <c:pt idx="11658">
                  <c:v>1609728</c:v>
                </c:pt>
                <c:pt idx="11659">
                  <c:v>1609728</c:v>
                </c:pt>
                <c:pt idx="11660">
                  <c:v>1609728</c:v>
                </c:pt>
                <c:pt idx="11661">
                  <c:v>1609728</c:v>
                </c:pt>
                <c:pt idx="11662">
                  <c:v>1609728</c:v>
                </c:pt>
                <c:pt idx="11663">
                  <c:v>1609728</c:v>
                </c:pt>
                <c:pt idx="11664">
                  <c:v>1609728</c:v>
                </c:pt>
                <c:pt idx="11665">
                  <c:v>1609728</c:v>
                </c:pt>
                <c:pt idx="11666">
                  <c:v>1609728</c:v>
                </c:pt>
                <c:pt idx="11667">
                  <c:v>1609728</c:v>
                </c:pt>
                <c:pt idx="11668">
                  <c:v>1609728</c:v>
                </c:pt>
                <c:pt idx="11669">
                  <c:v>1609728</c:v>
                </c:pt>
                <c:pt idx="11670">
                  <c:v>1609728</c:v>
                </c:pt>
                <c:pt idx="11671">
                  <c:v>1609728</c:v>
                </c:pt>
                <c:pt idx="11672">
                  <c:v>1609728</c:v>
                </c:pt>
                <c:pt idx="11673">
                  <c:v>1609728</c:v>
                </c:pt>
                <c:pt idx="11674">
                  <c:v>1609728</c:v>
                </c:pt>
                <c:pt idx="11675">
                  <c:v>1609728</c:v>
                </c:pt>
                <c:pt idx="11676">
                  <c:v>1609728</c:v>
                </c:pt>
                <c:pt idx="11677">
                  <c:v>1609728</c:v>
                </c:pt>
                <c:pt idx="11678">
                  <c:v>1609728</c:v>
                </c:pt>
                <c:pt idx="11679">
                  <c:v>1609728</c:v>
                </c:pt>
                <c:pt idx="11680">
                  <c:v>1609728</c:v>
                </c:pt>
                <c:pt idx="11681">
                  <c:v>1609728</c:v>
                </c:pt>
                <c:pt idx="11682">
                  <c:v>1609728</c:v>
                </c:pt>
                <c:pt idx="11683">
                  <c:v>1609728</c:v>
                </c:pt>
                <c:pt idx="11684">
                  <c:v>1609728</c:v>
                </c:pt>
                <c:pt idx="11685">
                  <c:v>1609728</c:v>
                </c:pt>
                <c:pt idx="11686">
                  <c:v>1609728</c:v>
                </c:pt>
                <c:pt idx="11687">
                  <c:v>1609728</c:v>
                </c:pt>
                <c:pt idx="11688">
                  <c:v>1609728</c:v>
                </c:pt>
                <c:pt idx="11689">
                  <c:v>1609728</c:v>
                </c:pt>
                <c:pt idx="11690">
                  <c:v>1609728</c:v>
                </c:pt>
                <c:pt idx="11691">
                  <c:v>1609728</c:v>
                </c:pt>
                <c:pt idx="11692">
                  <c:v>1609728</c:v>
                </c:pt>
                <c:pt idx="11693">
                  <c:v>1609728</c:v>
                </c:pt>
                <c:pt idx="11694">
                  <c:v>1609728</c:v>
                </c:pt>
                <c:pt idx="11695">
                  <c:v>1609728</c:v>
                </c:pt>
                <c:pt idx="11696">
                  <c:v>1609728</c:v>
                </c:pt>
                <c:pt idx="11697">
                  <c:v>1609728</c:v>
                </c:pt>
                <c:pt idx="11698">
                  <c:v>1609728</c:v>
                </c:pt>
                <c:pt idx="11699">
                  <c:v>1609728</c:v>
                </c:pt>
                <c:pt idx="11700">
                  <c:v>1609728</c:v>
                </c:pt>
                <c:pt idx="11701">
                  <c:v>1609728</c:v>
                </c:pt>
                <c:pt idx="11702">
                  <c:v>1609728</c:v>
                </c:pt>
                <c:pt idx="11703">
                  <c:v>1609728</c:v>
                </c:pt>
                <c:pt idx="11704">
                  <c:v>1609728</c:v>
                </c:pt>
                <c:pt idx="11705">
                  <c:v>1609728</c:v>
                </c:pt>
                <c:pt idx="11706">
                  <c:v>1609728</c:v>
                </c:pt>
                <c:pt idx="11707">
                  <c:v>1609728</c:v>
                </c:pt>
                <c:pt idx="11708">
                  <c:v>1609728</c:v>
                </c:pt>
                <c:pt idx="11709">
                  <c:v>1609728</c:v>
                </c:pt>
                <c:pt idx="11710">
                  <c:v>1609728</c:v>
                </c:pt>
                <c:pt idx="11711">
                  <c:v>1609728</c:v>
                </c:pt>
                <c:pt idx="11712">
                  <c:v>1609728</c:v>
                </c:pt>
                <c:pt idx="11713">
                  <c:v>1609728</c:v>
                </c:pt>
                <c:pt idx="11714">
                  <c:v>1609728</c:v>
                </c:pt>
                <c:pt idx="11715">
                  <c:v>1609728</c:v>
                </c:pt>
                <c:pt idx="11716">
                  <c:v>1609728</c:v>
                </c:pt>
                <c:pt idx="11717">
                  <c:v>1609728</c:v>
                </c:pt>
                <c:pt idx="11718">
                  <c:v>1609728</c:v>
                </c:pt>
                <c:pt idx="11719">
                  <c:v>1609728</c:v>
                </c:pt>
                <c:pt idx="11720">
                  <c:v>1609728</c:v>
                </c:pt>
                <c:pt idx="11721">
                  <c:v>1609728</c:v>
                </c:pt>
                <c:pt idx="11722">
                  <c:v>1609728</c:v>
                </c:pt>
                <c:pt idx="11723">
                  <c:v>1609728</c:v>
                </c:pt>
                <c:pt idx="11724">
                  <c:v>1609728</c:v>
                </c:pt>
                <c:pt idx="11725">
                  <c:v>1609728</c:v>
                </c:pt>
                <c:pt idx="11726">
                  <c:v>1609728</c:v>
                </c:pt>
                <c:pt idx="11727">
                  <c:v>1609728</c:v>
                </c:pt>
                <c:pt idx="11728">
                  <c:v>1609728</c:v>
                </c:pt>
                <c:pt idx="11729">
                  <c:v>1609728</c:v>
                </c:pt>
                <c:pt idx="11730">
                  <c:v>1609728</c:v>
                </c:pt>
                <c:pt idx="11731">
                  <c:v>1609728</c:v>
                </c:pt>
                <c:pt idx="11732">
                  <c:v>1609728</c:v>
                </c:pt>
                <c:pt idx="11733">
                  <c:v>1609728</c:v>
                </c:pt>
                <c:pt idx="11734">
                  <c:v>1609728</c:v>
                </c:pt>
                <c:pt idx="11735">
                  <c:v>1609728</c:v>
                </c:pt>
                <c:pt idx="11736">
                  <c:v>1609728</c:v>
                </c:pt>
                <c:pt idx="11737">
                  <c:v>1609728</c:v>
                </c:pt>
                <c:pt idx="11738">
                  <c:v>1609728</c:v>
                </c:pt>
                <c:pt idx="11739">
                  <c:v>1609728</c:v>
                </c:pt>
                <c:pt idx="11740">
                  <c:v>1609728</c:v>
                </c:pt>
                <c:pt idx="11741">
                  <c:v>1609728</c:v>
                </c:pt>
                <c:pt idx="11742">
                  <c:v>1609728</c:v>
                </c:pt>
                <c:pt idx="11743">
                  <c:v>1609728</c:v>
                </c:pt>
                <c:pt idx="11744">
                  <c:v>1609728</c:v>
                </c:pt>
                <c:pt idx="11745">
                  <c:v>1609728</c:v>
                </c:pt>
                <c:pt idx="11746">
                  <c:v>1609728</c:v>
                </c:pt>
                <c:pt idx="11747">
                  <c:v>1609728</c:v>
                </c:pt>
                <c:pt idx="11748">
                  <c:v>1609728</c:v>
                </c:pt>
                <c:pt idx="11749">
                  <c:v>1609728</c:v>
                </c:pt>
                <c:pt idx="11750">
                  <c:v>1609728</c:v>
                </c:pt>
                <c:pt idx="11751">
                  <c:v>1609728</c:v>
                </c:pt>
                <c:pt idx="11752">
                  <c:v>1609728</c:v>
                </c:pt>
                <c:pt idx="11753">
                  <c:v>1609728</c:v>
                </c:pt>
                <c:pt idx="11754">
                  <c:v>1609728</c:v>
                </c:pt>
                <c:pt idx="11755">
                  <c:v>1609728</c:v>
                </c:pt>
                <c:pt idx="11756">
                  <c:v>1609728</c:v>
                </c:pt>
                <c:pt idx="11757">
                  <c:v>1609728</c:v>
                </c:pt>
                <c:pt idx="11758">
                  <c:v>1609728</c:v>
                </c:pt>
                <c:pt idx="11759">
                  <c:v>1609728</c:v>
                </c:pt>
                <c:pt idx="11760">
                  <c:v>1609728</c:v>
                </c:pt>
                <c:pt idx="11761">
                  <c:v>1609728</c:v>
                </c:pt>
                <c:pt idx="11762">
                  <c:v>1609728</c:v>
                </c:pt>
                <c:pt idx="11763">
                  <c:v>1609728</c:v>
                </c:pt>
                <c:pt idx="11764">
                  <c:v>1609728</c:v>
                </c:pt>
                <c:pt idx="11765">
                  <c:v>1609728</c:v>
                </c:pt>
                <c:pt idx="11766">
                  <c:v>1609728</c:v>
                </c:pt>
                <c:pt idx="11767">
                  <c:v>1609728</c:v>
                </c:pt>
                <c:pt idx="11768">
                  <c:v>1609728</c:v>
                </c:pt>
                <c:pt idx="11769">
                  <c:v>1609728</c:v>
                </c:pt>
                <c:pt idx="11770">
                  <c:v>1609728</c:v>
                </c:pt>
                <c:pt idx="11771">
                  <c:v>1609728</c:v>
                </c:pt>
                <c:pt idx="11772">
                  <c:v>1609728</c:v>
                </c:pt>
                <c:pt idx="11773">
                  <c:v>1609728</c:v>
                </c:pt>
                <c:pt idx="11774">
                  <c:v>1609728</c:v>
                </c:pt>
                <c:pt idx="11775">
                  <c:v>1609728</c:v>
                </c:pt>
                <c:pt idx="11776">
                  <c:v>1609728</c:v>
                </c:pt>
                <c:pt idx="11777">
                  <c:v>1609728</c:v>
                </c:pt>
                <c:pt idx="11778">
                  <c:v>1609728</c:v>
                </c:pt>
                <c:pt idx="11779">
                  <c:v>1609728</c:v>
                </c:pt>
                <c:pt idx="11780">
                  <c:v>1609728</c:v>
                </c:pt>
                <c:pt idx="11781">
                  <c:v>1609728</c:v>
                </c:pt>
                <c:pt idx="11782">
                  <c:v>1609728</c:v>
                </c:pt>
                <c:pt idx="11783">
                  <c:v>1609728</c:v>
                </c:pt>
                <c:pt idx="11784">
                  <c:v>1609728</c:v>
                </c:pt>
                <c:pt idx="11785">
                  <c:v>1609728</c:v>
                </c:pt>
                <c:pt idx="11786">
                  <c:v>1609728</c:v>
                </c:pt>
                <c:pt idx="11787">
                  <c:v>1609728</c:v>
                </c:pt>
                <c:pt idx="11788">
                  <c:v>1609728</c:v>
                </c:pt>
                <c:pt idx="11789">
                  <c:v>1609728</c:v>
                </c:pt>
                <c:pt idx="11790">
                  <c:v>1609728</c:v>
                </c:pt>
                <c:pt idx="11791">
                  <c:v>1609728</c:v>
                </c:pt>
                <c:pt idx="11792">
                  <c:v>1609728</c:v>
                </c:pt>
                <c:pt idx="11793">
                  <c:v>1609728</c:v>
                </c:pt>
                <c:pt idx="11794">
                  <c:v>1609728</c:v>
                </c:pt>
                <c:pt idx="11795">
                  <c:v>1609728</c:v>
                </c:pt>
                <c:pt idx="11796">
                  <c:v>1609728</c:v>
                </c:pt>
                <c:pt idx="11797">
                  <c:v>1609728</c:v>
                </c:pt>
                <c:pt idx="11798">
                  <c:v>1609728</c:v>
                </c:pt>
                <c:pt idx="11799">
                  <c:v>1609728</c:v>
                </c:pt>
                <c:pt idx="11800">
                  <c:v>1609728</c:v>
                </c:pt>
                <c:pt idx="11801">
                  <c:v>1609728</c:v>
                </c:pt>
                <c:pt idx="11802">
                  <c:v>1609728</c:v>
                </c:pt>
                <c:pt idx="11803">
                  <c:v>1609728</c:v>
                </c:pt>
                <c:pt idx="11804">
                  <c:v>1609728</c:v>
                </c:pt>
                <c:pt idx="11805">
                  <c:v>1609728</c:v>
                </c:pt>
                <c:pt idx="11806">
                  <c:v>1609728</c:v>
                </c:pt>
                <c:pt idx="11807">
                  <c:v>1609728</c:v>
                </c:pt>
                <c:pt idx="11808">
                  <c:v>1609728</c:v>
                </c:pt>
                <c:pt idx="11809">
                  <c:v>1609728</c:v>
                </c:pt>
                <c:pt idx="11810">
                  <c:v>1609728</c:v>
                </c:pt>
                <c:pt idx="11811">
                  <c:v>1609728</c:v>
                </c:pt>
                <c:pt idx="11812">
                  <c:v>1609728</c:v>
                </c:pt>
                <c:pt idx="11813">
                  <c:v>1609728</c:v>
                </c:pt>
                <c:pt idx="11814">
                  <c:v>1609728</c:v>
                </c:pt>
                <c:pt idx="11815">
                  <c:v>1609728</c:v>
                </c:pt>
                <c:pt idx="11816">
                  <c:v>1609728</c:v>
                </c:pt>
                <c:pt idx="11817">
                  <c:v>1609728</c:v>
                </c:pt>
                <c:pt idx="11818">
                  <c:v>1609728</c:v>
                </c:pt>
                <c:pt idx="11819">
                  <c:v>1609728</c:v>
                </c:pt>
                <c:pt idx="11820">
                  <c:v>1609728</c:v>
                </c:pt>
                <c:pt idx="11821">
                  <c:v>1609728</c:v>
                </c:pt>
                <c:pt idx="11822">
                  <c:v>1609728</c:v>
                </c:pt>
                <c:pt idx="11823">
                  <c:v>1609728</c:v>
                </c:pt>
                <c:pt idx="11824">
                  <c:v>1609728</c:v>
                </c:pt>
                <c:pt idx="11825">
                  <c:v>1609728</c:v>
                </c:pt>
                <c:pt idx="11826">
                  <c:v>1609728</c:v>
                </c:pt>
                <c:pt idx="11827">
                  <c:v>1609728</c:v>
                </c:pt>
                <c:pt idx="11828">
                  <c:v>1609728</c:v>
                </c:pt>
                <c:pt idx="11829">
                  <c:v>1609728</c:v>
                </c:pt>
                <c:pt idx="11830">
                  <c:v>1609728</c:v>
                </c:pt>
                <c:pt idx="11831">
                  <c:v>1609728</c:v>
                </c:pt>
                <c:pt idx="11832">
                  <c:v>1609728</c:v>
                </c:pt>
                <c:pt idx="11833">
                  <c:v>1609728</c:v>
                </c:pt>
                <c:pt idx="11834">
                  <c:v>1609728</c:v>
                </c:pt>
                <c:pt idx="11835">
                  <c:v>1609728</c:v>
                </c:pt>
                <c:pt idx="11836">
                  <c:v>1609728</c:v>
                </c:pt>
                <c:pt idx="11837">
                  <c:v>1609728</c:v>
                </c:pt>
                <c:pt idx="11838">
                  <c:v>1609728</c:v>
                </c:pt>
                <c:pt idx="11839">
                  <c:v>1609728</c:v>
                </c:pt>
                <c:pt idx="11840">
                  <c:v>1609728</c:v>
                </c:pt>
                <c:pt idx="11841">
                  <c:v>1609728</c:v>
                </c:pt>
                <c:pt idx="11842">
                  <c:v>1609728</c:v>
                </c:pt>
                <c:pt idx="11843">
                  <c:v>1609728</c:v>
                </c:pt>
                <c:pt idx="11844">
                  <c:v>1609728</c:v>
                </c:pt>
                <c:pt idx="11845">
                  <c:v>1609728</c:v>
                </c:pt>
                <c:pt idx="11846">
                  <c:v>1609728</c:v>
                </c:pt>
                <c:pt idx="11847">
                  <c:v>1609728</c:v>
                </c:pt>
                <c:pt idx="11848">
                  <c:v>1609728</c:v>
                </c:pt>
                <c:pt idx="11849">
                  <c:v>1609728</c:v>
                </c:pt>
                <c:pt idx="11850">
                  <c:v>1609728</c:v>
                </c:pt>
                <c:pt idx="11851">
                  <c:v>1609728</c:v>
                </c:pt>
                <c:pt idx="11852">
                  <c:v>1609728</c:v>
                </c:pt>
                <c:pt idx="11853">
                  <c:v>1609728</c:v>
                </c:pt>
                <c:pt idx="11854">
                  <c:v>1609728</c:v>
                </c:pt>
                <c:pt idx="11855">
                  <c:v>1609728</c:v>
                </c:pt>
                <c:pt idx="11856">
                  <c:v>1609728</c:v>
                </c:pt>
                <c:pt idx="11857">
                  <c:v>1609728</c:v>
                </c:pt>
                <c:pt idx="11858">
                  <c:v>1609728</c:v>
                </c:pt>
                <c:pt idx="11859">
                  <c:v>1609728</c:v>
                </c:pt>
                <c:pt idx="11860">
                  <c:v>1609728</c:v>
                </c:pt>
                <c:pt idx="11861">
                  <c:v>1609728</c:v>
                </c:pt>
                <c:pt idx="11862">
                  <c:v>1609728</c:v>
                </c:pt>
                <c:pt idx="11863">
                  <c:v>1609728</c:v>
                </c:pt>
                <c:pt idx="11864">
                  <c:v>1609728</c:v>
                </c:pt>
                <c:pt idx="11865">
                  <c:v>1609728</c:v>
                </c:pt>
                <c:pt idx="11866">
                  <c:v>1609728</c:v>
                </c:pt>
                <c:pt idx="11867">
                  <c:v>1609728</c:v>
                </c:pt>
                <c:pt idx="11868">
                  <c:v>1609728</c:v>
                </c:pt>
                <c:pt idx="11869">
                  <c:v>1609728</c:v>
                </c:pt>
                <c:pt idx="11870">
                  <c:v>1609728</c:v>
                </c:pt>
                <c:pt idx="11871">
                  <c:v>1609728</c:v>
                </c:pt>
                <c:pt idx="11872">
                  <c:v>1609728</c:v>
                </c:pt>
                <c:pt idx="11873">
                  <c:v>1609728</c:v>
                </c:pt>
                <c:pt idx="11874">
                  <c:v>1609728</c:v>
                </c:pt>
                <c:pt idx="11875">
                  <c:v>1609728</c:v>
                </c:pt>
                <c:pt idx="11876">
                  <c:v>1609728</c:v>
                </c:pt>
                <c:pt idx="11877">
                  <c:v>1609728</c:v>
                </c:pt>
                <c:pt idx="11878">
                  <c:v>1609728</c:v>
                </c:pt>
                <c:pt idx="11879">
                  <c:v>1609728</c:v>
                </c:pt>
                <c:pt idx="11880">
                  <c:v>1609728</c:v>
                </c:pt>
                <c:pt idx="11881">
                  <c:v>1609728</c:v>
                </c:pt>
                <c:pt idx="11882">
                  <c:v>1609728</c:v>
                </c:pt>
                <c:pt idx="11883">
                  <c:v>1609728</c:v>
                </c:pt>
                <c:pt idx="11884">
                  <c:v>1609728</c:v>
                </c:pt>
                <c:pt idx="11885">
                  <c:v>1609728</c:v>
                </c:pt>
                <c:pt idx="11886">
                  <c:v>1609728</c:v>
                </c:pt>
                <c:pt idx="11887">
                  <c:v>1609728</c:v>
                </c:pt>
                <c:pt idx="11888">
                  <c:v>1609728</c:v>
                </c:pt>
                <c:pt idx="11889">
                  <c:v>1609728</c:v>
                </c:pt>
                <c:pt idx="11890">
                  <c:v>1609728</c:v>
                </c:pt>
                <c:pt idx="11891">
                  <c:v>1609728</c:v>
                </c:pt>
                <c:pt idx="11892">
                  <c:v>1609728</c:v>
                </c:pt>
                <c:pt idx="11893">
                  <c:v>1609728</c:v>
                </c:pt>
                <c:pt idx="11894">
                  <c:v>1609728</c:v>
                </c:pt>
                <c:pt idx="11895">
                  <c:v>1609728</c:v>
                </c:pt>
                <c:pt idx="11896">
                  <c:v>1609728</c:v>
                </c:pt>
                <c:pt idx="11897">
                  <c:v>1609728</c:v>
                </c:pt>
                <c:pt idx="11898">
                  <c:v>1609728</c:v>
                </c:pt>
                <c:pt idx="11899">
                  <c:v>1609728</c:v>
                </c:pt>
                <c:pt idx="11900">
                  <c:v>1609728</c:v>
                </c:pt>
                <c:pt idx="11901">
                  <c:v>1609728</c:v>
                </c:pt>
                <c:pt idx="11902">
                  <c:v>1609728</c:v>
                </c:pt>
                <c:pt idx="11903">
                  <c:v>1609728</c:v>
                </c:pt>
                <c:pt idx="11904">
                  <c:v>1609728</c:v>
                </c:pt>
                <c:pt idx="11905">
                  <c:v>1609728</c:v>
                </c:pt>
                <c:pt idx="11906">
                  <c:v>1609728</c:v>
                </c:pt>
                <c:pt idx="11907">
                  <c:v>1609728</c:v>
                </c:pt>
                <c:pt idx="11908">
                  <c:v>1609728</c:v>
                </c:pt>
                <c:pt idx="11909">
                  <c:v>1609728</c:v>
                </c:pt>
                <c:pt idx="11910">
                  <c:v>1609728</c:v>
                </c:pt>
                <c:pt idx="11911">
                  <c:v>1609728</c:v>
                </c:pt>
                <c:pt idx="11912">
                  <c:v>1609728</c:v>
                </c:pt>
                <c:pt idx="11913">
                  <c:v>1609728</c:v>
                </c:pt>
                <c:pt idx="11914">
                  <c:v>1609728</c:v>
                </c:pt>
                <c:pt idx="11915">
                  <c:v>1609728</c:v>
                </c:pt>
                <c:pt idx="11916">
                  <c:v>1609728</c:v>
                </c:pt>
                <c:pt idx="11917">
                  <c:v>1609728</c:v>
                </c:pt>
                <c:pt idx="11918">
                  <c:v>1609728</c:v>
                </c:pt>
                <c:pt idx="11919">
                  <c:v>1609728</c:v>
                </c:pt>
                <c:pt idx="11920">
                  <c:v>1609728</c:v>
                </c:pt>
                <c:pt idx="11921">
                  <c:v>1609728</c:v>
                </c:pt>
                <c:pt idx="11922">
                  <c:v>1609728</c:v>
                </c:pt>
                <c:pt idx="11923">
                  <c:v>1609728</c:v>
                </c:pt>
                <c:pt idx="11924">
                  <c:v>1609728</c:v>
                </c:pt>
                <c:pt idx="11925">
                  <c:v>1609728</c:v>
                </c:pt>
                <c:pt idx="11926">
                  <c:v>1609728</c:v>
                </c:pt>
                <c:pt idx="11927">
                  <c:v>1609728</c:v>
                </c:pt>
                <c:pt idx="11928">
                  <c:v>1609728</c:v>
                </c:pt>
                <c:pt idx="11929">
                  <c:v>1609728</c:v>
                </c:pt>
                <c:pt idx="11930">
                  <c:v>1609728</c:v>
                </c:pt>
                <c:pt idx="11931">
                  <c:v>1609728</c:v>
                </c:pt>
                <c:pt idx="11932">
                  <c:v>1609728</c:v>
                </c:pt>
                <c:pt idx="11933">
                  <c:v>1609728</c:v>
                </c:pt>
                <c:pt idx="11934">
                  <c:v>1609728</c:v>
                </c:pt>
                <c:pt idx="11935">
                  <c:v>1609728</c:v>
                </c:pt>
                <c:pt idx="11936">
                  <c:v>1609728</c:v>
                </c:pt>
                <c:pt idx="11937">
                  <c:v>1609728</c:v>
                </c:pt>
                <c:pt idx="11938">
                  <c:v>1609728</c:v>
                </c:pt>
                <c:pt idx="11939">
                  <c:v>1609728</c:v>
                </c:pt>
                <c:pt idx="11940">
                  <c:v>1609728</c:v>
                </c:pt>
                <c:pt idx="11941">
                  <c:v>1609728</c:v>
                </c:pt>
                <c:pt idx="11942">
                  <c:v>1609728</c:v>
                </c:pt>
                <c:pt idx="11943">
                  <c:v>1609728</c:v>
                </c:pt>
                <c:pt idx="11944">
                  <c:v>1609728</c:v>
                </c:pt>
                <c:pt idx="11945">
                  <c:v>1609728</c:v>
                </c:pt>
                <c:pt idx="11946">
                  <c:v>1609728</c:v>
                </c:pt>
                <c:pt idx="11947">
                  <c:v>1609728</c:v>
                </c:pt>
                <c:pt idx="11948">
                  <c:v>1609728</c:v>
                </c:pt>
                <c:pt idx="11949">
                  <c:v>1609728</c:v>
                </c:pt>
                <c:pt idx="11950">
                  <c:v>1609728</c:v>
                </c:pt>
                <c:pt idx="11951">
                  <c:v>1609728</c:v>
                </c:pt>
                <c:pt idx="11952">
                  <c:v>1609728</c:v>
                </c:pt>
                <c:pt idx="11953">
                  <c:v>1609728</c:v>
                </c:pt>
                <c:pt idx="11954">
                  <c:v>1609728</c:v>
                </c:pt>
                <c:pt idx="11955">
                  <c:v>1609728</c:v>
                </c:pt>
                <c:pt idx="11956">
                  <c:v>1609728</c:v>
                </c:pt>
                <c:pt idx="11957">
                  <c:v>1609728</c:v>
                </c:pt>
                <c:pt idx="11958">
                  <c:v>1609728</c:v>
                </c:pt>
                <c:pt idx="11959">
                  <c:v>1609728</c:v>
                </c:pt>
                <c:pt idx="11960">
                  <c:v>1609728</c:v>
                </c:pt>
                <c:pt idx="11961">
                  <c:v>1609728</c:v>
                </c:pt>
                <c:pt idx="11962">
                  <c:v>1609728</c:v>
                </c:pt>
                <c:pt idx="11963">
                  <c:v>1609728</c:v>
                </c:pt>
                <c:pt idx="11964">
                  <c:v>1609728</c:v>
                </c:pt>
                <c:pt idx="11965">
                  <c:v>1609728</c:v>
                </c:pt>
                <c:pt idx="11966">
                  <c:v>1609728</c:v>
                </c:pt>
                <c:pt idx="11967">
                  <c:v>1609728</c:v>
                </c:pt>
                <c:pt idx="11968">
                  <c:v>1609728</c:v>
                </c:pt>
                <c:pt idx="11969">
                  <c:v>1609728</c:v>
                </c:pt>
                <c:pt idx="11970">
                  <c:v>1609728</c:v>
                </c:pt>
                <c:pt idx="11971">
                  <c:v>1609728</c:v>
                </c:pt>
                <c:pt idx="11972">
                  <c:v>1609728</c:v>
                </c:pt>
                <c:pt idx="11973">
                  <c:v>1609728</c:v>
                </c:pt>
                <c:pt idx="11974">
                  <c:v>1609728</c:v>
                </c:pt>
                <c:pt idx="11975">
                  <c:v>1609728</c:v>
                </c:pt>
                <c:pt idx="11976">
                  <c:v>1609728</c:v>
                </c:pt>
                <c:pt idx="11977">
                  <c:v>1609728</c:v>
                </c:pt>
                <c:pt idx="11978">
                  <c:v>1609728</c:v>
                </c:pt>
                <c:pt idx="11979">
                  <c:v>1609728</c:v>
                </c:pt>
                <c:pt idx="11980">
                  <c:v>1609728</c:v>
                </c:pt>
                <c:pt idx="11981">
                  <c:v>1609728</c:v>
                </c:pt>
                <c:pt idx="11982">
                  <c:v>1609728</c:v>
                </c:pt>
                <c:pt idx="11983">
                  <c:v>1609728</c:v>
                </c:pt>
                <c:pt idx="11984">
                  <c:v>1609728</c:v>
                </c:pt>
                <c:pt idx="11985">
                  <c:v>1609728</c:v>
                </c:pt>
                <c:pt idx="11986">
                  <c:v>1609728</c:v>
                </c:pt>
                <c:pt idx="11987">
                  <c:v>1609728</c:v>
                </c:pt>
                <c:pt idx="11988">
                  <c:v>1609728</c:v>
                </c:pt>
                <c:pt idx="11989">
                  <c:v>1609728</c:v>
                </c:pt>
                <c:pt idx="11990">
                  <c:v>1609728</c:v>
                </c:pt>
                <c:pt idx="11991">
                  <c:v>1609728</c:v>
                </c:pt>
                <c:pt idx="11992">
                  <c:v>1609728</c:v>
                </c:pt>
                <c:pt idx="11993">
                  <c:v>1609728</c:v>
                </c:pt>
                <c:pt idx="11994">
                  <c:v>1609728</c:v>
                </c:pt>
                <c:pt idx="11995">
                  <c:v>1609728</c:v>
                </c:pt>
                <c:pt idx="11996">
                  <c:v>1609728</c:v>
                </c:pt>
                <c:pt idx="11997">
                  <c:v>1609728</c:v>
                </c:pt>
                <c:pt idx="11998">
                  <c:v>1609728</c:v>
                </c:pt>
                <c:pt idx="11999">
                  <c:v>1609728</c:v>
                </c:pt>
                <c:pt idx="12000">
                  <c:v>1609728</c:v>
                </c:pt>
                <c:pt idx="12001">
                  <c:v>1609728</c:v>
                </c:pt>
                <c:pt idx="12002">
                  <c:v>1609728</c:v>
                </c:pt>
                <c:pt idx="12003">
                  <c:v>1609728</c:v>
                </c:pt>
                <c:pt idx="12004">
                  <c:v>1609728</c:v>
                </c:pt>
                <c:pt idx="12005">
                  <c:v>1609728</c:v>
                </c:pt>
                <c:pt idx="12006">
                  <c:v>1609728</c:v>
                </c:pt>
                <c:pt idx="12007">
                  <c:v>1609728</c:v>
                </c:pt>
                <c:pt idx="12008">
                  <c:v>1609728</c:v>
                </c:pt>
                <c:pt idx="12009">
                  <c:v>1609728</c:v>
                </c:pt>
                <c:pt idx="12010">
                  <c:v>1609728</c:v>
                </c:pt>
                <c:pt idx="12011">
                  <c:v>1609728</c:v>
                </c:pt>
                <c:pt idx="12012">
                  <c:v>1609728</c:v>
                </c:pt>
                <c:pt idx="12013">
                  <c:v>1609728</c:v>
                </c:pt>
                <c:pt idx="12014">
                  <c:v>1609728</c:v>
                </c:pt>
                <c:pt idx="12015">
                  <c:v>1609728</c:v>
                </c:pt>
                <c:pt idx="12016">
                  <c:v>1609728</c:v>
                </c:pt>
                <c:pt idx="12017">
                  <c:v>1609728</c:v>
                </c:pt>
                <c:pt idx="12018">
                  <c:v>1609728</c:v>
                </c:pt>
                <c:pt idx="12019">
                  <c:v>1609728</c:v>
                </c:pt>
                <c:pt idx="12020">
                  <c:v>1609728</c:v>
                </c:pt>
                <c:pt idx="12021">
                  <c:v>1609728</c:v>
                </c:pt>
                <c:pt idx="12022">
                  <c:v>1609728</c:v>
                </c:pt>
                <c:pt idx="12023">
                  <c:v>1609728</c:v>
                </c:pt>
                <c:pt idx="12024">
                  <c:v>1609728</c:v>
                </c:pt>
                <c:pt idx="12025">
                  <c:v>1609728</c:v>
                </c:pt>
                <c:pt idx="12026">
                  <c:v>1609728</c:v>
                </c:pt>
                <c:pt idx="12027">
                  <c:v>1609728</c:v>
                </c:pt>
                <c:pt idx="12028">
                  <c:v>1609728</c:v>
                </c:pt>
                <c:pt idx="12029">
                  <c:v>1609728</c:v>
                </c:pt>
                <c:pt idx="12030">
                  <c:v>1609728</c:v>
                </c:pt>
                <c:pt idx="12031">
                  <c:v>1609728</c:v>
                </c:pt>
                <c:pt idx="12032">
                  <c:v>1609728</c:v>
                </c:pt>
                <c:pt idx="12033">
                  <c:v>1609728</c:v>
                </c:pt>
                <c:pt idx="12034">
                  <c:v>1609728</c:v>
                </c:pt>
                <c:pt idx="12035">
                  <c:v>1609728</c:v>
                </c:pt>
                <c:pt idx="12036">
                  <c:v>1609728</c:v>
                </c:pt>
                <c:pt idx="12037">
                  <c:v>1609728</c:v>
                </c:pt>
                <c:pt idx="12038">
                  <c:v>1609728</c:v>
                </c:pt>
                <c:pt idx="12039">
                  <c:v>1609728</c:v>
                </c:pt>
                <c:pt idx="12040">
                  <c:v>1609728</c:v>
                </c:pt>
                <c:pt idx="12041">
                  <c:v>1609728</c:v>
                </c:pt>
                <c:pt idx="12042">
                  <c:v>1609728</c:v>
                </c:pt>
                <c:pt idx="12043">
                  <c:v>1609728</c:v>
                </c:pt>
                <c:pt idx="12044">
                  <c:v>1609728</c:v>
                </c:pt>
                <c:pt idx="12045">
                  <c:v>1609728</c:v>
                </c:pt>
                <c:pt idx="12046">
                  <c:v>1609728</c:v>
                </c:pt>
                <c:pt idx="12047">
                  <c:v>1609728</c:v>
                </c:pt>
                <c:pt idx="12048">
                  <c:v>1609728</c:v>
                </c:pt>
                <c:pt idx="12049">
                  <c:v>1609728</c:v>
                </c:pt>
                <c:pt idx="12050">
                  <c:v>1609728</c:v>
                </c:pt>
                <c:pt idx="12051">
                  <c:v>1609728</c:v>
                </c:pt>
                <c:pt idx="12052">
                  <c:v>1609728</c:v>
                </c:pt>
                <c:pt idx="12053">
                  <c:v>1609728</c:v>
                </c:pt>
                <c:pt idx="12054">
                  <c:v>1609728</c:v>
                </c:pt>
                <c:pt idx="12055">
                  <c:v>1609728</c:v>
                </c:pt>
                <c:pt idx="12056">
                  <c:v>1609728</c:v>
                </c:pt>
                <c:pt idx="12057">
                  <c:v>1609728</c:v>
                </c:pt>
                <c:pt idx="12058">
                  <c:v>1609728</c:v>
                </c:pt>
                <c:pt idx="12059">
                  <c:v>1609728</c:v>
                </c:pt>
                <c:pt idx="12060">
                  <c:v>1609728</c:v>
                </c:pt>
                <c:pt idx="12061">
                  <c:v>1609728</c:v>
                </c:pt>
                <c:pt idx="12062">
                  <c:v>1609728</c:v>
                </c:pt>
                <c:pt idx="12063">
                  <c:v>1609728</c:v>
                </c:pt>
                <c:pt idx="12064">
                  <c:v>1609728</c:v>
                </c:pt>
                <c:pt idx="12065">
                  <c:v>1609728</c:v>
                </c:pt>
                <c:pt idx="12066">
                  <c:v>1609728</c:v>
                </c:pt>
                <c:pt idx="12067">
                  <c:v>1609728</c:v>
                </c:pt>
                <c:pt idx="12068">
                  <c:v>1609728</c:v>
                </c:pt>
                <c:pt idx="12069">
                  <c:v>1609728</c:v>
                </c:pt>
                <c:pt idx="12070">
                  <c:v>1609728</c:v>
                </c:pt>
                <c:pt idx="12071">
                  <c:v>1609728</c:v>
                </c:pt>
                <c:pt idx="12072">
                  <c:v>1609728</c:v>
                </c:pt>
                <c:pt idx="12073">
                  <c:v>1609728</c:v>
                </c:pt>
                <c:pt idx="12074">
                  <c:v>1609728</c:v>
                </c:pt>
                <c:pt idx="12075">
                  <c:v>1609728</c:v>
                </c:pt>
                <c:pt idx="12076">
                  <c:v>1609728</c:v>
                </c:pt>
                <c:pt idx="12077">
                  <c:v>1609728</c:v>
                </c:pt>
                <c:pt idx="12078">
                  <c:v>1609728</c:v>
                </c:pt>
                <c:pt idx="12079">
                  <c:v>1609728</c:v>
                </c:pt>
                <c:pt idx="12080">
                  <c:v>1609728</c:v>
                </c:pt>
                <c:pt idx="12081">
                  <c:v>1609728</c:v>
                </c:pt>
                <c:pt idx="12082">
                  <c:v>1609728</c:v>
                </c:pt>
                <c:pt idx="12083">
                  <c:v>1609728</c:v>
                </c:pt>
                <c:pt idx="12084">
                  <c:v>1609728</c:v>
                </c:pt>
                <c:pt idx="12085">
                  <c:v>1609728</c:v>
                </c:pt>
                <c:pt idx="12086">
                  <c:v>1609728</c:v>
                </c:pt>
                <c:pt idx="12087">
                  <c:v>1609728</c:v>
                </c:pt>
                <c:pt idx="12088">
                  <c:v>1609728</c:v>
                </c:pt>
                <c:pt idx="12089">
                  <c:v>1609728</c:v>
                </c:pt>
                <c:pt idx="12090">
                  <c:v>1609728</c:v>
                </c:pt>
                <c:pt idx="12091">
                  <c:v>1609728</c:v>
                </c:pt>
                <c:pt idx="12092">
                  <c:v>1609728</c:v>
                </c:pt>
                <c:pt idx="12093">
                  <c:v>1609728</c:v>
                </c:pt>
                <c:pt idx="12094">
                  <c:v>1609728</c:v>
                </c:pt>
                <c:pt idx="12095">
                  <c:v>1609728</c:v>
                </c:pt>
                <c:pt idx="12096">
                  <c:v>1609728</c:v>
                </c:pt>
                <c:pt idx="12097">
                  <c:v>1609728</c:v>
                </c:pt>
                <c:pt idx="12098">
                  <c:v>1609728</c:v>
                </c:pt>
                <c:pt idx="12099">
                  <c:v>1609728</c:v>
                </c:pt>
                <c:pt idx="12100">
                  <c:v>1609728</c:v>
                </c:pt>
                <c:pt idx="12101">
                  <c:v>1609728</c:v>
                </c:pt>
                <c:pt idx="12102">
                  <c:v>1609728</c:v>
                </c:pt>
                <c:pt idx="12103">
                  <c:v>1609728</c:v>
                </c:pt>
                <c:pt idx="12104">
                  <c:v>1609728</c:v>
                </c:pt>
                <c:pt idx="12105">
                  <c:v>1609728</c:v>
                </c:pt>
                <c:pt idx="12106">
                  <c:v>1609728</c:v>
                </c:pt>
                <c:pt idx="12107">
                  <c:v>1609728</c:v>
                </c:pt>
                <c:pt idx="12108">
                  <c:v>1609728</c:v>
                </c:pt>
                <c:pt idx="12109">
                  <c:v>1609728</c:v>
                </c:pt>
                <c:pt idx="12110">
                  <c:v>1609728</c:v>
                </c:pt>
                <c:pt idx="12111">
                  <c:v>1609728</c:v>
                </c:pt>
                <c:pt idx="12112">
                  <c:v>1609728</c:v>
                </c:pt>
                <c:pt idx="12113">
                  <c:v>1609728</c:v>
                </c:pt>
                <c:pt idx="12114">
                  <c:v>1609728</c:v>
                </c:pt>
                <c:pt idx="12115">
                  <c:v>1609728</c:v>
                </c:pt>
                <c:pt idx="12116">
                  <c:v>1609728</c:v>
                </c:pt>
                <c:pt idx="12117">
                  <c:v>1609728</c:v>
                </c:pt>
                <c:pt idx="12118">
                  <c:v>1609728</c:v>
                </c:pt>
                <c:pt idx="12119">
                  <c:v>1609728</c:v>
                </c:pt>
                <c:pt idx="12120">
                  <c:v>1609728</c:v>
                </c:pt>
                <c:pt idx="12121">
                  <c:v>1609728</c:v>
                </c:pt>
                <c:pt idx="12122">
                  <c:v>1609728</c:v>
                </c:pt>
                <c:pt idx="12123">
                  <c:v>1609728</c:v>
                </c:pt>
                <c:pt idx="12124">
                  <c:v>1609728</c:v>
                </c:pt>
                <c:pt idx="12125">
                  <c:v>1609728</c:v>
                </c:pt>
                <c:pt idx="12126">
                  <c:v>1609728</c:v>
                </c:pt>
                <c:pt idx="12127">
                  <c:v>1609728</c:v>
                </c:pt>
                <c:pt idx="12128">
                  <c:v>1609728</c:v>
                </c:pt>
                <c:pt idx="12129">
                  <c:v>1609728</c:v>
                </c:pt>
                <c:pt idx="12130">
                  <c:v>1609728</c:v>
                </c:pt>
                <c:pt idx="12131">
                  <c:v>1609728</c:v>
                </c:pt>
                <c:pt idx="12132">
                  <c:v>1609728</c:v>
                </c:pt>
                <c:pt idx="12133">
                  <c:v>1609728</c:v>
                </c:pt>
                <c:pt idx="12134">
                  <c:v>1609728</c:v>
                </c:pt>
                <c:pt idx="12135">
                  <c:v>1609728</c:v>
                </c:pt>
                <c:pt idx="12136">
                  <c:v>1609728</c:v>
                </c:pt>
                <c:pt idx="12137">
                  <c:v>1609728</c:v>
                </c:pt>
                <c:pt idx="12138">
                  <c:v>1609728</c:v>
                </c:pt>
                <c:pt idx="12139">
                  <c:v>1609728</c:v>
                </c:pt>
                <c:pt idx="12140">
                  <c:v>1609728</c:v>
                </c:pt>
                <c:pt idx="12141">
                  <c:v>1609728</c:v>
                </c:pt>
                <c:pt idx="12142">
                  <c:v>1609728</c:v>
                </c:pt>
                <c:pt idx="12143">
                  <c:v>1609728</c:v>
                </c:pt>
                <c:pt idx="12144">
                  <c:v>1609728</c:v>
                </c:pt>
                <c:pt idx="12145">
                  <c:v>1609728</c:v>
                </c:pt>
                <c:pt idx="12146">
                  <c:v>1609728</c:v>
                </c:pt>
                <c:pt idx="12147">
                  <c:v>1609728</c:v>
                </c:pt>
                <c:pt idx="12148">
                  <c:v>1609728</c:v>
                </c:pt>
                <c:pt idx="12149">
                  <c:v>1609728</c:v>
                </c:pt>
                <c:pt idx="12150">
                  <c:v>1609728</c:v>
                </c:pt>
                <c:pt idx="12151">
                  <c:v>1609728</c:v>
                </c:pt>
                <c:pt idx="12152">
                  <c:v>1609728</c:v>
                </c:pt>
                <c:pt idx="12153">
                  <c:v>1609728</c:v>
                </c:pt>
                <c:pt idx="12154">
                  <c:v>1609728</c:v>
                </c:pt>
                <c:pt idx="12155">
                  <c:v>1609728</c:v>
                </c:pt>
                <c:pt idx="12156">
                  <c:v>1609728</c:v>
                </c:pt>
                <c:pt idx="12157">
                  <c:v>1609728</c:v>
                </c:pt>
                <c:pt idx="12158">
                  <c:v>1609728</c:v>
                </c:pt>
                <c:pt idx="12159">
                  <c:v>1609728</c:v>
                </c:pt>
                <c:pt idx="12160">
                  <c:v>1609728</c:v>
                </c:pt>
                <c:pt idx="12161">
                  <c:v>1609728</c:v>
                </c:pt>
                <c:pt idx="12162">
                  <c:v>1609728</c:v>
                </c:pt>
                <c:pt idx="12163">
                  <c:v>1609728</c:v>
                </c:pt>
                <c:pt idx="12164">
                  <c:v>1609728</c:v>
                </c:pt>
                <c:pt idx="12165">
                  <c:v>1609728</c:v>
                </c:pt>
                <c:pt idx="12166">
                  <c:v>1609728</c:v>
                </c:pt>
                <c:pt idx="12167">
                  <c:v>1609728</c:v>
                </c:pt>
                <c:pt idx="12168">
                  <c:v>1609728</c:v>
                </c:pt>
                <c:pt idx="12169">
                  <c:v>1609728</c:v>
                </c:pt>
                <c:pt idx="12170">
                  <c:v>1609728</c:v>
                </c:pt>
                <c:pt idx="12171">
                  <c:v>1609728</c:v>
                </c:pt>
                <c:pt idx="12172">
                  <c:v>1609728</c:v>
                </c:pt>
                <c:pt idx="12173">
                  <c:v>1609728</c:v>
                </c:pt>
                <c:pt idx="12174">
                  <c:v>1609728</c:v>
                </c:pt>
                <c:pt idx="12175">
                  <c:v>1609728</c:v>
                </c:pt>
                <c:pt idx="12176">
                  <c:v>1609728</c:v>
                </c:pt>
                <c:pt idx="12177">
                  <c:v>1609728</c:v>
                </c:pt>
                <c:pt idx="12178">
                  <c:v>1609728</c:v>
                </c:pt>
                <c:pt idx="12179">
                  <c:v>1609728</c:v>
                </c:pt>
                <c:pt idx="12180">
                  <c:v>1609728</c:v>
                </c:pt>
                <c:pt idx="12181">
                  <c:v>1609728</c:v>
                </c:pt>
                <c:pt idx="12182">
                  <c:v>1609728</c:v>
                </c:pt>
                <c:pt idx="12183">
                  <c:v>1609728</c:v>
                </c:pt>
                <c:pt idx="12184">
                  <c:v>1609728</c:v>
                </c:pt>
                <c:pt idx="12185">
                  <c:v>1609728</c:v>
                </c:pt>
                <c:pt idx="12186">
                  <c:v>1609728</c:v>
                </c:pt>
                <c:pt idx="12187">
                  <c:v>1609728</c:v>
                </c:pt>
                <c:pt idx="12188">
                  <c:v>1609728</c:v>
                </c:pt>
                <c:pt idx="12189">
                  <c:v>1609728</c:v>
                </c:pt>
                <c:pt idx="12190">
                  <c:v>1609728</c:v>
                </c:pt>
                <c:pt idx="12191">
                  <c:v>1609728</c:v>
                </c:pt>
                <c:pt idx="12192">
                  <c:v>1609728</c:v>
                </c:pt>
                <c:pt idx="12193">
                  <c:v>1609728</c:v>
                </c:pt>
                <c:pt idx="12194">
                  <c:v>1609728</c:v>
                </c:pt>
                <c:pt idx="12195">
                  <c:v>1609728</c:v>
                </c:pt>
                <c:pt idx="12196">
                  <c:v>1609728</c:v>
                </c:pt>
                <c:pt idx="12197">
                  <c:v>1609728</c:v>
                </c:pt>
                <c:pt idx="12198">
                  <c:v>1609728</c:v>
                </c:pt>
                <c:pt idx="12199">
                  <c:v>1609728</c:v>
                </c:pt>
                <c:pt idx="12200">
                  <c:v>1609728</c:v>
                </c:pt>
                <c:pt idx="12201">
                  <c:v>1609728</c:v>
                </c:pt>
                <c:pt idx="12202">
                  <c:v>1609728</c:v>
                </c:pt>
                <c:pt idx="12203">
                  <c:v>1609728</c:v>
                </c:pt>
                <c:pt idx="12204">
                  <c:v>1609728</c:v>
                </c:pt>
                <c:pt idx="12205">
                  <c:v>1609728</c:v>
                </c:pt>
                <c:pt idx="12206">
                  <c:v>1609728</c:v>
                </c:pt>
                <c:pt idx="12207">
                  <c:v>1609728</c:v>
                </c:pt>
                <c:pt idx="12208">
                  <c:v>1609728</c:v>
                </c:pt>
                <c:pt idx="12209">
                  <c:v>1609728</c:v>
                </c:pt>
                <c:pt idx="12210">
                  <c:v>1609728</c:v>
                </c:pt>
                <c:pt idx="12211">
                  <c:v>1609728</c:v>
                </c:pt>
                <c:pt idx="12212">
                  <c:v>1609728</c:v>
                </c:pt>
                <c:pt idx="12213">
                  <c:v>1609728</c:v>
                </c:pt>
                <c:pt idx="12214">
                  <c:v>1609728</c:v>
                </c:pt>
                <c:pt idx="12215">
                  <c:v>1609728</c:v>
                </c:pt>
                <c:pt idx="12216">
                  <c:v>1609728</c:v>
                </c:pt>
                <c:pt idx="12217">
                  <c:v>1609728</c:v>
                </c:pt>
                <c:pt idx="12218">
                  <c:v>1609728</c:v>
                </c:pt>
                <c:pt idx="12219">
                  <c:v>1609728</c:v>
                </c:pt>
                <c:pt idx="12220">
                  <c:v>1609728</c:v>
                </c:pt>
                <c:pt idx="12221">
                  <c:v>1609728</c:v>
                </c:pt>
                <c:pt idx="12222">
                  <c:v>1609728</c:v>
                </c:pt>
                <c:pt idx="12223">
                  <c:v>1609728</c:v>
                </c:pt>
                <c:pt idx="12224">
                  <c:v>1609728</c:v>
                </c:pt>
                <c:pt idx="12225">
                  <c:v>1609728</c:v>
                </c:pt>
                <c:pt idx="12226">
                  <c:v>1609728</c:v>
                </c:pt>
                <c:pt idx="12227">
                  <c:v>1609728</c:v>
                </c:pt>
                <c:pt idx="12228">
                  <c:v>1609728</c:v>
                </c:pt>
                <c:pt idx="12229">
                  <c:v>1609728</c:v>
                </c:pt>
                <c:pt idx="12230">
                  <c:v>1609728</c:v>
                </c:pt>
                <c:pt idx="12231">
                  <c:v>1609728</c:v>
                </c:pt>
                <c:pt idx="12232">
                  <c:v>1609728</c:v>
                </c:pt>
                <c:pt idx="12233">
                  <c:v>1609728</c:v>
                </c:pt>
                <c:pt idx="12234">
                  <c:v>1609728</c:v>
                </c:pt>
                <c:pt idx="12235">
                  <c:v>1609728</c:v>
                </c:pt>
                <c:pt idx="12236">
                  <c:v>1609728</c:v>
                </c:pt>
                <c:pt idx="12237">
                  <c:v>1609728</c:v>
                </c:pt>
                <c:pt idx="12238">
                  <c:v>1609728</c:v>
                </c:pt>
                <c:pt idx="12239">
                  <c:v>1609728</c:v>
                </c:pt>
                <c:pt idx="12240">
                  <c:v>1609728</c:v>
                </c:pt>
                <c:pt idx="12241">
                  <c:v>1609728</c:v>
                </c:pt>
                <c:pt idx="12242">
                  <c:v>1609728</c:v>
                </c:pt>
                <c:pt idx="12243">
                  <c:v>1609728</c:v>
                </c:pt>
                <c:pt idx="12244">
                  <c:v>1609728</c:v>
                </c:pt>
                <c:pt idx="12245">
                  <c:v>1609728</c:v>
                </c:pt>
                <c:pt idx="12246">
                  <c:v>1609728</c:v>
                </c:pt>
                <c:pt idx="12247">
                  <c:v>1609728</c:v>
                </c:pt>
                <c:pt idx="12248">
                  <c:v>1609728</c:v>
                </c:pt>
                <c:pt idx="12249">
                  <c:v>1609728</c:v>
                </c:pt>
                <c:pt idx="12250">
                  <c:v>1609728</c:v>
                </c:pt>
                <c:pt idx="12251">
                  <c:v>1609728</c:v>
                </c:pt>
                <c:pt idx="12252">
                  <c:v>1609728</c:v>
                </c:pt>
                <c:pt idx="12253">
                  <c:v>1609728</c:v>
                </c:pt>
                <c:pt idx="12254">
                  <c:v>1609728</c:v>
                </c:pt>
                <c:pt idx="12255">
                  <c:v>1609728</c:v>
                </c:pt>
                <c:pt idx="12256">
                  <c:v>1609728</c:v>
                </c:pt>
                <c:pt idx="12257">
                  <c:v>1609728</c:v>
                </c:pt>
                <c:pt idx="12258">
                  <c:v>1609728</c:v>
                </c:pt>
                <c:pt idx="12259">
                  <c:v>1609728</c:v>
                </c:pt>
                <c:pt idx="12260">
                  <c:v>1609728</c:v>
                </c:pt>
                <c:pt idx="12261">
                  <c:v>1609728</c:v>
                </c:pt>
                <c:pt idx="12262">
                  <c:v>1609728</c:v>
                </c:pt>
                <c:pt idx="12263">
                  <c:v>1609728</c:v>
                </c:pt>
                <c:pt idx="12264">
                  <c:v>1609728</c:v>
                </c:pt>
                <c:pt idx="12265">
                  <c:v>1609728</c:v>
                </c:pt>
                <c:pt idx="12266">
                  <c:v>1609728</c:v>
                </c:pt>
                <c:pt idx="12267">
                  <c:v>1609728</c:v>
                </c:pt>
                <c:pt idx="12268">
                  <c:v>1609728</c:v>
                </c:pt>
                <c:pt idx="12269">
                  <c:v>1609728</c:v>
                </c:pt>
                <c:pt idx="12270">
                  <c:v>1609728</c:v>
                </c:pt>
                <c:pt idx="12271">
                  <c:v>1609728</c:v>
                </c:pt>
                <c:pt idx="12272">
                  <c:v>1609728</c:v>
                </c:pt>
                <c:pt idx="12273">
                  <c:v>1609728</c:v>
                </c:pt>
                <c:pt idx="12274">
                  <c:v>1609728</c:v>
                </c:pt>
                <c:pt idx="12275">
                  <c:v>1609728</c:v>
                </c:pt>
                <c:pt idx="12276">
                  <c:v>1609728</c:v>
                </c:pt>
                <c:pt idx="12277">
                  <c:v>1609728</c:v>
                </c:pt>
                <c:pt idx="12278">
                  <c:v>1609728</c:v>
                </c:pt>
                <c:pt idx="12279">
                  <c:v>1609728</c:v>
                </c:pt>
                <c:pt idx="12280">
                  <c:v>1609728</c:v>
                </c:pt>
                <c:pt idx="12281">
                  <c:v>1609728</c:v>
                </c:pt>
                <c:pt idx="12282">
                  <c:v>1609728</c:v>
                </c:pt>
                <c:pt idx="12283">
                  <c:v>1609728</c:v>
                </c:pt>
                <c:pt idx="12284">
                  <c:v>1609728</c:v>
                </c:pt>
                <c:pt idx="12285">
                  <c:v>1609728</c:v>
                </c:pt>
                <c:pt idx="12286">
                  <c:v>1609728</c:v>
                </c:pt>
                <c:pt idx="12287">
                  <c:v>1609728</c:v>
                </c:pt>
                <c:pt idx="12288">
                  <c:v>1609728</c:v>
                </c:pt>
                <c:pt idx="12289">
                  <c:v>1609728</c:v>
                </c:pt>
                <c:pt idx="12290">
                  <c:v>1609728</c:v>
                </c:pt>
                <c:pt idx="12291">
                  <c:v>1609728</c:v>
                </c:pt>
                <c:pt idx="12292">
                  <c:v>1609728</c:v>
                </c:pt>
                <c:pt idx="12293">
                  <c:v>1609728</c:v>
                </c:pt>
                <c:pt idx="12294">
                  <c:v>1609728</c:v>
                </c:pt>
                <c:pt idx="12295">
                  <c:v>1609728</c:v>
                </c:pt>
                <c:pt idx="12296">
                  <c:v>1609728</c:v>
                </c:pt>
                <c:pt idx="12297">
                  <c:v>1609728</c:v>
                </c:pt>
                <c:pt idx="12298">
                  <c:v>1609728</c:v>
                </c:pt>
                <c:pt idx="12299">
                  <c:v>1609728</c:v>
                </c:pt>
                <c:pt idx="12300">
                  <c:v>1609728</c:v>
                </c:pt>
                <c:pt idx="12301">
                  <c:v>1609728</c:v>
                </c:pt>
                <c:pt idx="12302">
                  <c:v>1609728</c:v>
                </c:pt>
                <c:pt idx="12303">
                  <c:v>1609728</c:v>
                </c:pt>
                <c:pt idx="12304">
                  <c:v>1609728</c:v>
                </c:pt>
                <c:pt idx="12305">
                  <c:v>1609728</c:v>
                </c:pt>
                <c:pt idx="12306">
                  <c:v>1609728</c:v>
                </c:pt>
                <c:pt idx="12307">
                  <c:v>1609728</c:v>
                </c:pt>
                <c:pt idx="12308">
                  <c:v>1609728</c:v>
                </c:pt>
                <c:pt idx="12309">
                  <c:v>1609728</c:v>
                </c:pt>
                <c:pt idx="12310">
                  <c:v>1609728</c:v>
                </c:pt>
                <c:pt idx="12311">
                  <c:v>1609728</c:v>
                </c:pt>
                <c:pt idx="12312">
                  <c:v>1609728</c:v>
                </c:pt>
                <c:pt idx="12313">
                  <c:v>1609728</c:v>
                </c:pt>
                <c:pt idx="12314">
                  <c:v>1609728</c:v>
                </c:pt>
                <c:pt idx="12315">
                  <c:v>1609728</c:v>
                </c:pt>
                <c:pt idx="12316">
                  <c:v>1609728</c:v>
                </c:pt>
                <c:pt idx="12317">
                  <c:v>1609728</c:v>
                </c:pt>
                <c:pt idx="12318">
                  <c:v>1609728</c:v>
                </c:pt>
                <c:pt idx="12319">
                  <c:v>1609728</c:v>
                </c:pt>
                <c:pt idx="12320">
                  <c:v>1609728</c:v>
                </c:pt>
                <c:pt idx="12321">
                  <c:v>1609728</c:v>
                </c:pt>
                <c:pt idx="12322">
                  <c:v>1609728</c:v>
                </c:pt>
                <c:pt idx="12323">
                  <c:v>1609728</c:v>
                </c:pt>
                <c:pt idx="12324">
                  <c:v>1609728</c:v>
                </c:pt>
                <c:pt idx="12325">
                  <c:v>1609728</c:v>
                </c:pt>
                <c:pt idx="12326">
                  <c:v>1609728</c:v>
                </c:pt>
                <c:pt idx="12327">
                  <c:v>1609728</c:v>
                </c:pt>
                <c:pt idx="12328">
                  <c:v>1609728</c:v>
                </c:pt>
                <c:pt idx="12329">
                  <c:v>1609728</c:v>
                </c:pt>
                <c:pt idx="12330">
                  <c:v>1609728</c:v>
                </c:pt>
                <c:pt idx="12331">
                  <c:v>1609728</c:v>
                </c:pt>
                <c:pt idx="12332">
                  <c:v>1609728</c:v>
                </c:pt>
                <c:pt idx="12333">
                  <c:v>1609728</c:v>
                </c:pt>
                <c:pt idx="12334">
                  <c:v>1609728</c:v>
                </c:pt>
                <c:pt idx="12335">
                  <c:v>1609728</c:v>
                </c:pt>
                <c:pt idx="12336">
                  <c:v>1609728</c:v>
                </c:pt>
                <c:pt idx="12337">
                  <c:v>1609728</c:v>
                </c:pt>
                <c:pt idx="12338">
                  <c:v>1609728</c:v>
                </c:pt>
                <c:pt idx="12339">
                  <c:v>1609728</c:v>
                </c:pt>
                <c:pt idx="12340">
                  <c:v>1609728</c:v>
                </c:pt>
                <c:pt idx="12341">
                  <c:v>1609728</c:v>
                </c:pt>
                <c:pt idx="12342">
                  <c:v>1609728</c:v>
                </c:pt>
                <c:pt idx="12343">
                  <c:v>1609728</c:v>
                </c:pt>
                <c:pt idx="12344">
                  <c:v>1609728</c:v>
                </c:pt>
                <c:pt idx="12345">
                  <c:v>1609728</c:v>
                </c:pt>
                <c:pt idx="12346">
                  <c:v>1609728</c:v>
                </c:pt>
                <c:pt idx="12347">
                  <c:v>1609728</c:v>
                </c:pt>
                <c:pt idx="12348">
                  <c:v>1609728</c:v>
                </c:pt>
                <c:pt idx="12349">
                  <c:v>1609728</c:v>
                </c:pt>
                <c:pt idx="12350">
                  <c:v>1609728</c:v>
                </c:pt>
                <c:pt idx="12351">
                  <c:v>1609728</c:v>
                </c:pt>
                <c:pt idx="12352">
                  <c:v>1609728</c:v>
                </c:pt>
                <c:pt idx="12353">
                  <c:v>1609728</c:v>
                </c:pt>
                <c:pt idx="12354">
                  <c:v>1609728</c:v>
                </c:pt>
                <c:pt idx="12355">
                  <c:v>1609728</c:v>
                </c:pt>
                <c:pt idx="12356">
                  <c:v>1609728</c:v>
                </c:pt>
                <c:pt idx="12357">
                  <c:v>1609728</c:v>
                </c:pt>
                <c:pt idx="12358">
                  <c:v>1609728</c:v>
                </c:pt>
                <c:pt idx="12359">
                  <c:v>1609728</c:v>
                </c:pt>
                <c:pt idx="12360">
                  <c:v>1609728</c:v>
                </c:pt>
                <c:pt idx="12361">
                  <c:v>1609728</c:v>
                </c:pt>
                <c:pt idx="12362">
                  <c:v>1609728</c:v>
                </c:pt>
                <c:pt idx="12363">
                  <c:v>1609728</c:v>
                </c:pt>
                <c:pt idx="12364">
                  <c:v>1609728</c:v>
                </c:pt>
                <c:pt idx="12365">
                  <c:v>1609728</c:v>
                </c:pt>
                <c:pt idx="12366">
                  <c:v>1609728</c:v>
                </c:pt>
                <c:pt idx="12367">
                  <c:v>1609728</c:v>
                </c:pt>
                <c:pt idx="12368">
                  <c:v>1609728</c:v>
                </c:pt>
                <c:pt idx="12369">
                  <c:v>1609728</c:v>
                </c:pt>
                <c:pt idx="12370">
                  <c:v>1609728</c:v>
                </c:pt>
                <c:pt idx="12371">
                  <c:v>1609728</c:v>
                </c:pt>
                <c:pt idx="12372">
                  <c:v>1609728</c:v>
                </c:pt>
                <c:pt idx="12373">
                  <c:v>1609728</c:v>
                </c:pt>
                <c:pt idx="12374">
                  <c:v>1609728</c:v>
                </c:pt>
                <c:pt idx="12375">
                  <c:v>1609728</c:v>
                </c:pt>
                <c:pt idx="12376">
                  <c:v>1609728</c:v>
                </c:pt>
                <c:pt idx="12377">
                  <c:v>1609728</c:v>
                </c:pt>
                <c:pt idx="12378">
                  <c:v>1609728</c:v>
                </c:pt>
                <c:pt idx="12379">
                  <c:v>1609728</c:v>
                </c:pt>
                <c:pt idx="12380">
                  <c:v>1609728</c:v>
                </c:pt>
                <c:pt idx="12381">
                  <c:v>1609728</c:v>
                </c:pt>
                <c:pt idx="12382">
                  <c:v>1609728</c:v>
                </c:pt>
                <c:pt idx="12383">
                  <c:v>1609728</c:v>
                </c:pt>
                <c:pt idx="12384">
                  <c:v>1609728</c:v>
                </c:pt>
                <c:pt idx="12385">
                  <c:v>1609728</c:v>
                </c:pt>
                <c:pt idx="12386">
                  <c:v>1609728</c:v>
                </c:pt>
                <c:pt idx="12387">
                  <c:v>1609728</c:v>
                </c:pt>
                <c:pt idx="12388">
                  <c:v>1609728</c:v>
                </c:pt>
                <c:pt idx="12389">
                  <c:v>1609728</c:v>
                </c:pt>
                <c:pt idx="12390">
                  <c:v>1609728</c:v>
                </c:pt>
                <c:pt idx="12391">
                  <c:v>1609728</c:v>
                </c:pt>
                <c:pt idx="12392">
                  <c:v>1609728</c:v>
                </c:pt>
                <c:pt idx="12393">
                  <c:v>1609728</c:v>
                </c:pt>
                <c:pt idx="12394">
                  <c:v>1609728</c:v>
                </c:pt>
                <c:pt idx="12395">
                  <c:v>1609728</c:v>
                </c:pt>
                <c:pt idx="12396">
                  <c:v>1609728</c:v>
                </c:pt>
                <c:pt idx="12397">
                  <c:v>1609728</c:v>
                </c:pt>
                <c:pt idx="12398">
                  <c:v>1609728</c:v>
                </c:pt>
                <c:pt idx="12399">
                  <c:v>1609728</c:v>
                </c:pt>
                <c:pt idx="12400">
                  <c:v>1609728</c:v>
                </c:pt>
                <c:pt idx="12401">
                  <c:v>1609728</c:v>
                </c:pt>
                <c:pt idx="12402">
                  <c:v>1609728</c:v>
                </c:pt>
                <c:pt idx="12403">
                  <c:v>1609728</c:v>
                </c:pt>
                <c:pt idx="12404">
                  <c:v>1609728</c:v>
                </c:pt>
                <c:pt idx="12405">
                  <c:v>1609728</c:v>
                </c:pt>
                <c:pt idx="12406">
                  <c:v>1609728</c:v>
                </c:pt>
                <c:pt idx="12407">
                  <c:v>1609728</c:v>
                </c:pt>
                <c:pt idx="12408">
                  <c:v>1609728</c:v>
                </c:pt>
                <c:pt idx="12409">
                  <c:v>1609728</c:v>
                </c:pt>
                <c:pt idx="12410">
                  <c:v>1609728</c:v>
                </c:pt>
                <c:pt idx="12411">
                  <c:v>1609728</c:v>
                </c:pt>
                <c:pt idx="12412">
                  <c:v>1609728</c:v>
                </c:pt>
                <c:pt idx="12413">
                  <c:v>1609728</c:v>
                </c:pt>
                <c:pt idx="12414">
                  <c:v>1609728</c:v>
                </c:pt>
                <c:pt idx="12415">
                  <c:v>1609728</c:v>
                </c:pt>
                <c:pt idx="12416">
                  <c:v>1609728</c:v>
                </c:pt>
                <c:pt idx="12417">
                  <c:v>1609728</c:v>
                </c:pt>
                <c:pt idx="12418">
                  <c:v>1609728</c:v>
                </c:pt>
                <c:pt idx="12419">
                  <c:v>1609728</c:v>
                </c:pt>
                <c:pt idx="12420">
                  <c:v>1609728</c:v>
                </c:pt>
                <c:pt idx="12421">
                  <c:v>1609728</c:v>
                </c:pt>
                <c:pt idx="12422">
                  <c:v>1609728</c:v>
                </c:pt>
                <c:pt idx="12423">
                  <c:v>1609728</c:v>
                </c:pt>
                <c:pt idx="12424">
                  <c:v>1609728</c:v>
                </c:pt>
                <c:pt idx="12425">
                  <c:v>1609728</c:v>
                </c:pt>
                <c:pt idx="12426">
                  <c:v>1609728</c:v>
                </c:pt>
                <c:pt idx="12427">
                  <c:v>1609728</c:v>
                </c:pt>
                <c:pt idx="12428">
                  <c:v>1609728</c:v>
                </c:pt>
                <c:pt idx="12429">
                  <c:v>1609728</c:v>
                </c:pt>
                <c:pt idx="12430">
                  <c:v>1609728</c:v>
                </c:pt>
                <c:pt idx="12431">
                  <c:v>1609728</c:v>
                </c:pt>
                <c:pt idx="12432">
                  <c:v>1609728</c:v>
                </c:pt>
                <c:pt idx="12433">
                  <c:v>1609728</c:v>
                </c:pt>
                <c:pt idx="12434">
                  <c:v>1609728</c:v>
                </c:pt>
                <c:pt idx="12435">
                  <c:v>1609728</c:v>
                </c:pt>
                <c:pt idx="12436">
                  <c:v>1609728</c:v>
                </c:pt>
                <c:pt idx="12437">
                  <c:v>1609728</c:v>
                </c:pt>
                <c:pt idx="12438">
                  <c:v>1609728</c:v>
                </c:pt>
                <c:pt idx="12439">
                  <c:v>1609728</c:v>
                </c:pt>
                <c:pt idx="12440">
                  <c:v>1609728</c:v>
                </c:pt>
                <c:pt idx="12441">
                  <c:v>1609728</c:v>
                </c:pt>
                <c:pt idx="12442">
                  <c:v>1609728</c:v>
                </c:pt>
                <c:pt idx="12443">
                  <c:v>1609728</c:v>
                </c:pt>
                <c:pt idx="12444">
                  <c:v>1609728</c:v>
                </c:pt>
                <c:pt idx="12445">
                  <c:v>1609728</c:v>
                </c:pt>
                <c:pt idx="12446">
                  <c:v>1609728</c:v>
                </c:pt>
                <c:pt idx="12447">
                  <c:v>1609728</c:v>
                </c:pt>
                <c:pt idx="12448">
                  <c:v>1609728</c:v>
                </c:pt>
                <c:pt idx="12449">
                  <c:v>1609728</c:v>
                </c:pt>
                <c:pt idx="12450">
                  <c:v>1609728</c:v>
                </c:pt>
                <c:pt idx="12451">
                  <c:v>1609728</c:v>
                </c:pt>
                <c:pt idx="12452">
                  <c:v>1609728</c:v>
                </c:pt>
                <c:pt idx="12453">
                  <c:v>1609728</c:v>
                </c:pt>
                <c:pt idx="12454">
                  <c:v>1609728</c:v>
                </c:pt>
                <c:pt idx="12455">
                  <c:v>1609728</c:v>
                </c:pt>
                <c:pt idx="12456">
                  <c:v>1609728</c:v>
                </c:pt>
                <c:pt idx="12457">
                  <c:v>1609728</c:v>
                </c:pt>
                <c:pt idx="12458">
                  <c:v>1609728</c:v>
                </c:pt>
                <c:pt idx="12459">
                  <c:v>1609728</c:v>
                </c:pt>
                <c:pt idx="12460">
                  <c:v>1609728</c:v>
                </c:pt>
                <c:pt idx="12461">
                  <c:v>1609728</c:v>
                </c:pt>
                <c:pt idx="12462">
                  <c:v>1609728</c:v>
                </c:pt>
                <c:pt idx="12463">
                  <c:v>1609728</c:v>
                </c:pt>
                <c:pt idx="12464">
                  <c:v>1609728</c:v>
                </c:pt>
                <c:pt idx="12465">
                  <c:v>1609728</c:v>
                </c:pt>
                <c:pt idx="12466">
                  <c:v>1609728</c:v>
                </c:pt>
                <c:pt idx="12467">
                  <c:v>1609728</c:v>
                </c:pt>
                <c:pt idx="12468">
                  <c:v>1609728</c:v>
                </c:pt>
                <c:pt idx="12469">
                  <c:v>1609728</c:v>
                </c:pt>
                <c:pt idx="12470">
                  <c:v>1609728</c:v>
                </c:pt>
                <c:pt idx="12471">
                  <c:v>1609728</c:v>
                </c:pt>
                <c:pt idx="12472">
                  <c:v>1609728</c:v>
                </c:pt>
                <c:pt idx="12473">
                  <c:v>1609728</c:v>
                </c:pt>
                <c:pt idx="12474">
                  <c:v>1609728</c:v>
                </c:pt>
                <c:pt idx="12475">
                  <c:v>1609728</c:v>
                </c:pt>
                <c:pt idx="12476">
                  <c:v>1609728</c:v>
                </c:pt>
                <c:pt idx="12477">
                  <c:v>1609728</c:v>
                </c:pt>
                <c:pt idx="12478">
                  <c:v>1609728</c:v>
                </c:pt>
                <c:pt idx="12479">
                  <c:v>1609728</c:v>
                </c:pt>
                <c:pt idx="12480">
                  <c:v>1609728</c:v>
                </c:pt>
                <c:pt idx="12481">
                  <c:v>1609728</c:v>
                </c:pt>
                <c:pt idx="12482">
                  <c:v>1609728</c:v>
                </c:pt>
                <c:pt idx="12483">
                  <c:v>1609728</c:v>
                </c:pt>
                <c:pt idx="12484">
                  <c:v>1609728</c:v>
                </c:pt>
                <c:pt idx="12485">
                  <c:v>1609728</c:v>
                </c:pt>
                <c:pt idx="12486">
                  <c:v>1609728</c:v>
                </c:pt>
                <c:pt idx="12487">
                  <c:v>1609728</c:v>
                </c:pt>
                <c:pt idx="12488">
                  <c:v>1609728</c:v>
                </c:pt>
                <c:pt idx="12489">
                  <c:v>1609728</c:v>
                </c:pt>
                <c:pt idx="12490">
                  <c:v>1609728</c:v>
                </c:pt>
                <c:pt idx="12491">
                  <c:v>1609728</c:v>
                </c:pt>
                <c:pt idx="12492">
                  <c:v>1609728</c:v>
                </c:pt>
                <c:pt idx="12493">
                  <c:v>1609728</c:v>
                </c:pt>
                <c:pt idx="12494">
                  <c:v>1609728</c:v>
                </c:pt>
                <c:pt idx="12495">
                  <c:v>1609728</c:v>
                </c:pt>
                <c:pt idx="12496">
                  <c:v>1609728</c:v>
                </c:pt>
                <c:pt idx="12497">
                  <c:v>1609728</c:v>
                </c:pt>
                <c:pt idx="12498">
                  <c:v>1609728</c:v>
                </c:pt>
                <c:pt idx="12499">
                  <c:v>1609728</c:v>
                </c:pt>
                <c:pt idx="12500">
                  <c:v>1609728</c:v>
                </c:pt>
                <c:pt idx="12501">
                  <c:v>1609728</c:v>
                </c:pt>
                <c:pt idx="12502">
                  <c:v>1609728</c:v>
                </c:pt>
                <c:pt idx="12503">
                  <c:v>1609728</c:v>
                </c:pt>
                <c:pt idx="12504">
                  <c:v>1609728</c:v>
                </c:pt>
                <c:pt idx="12505">
                  <c:v>1609728</c:v>
                </c:pt>
                <c:pt idx="12506">
                  <c:v>1609728</c:v>
                </c:pt>
                <c:pt idx="12507">
                  <c:v>1609728</c:v>
                </c:pt>
                <c:pt idx="12508">
                  <c:v>1609728</c:v>
                </c:pt>
                <c:pt idx="12509">
                  <c:v>1609728</c:v>
                </c:pt>
                <c:pt idx="12510">
                  <c:v>1609728</c:v>
                </c:pt>
                <c:pt idx="12511">
                  <c:v>1609728</c:v>
                </c:pt>
                <c:pt idx="12512">
                  <c:v>1609728</c:v>
                </c:pt>
                <c:pt idx="12513">
                  <c:v>1609728</c:v>
                </c:pt>
                <c:pt idx="12514">
                  <c:v>1609728</c:v>
                </c:pt>
                <c:pt idx="12515">
                  <c:v>1609728</c:v>
                </c:pt>
                <c:pt idx="12516">
                  <c:v>1609728</c:v>
                </c:pt>
                <c:pt idx="12517">
                  <c:v>1609728</c:v>
                </c:pt>
                <c:pt idx="12518">
                  <c:v>1609728</c:v>
                </c:pt>
                <c:pt idx="12519">
                  <c:v>1609728</c:v>
                </c:pt>
                <c:pt idx="12520">
                  <c:v>1609728</c:v>
                </c:pt>
                <c:pt idx="12521">
                  <c:v>1609728</c:v>
                </c:pt>
                <c:pt idx="12522">
                  <c:v>1609728</c:v>
                </c:pt>
                <c:pt idx="12523">
                  <c:v>1609728</c:v>
                </c:pt>
                <c:pt idx="12524">
                  <c:v>1609728</c:v>
                </c:pt>
                <c:pt idx="12525">
                  <c:v>1609728</c:v>
                </c:pt>
                <c:pt idx="12526">
                  <c:v>1609728</c:v>
                </c:pt>
                <c:pt idx="12527">
                  <c:v>1609728</c:v>
                </c:pt>
                <c:pt idx="12528">
                  <c:v>1609728</c:v>
                </c:pt>
                <c:pt idx="12529">
                  <c:v>1609728</c:v>
                </c:pt>
                <c:pt idx="12530">
                  <c:v>1609728</c:v>
                </c:pt>
                <c:pt idx="12531">
                  <c:v>1609728</c:v>
                </c:pt>
                <c:pt idx="12532">
                  <c:v>1609728</c:v>
                </c:pt>
                <c:pt idx="12533">
                  <c:v>1609728</c:v>
                </c:pt>
                <c:pt idx="12534">
                  <c:v>1609728</c:v>
                </c:pt>
                <c:pt idx="12535">
                  <c:v>1609728</c:v>
                </c:pt>
                <c:pt idx="12536">
                  <c:v>1609728</c:v>
                </c:pt>
                <c:pt idx="12537">
                  <c:v>1609728</c:v>
                </c:pt>
                <c:pt idx="12538">
                  <c:v>1609728</c:v>
                </c:pt>
                <c:pt idx="12539">
                  <c:v>1609728</c:v>
                </c:pt>
                <c:pt idx="12540">
                  <c:v>1609728</c:v>
                </c:pt>
                <c:pt idx="12541">
                  <c:v>1609728</c:v>
                </c:pt>
                <c:pt idx="12542">
                  <c:v>1609728</c:v>
                </c:pt>
                <c:pt idx="12543">
                  <c:v>1609728</c:v>
                </c:pt>
                <c:pt idx="12544">
                  <c:v>1609728</c:v>
                </c:pt>
                <c:pt idx="12545">
                  <c:v>1609728</c:v>
                </c:pt>
                <c:pt idx="12546">
                  <c:v>1609728</c:v>
                </c:pt>
                <c:pt idx="12547">
                  <c:v>1609728</c:v>
                </c:pt>
                <c:pt idx="12548">
                  <c:v>1609728</c:v>
                </c:pt>
                <c:pt idx="12549">
                  <c:v>1609728</c:v>
                </c:pt>
                <c:pt idx="12550">
                  <c:v>1609728</c:v>
                </c:pt>
                <c:pt idx="12551">
                  <c:v>1609728</c:v>
                </c:pt>
                <c:pt idx="12552">
                  <c:v>1609728</c:v>
                </c:pt>
                <c:pt idx="12553">
                  <c:v>1609728</c:v>
                </c:pt>
                <c:pt idx="12554">
                  <c:v>1609728</c:v>
                </c:pt>
                <c:pt idx="12555">
                  <c:v>1609728</c:v>
                </c:pt>
                <c:pt idx="12556">
                  <c:v>1609728</c:v>
                </c:pt>
                <c:pt idx="12557">
                  <c:v>1609728</c:v>
                </c:pt>
                <c:pt idx="12558">
                  <c:v>1609728</c:v>
                </c:pt>
                <c:pt idx="12559">
                  <c:v>1609728</c:v>
                </c:pt>
                <c:pt idx="12560">
                  <c:v>1609728</c:v>
                </c:pt>
                <c:pt idx="12561">
                  <c:v>1609728</c:v>
                </c:pt>
                <c:pt idx="12562">
                  <c:v>1609728</c:v>
                </c:pt>
                <c:pt idx="12563">
                  <c:v>1609728</c:v>
                </c:pt>
                <c:pt idx="12564">
                  <c:v>1609728</c:v>
                </c:pt>
                <c:pt idx="12565">
                  <c:v>1609728</c:v>
                </c:pt>
                <c:pt idx="12566">
                  <c:v>1609728</c:v>
                </c:pt>
                <c:pt idx="12567">
                  <c:v>1609728</c:v>
                </c:pt>
                <c:pt idx="12568">
                  <c:v>1609728</c:v>
                </c:pt>
                <c:pt idx="12569">
                  <c:v>1609728</c:v>
                </c:pt>
                <c:pt idx="12570">
                  <c:v>1609728</c:v>
                </c:pt>
                <c:pt idx="12571">
                  <c:v>1609728</c:v>
                </c:pt>
                <c:pt idx="12572">
                  <c:v>1609728</c:v>
                </c:pt>
                <c:pt idx="12573">
                  <c:v>1609728</c:v>
                </c:pt>
                <c:pt idx="12574">
                  <c:v>1609728</c:v>
                </c:pt>
                <c:pt idx="12575">
                  <c:v>1609728</c:v>
                </c:pt>
                <c:pt idx="12576">
                  <c:v>1609728</c:v>
                </c:pt>
                <c:pt idx="12577">
                  <c:v>1609728</c:v>
                </c:pt>
                <c:pt idx="12578">
                  <c:v>1609728</c:v>
                </c:pt>
                <c:pt idx="12579">
                  <c:v>1609728</c:v>
                </c:pt>
                <c:pt idx="12580">
                  <c:v>1609728</c:v>
                </c:pt>
                <c:pt idx="12581">
                  <c:v>1609728</c:v>
                </c:pt>
                <c:pt idx="12582">
                  <c:v>1609728</c:v>
                </c:pt>
                <c:pt idx="12583">
                  <c:v>1609728</c:v>
                </c:pt>
                <c:pt idx="12584">
                  <c:v>1609728</c:v>
                </c:pt>
                <c:pt idx="12585">
                  <c:v>1609728</c:v>
                </c:pt>
                <c:pt idx="12586">
                  <c:v>1609728</c:v>
                </c:pt>
                <c:pt idx="12587">
                  <c:v>1609728</c:v>
                </c:pt>
                <c:pt idx="12588">
                  <c:v>1609728</c:v>
                </c:pt>
                <c:pt idx="12589">
                  <c:v>1609728</c:v>
                </c:pt>
                <c:pt idx="12590">
                  <c:v>1609728</c:v>
                </c:pt>
                <c:pt idx="12591">
                  <c:v>1609728</c:v>
                </c:pt>
                <c:pt idx="12592">
                  <c:v>1609728</c:v>
                </c:pt>
                <c:pt idx="12593">
                  <c:v>1609728</c:v>
                </c:pt>
                <c:pt idx="12594">
                  <c:v>1609728</c:v>
                </c:pt>
                <c:pt idx="12595">
                  <c:v>1609728</c:v>
                </c:pt>
                <c:pt idx="12596">
                  <c:v>1609728</c:v>
                </c:pt>
                <c:pt idx="12597">
                  <c:v>1609728</c:v>
                </c:pt>
                <c:pt idx="12598">
                  <c:v>1609728</c:v>
                </c:pt>
                <c:pt idx="12599">
                  <c:v>1609728</c:v>
                </c:pt>
                <c:pt idx="12600">
                  <c:v>1609728</c:v>
                </c:pt>
                <c:pt idx="12601">
                  <c:v>1609728</c:v>
                </c:pt>
                <c:pt idx="12602">
                  <c:v>1609728</c:v>
                </c:pt>
                <c:pt idx="12603">
                  <c:v>1609728</c:v>
                </c:pt>
                <c:pt idx="12604">
                  <c:v>1609728</c:v>
                </c:pt>
                <c:pt idx="12605">
                  <c:v>1609728</c:v>
                </c:pt>
                <c:pt idx="12606">
                  <c:v>1609728</c:v>
                </c:pt>
                <c:pt idx="12607">
                  <c:v>1609728</c:v>
                </c:pt>
                <c:pt idx="12608">
                  <c:v>1609728</c:v>
                </c:pt>
                <c:pt idx="12609">
                  <c:v>1609728</c:v>
                </c:pt>
                <c:pt idx="12610">
                  <c:v>1609728</c:v>
                </c:pt>
                <c:pt idx="12611">
                  <c:v>1609728</c:v>
                </c:pt>
                <c:pt idx="12612">
                  <c:v>1609728</c:v>
                </c:pt>
                <c:pt idx="12613">
                  <c:v>1609728</c:v>
                </c:pt>
                <c:pt idx="12614">
                  <c:v>1609728</c:v>
                </c:pt>
                <c:pt idx="12615">
                  <c:v>1609728</c:v>
                </c:pt>
                <c:pt idx="12616">
                  <c:v>1609728</c:v>
                </c:pt>
                <c:pt idx="12617">
                  <c:v>1609728</c:v>
                </c:pt>
                <c:pt idx="12618">
                  <c:v>1609728</c:v>
                </c:pt>
                <c:pt idx="12619">
                  <c:v>1609728</c:v>
                </c:pt>
                <c:pt idx="12620">
                  <c:v>1609728</c:v>
                </c:pt>
                <c:pt idx="12621">
                  <c:v>1609728</c:v>
                </c:pt>
                <c:pt idx="12622">
                  <c:v>1609728</c:v>
                </c:pt>
                <c:pt idx="12623">
                  <c:v>1609728</c:v>
                </c:pt>
                <c:pt idx="12624">
                  <c:v>1609728</c:v>
                </c:pt>
                <c:pt idx="12625">
                  <c:v>1609728</c:v>
                </c:pt>
                <c:pt idx="12626">
                  <c:v>1609728</c:v>
                </c:pt>
                <c:pt idx="12627">
                  <c:v>1609728</c:v>
                </c:pt>
                <c:pt idx="12628">
                  <c:v>1609728</c:v>
                </c:pt>
                <c:pt idx="12629">
                  <c:v>1609728</c:v>
                </c:pt>
                <c:pt idx="12630">
                  <c:v>1609728</c:v>
                </c:pt>
                <c:pt idx="12631">
                  <c:v>1609728</c:v>
                </c:pt>
                <c:pt idx="12632">
                  <c:v>1609728</c:v>
                </c:pt>
                <c:pt idx="12633">
                  <c:v>1609728</c:v>
                </c:pt>
                <c:pt idx="12634">
                  <c:v>1609728</c:v>
                </c:pt>
                <c:pt idx="12635">
                  <c:v>1609728</c:v>
                </c:pt>
                <c:pt idx="12636">
                  <c:v>1609728</c:v>
                </c:pt>
                <c:pt idx="12637">
                  <c:v>1609728</c:v>
                </c:pt>
                <c:pt idx="12638">
                  <c:v>1609728</c:v>
                </c:pt>
                <c:pt idx="12639">
                  <c:v>1609728</c:v>
                </c:pt>
                <c:pt idx="12640">
                  <c:v>1609728</c:v>
                </c:pt>
                <c:pt idx="12641">
                  <c:v>1609728</c:v>
                </c:pt>
                <c:pt idx="12642">
                  <c:v>1609728</c:v>
                </c:pt>
                <c:pt idx="12643">
                  <c:v>1609728</c:v>
                </c:pt>
                <c:pt idx="12644">
                  <c:v>1609728</c:v>
                </c:pt>
                <c:pt idx="12645">
                  <c:v>1609728</c:v>
                </c:pt>
                <c:pt idx="12646">
                  <c:v>1609728</c:v>
                </c:pt>
                <c:pt idx="12647">
                  <c:v>1609728</c:v>
                </c:pt>
                <c:pt idx="12648">
                  <c:v>1609728</c:v>
                </c:pt>
                <c:pt idx="12649">
                  <c:v>1609728</c:v>
                </c:pt>
                <c:pt idx="12650">
                  <c:v>1609728</c:v>
                </c:pt>
                <c:pt idx="12651">
                  <c:v>1609728</c:v>
                </c:pt>
                <c:pt idx="12652">
                  <c:v>1609728</c:v>
                </c:pt>
                <c:pt idx="12653">
                  <c:v>1609728</c:v>
                </c:pt>
                <c:pt idx="12654">
                  <c:v>1609728</c:v>
                </c:pt>
                <c:pt idx="12655">
                  <c:v>1609728</c:v>
                </c:pt>
                <c:pt idx="12656">
                  <c:v>1609728</c:v>
                </c:pt>
                <c:pt idx="12657">
                  <c:v>1609728</c:v>
                </c:pt>
                <c:pt idx="12658">
                  <c:v>1609728</c:v>
                </c:pt>
                <c:pt idx="12659">
                  <c:v>1609728</c:v>
                </c:pt>
                <c:pt idx="12660">
                  <c:v>1609728</c:v>
                </c:pt>
                <c:pt idx="12661">
                  <c:v>1609728</c:v>
                </c:pt>
                <c:pt idx="12662">
                  <c:v>1609728</c:v>
                </c:pt>
                <c:pt idx="12663">
                  <c:v>1609728</c:v>
                </c:pt>
                <c:pt idx="12664">
                  <c:v>1609728</c:v>
                </c:pt>
                <c:pt idx="12665">
                  <c:v>1609728</c:v>
                </c:pt>
                <c:pt idx="12666">
                  <c:v>1609728</c:v>
                </c:pt>
                <c:pt idx="12667">
                  <c:v>1609728</c:v>
                </c:pt>
                <c:pt idx="12668">
                  <c:v>1609728</c:v>
                </c:pt>
                <c:pt idx="12669">
                  <c:v>1609728</c:v>
                </c:pt>
                <c:pt idx="12670">
                  <c:v>1609728</c:v>
                </c:pt>
                <c:pt idx="12671">
                  <c:v>1609728</c:v>
                </c:pt>
                <c:pt idx="12672">
                  <c:v>1609728</c:v>
                </c:pt>
                <c:pt idx="12673">
                  <c:v>1609728</c:v>
                </c:pt>
                <c:pt idx="12674">
                  <c:v>1609728</c:v>
                </c:pt>
                <c:pt idx="12675">
                  <c:v>1609728</c:v>
                </c:pt>
                <c:pt idx="12676">
                  <c:v>1609728</c:v>
                </c:pt>
                <c:pt idx="12677">
                  <c:v>1609728</c:v>
                </c:pt>
                <c:pt idx="12678">
                  <c:v>1609728</c:v>
                </c:pt>
                <c:pt idx="12679">
                  <c:v>1609728</c:v>
                </c:pt>
                <c:pt idx="12680">
                  <c:v>1609728</c:v>
                </c:pt>
                <c:pt idx="12681">
                  <c:v>1609728</c:v>
                </c:pt>
                <c:pt idx="12682">
                  <c:v>1609728</c:v>
                </c:pt>
                <c:pt idx="12683">
                  <c:v>1609728</c:v>
                </c:pt>
                <c:pt idx="12684">
                  <c:v>1609728</c:v>
                </c:pt>
                <c:pt idx="12685">
                  <c:v>1609728</c:v>
                </c:pt>
                <c:pt idx="12686">
                  <c:v>1609728</c:v>
                </c:pt>
                <c:pt idx="12687">
                  <c:v>1609728</c:v>
                </c:pt>
                <c:pt idx="12688">
                  <c:v>1609728</c:v>
                </c:pt>
                <c:pt idx="12689">
                  <c:v>1609728</c:v>
                </c:pt>
                <c:pt idx="12690">
                  <c:v>1609728</c:v>
                </c:pt>
                <c:pt idx="12691">
                  <c:v>1609728</c:v>
                </c:pt>
                <c:pt idx="12692">
                  <c:v>1609728</c:v>
                </c:pt>
                <c:pt idx="12693">
                  <c:v>1609728</c:v>
                </c:pt>
                <c:pt idx="12694">
                  <c:v>1609728</c:v>
                </c:pt>
                <c:pt idx="12695">
                  <c:v>1609728</c:v>
                </c:pt>
                <c:pt idx="12696">
                  <c:v>1609728</c:v>
                </c:pt>
                <c:pt idx="12697">
                  <c:v>1609728</c:v>
                </c:pt>
                <c:pt idx="12698">
                  <c:v>1609728</c:v>
                </c:pt>
                <c:pt idx="12699">
                  <c:v>1609728</c:v>
                </c:pt>
                <c:pt idx="12700">
                  <c:v>1609728</c:v>
                </c:pt>
                <c:pt idx="12701">
                  <c:v>1609728</c:v>
                </c:pt>
                <c:pt idx="12702">
                  <c:v>1609728</c:v>
                </c:pt>
                <c:pt idx="12703">
                  <c:v>1609728</c:v>
                </c:pt>
                <c:pt idx="12704">
                  <c:v>1609728</c:v>
                </c:pt>
                <c:pt idx="12705">
                  <c:v>1609728</c:v>
                </c:pt>
                <c:pt idx="12706">
                  <c:v>1609728</c:v>
                </c:pt>
                <c:pt idx="12707">
                  <c:v>1609728</c:v>
                </c:pt>
                <c:pt idx="12708">
                  <c:v>1609728</c:v>
                </c:pt>
                <c:pt idx="12709">
                  <c:v>1609728</c:v>
                </c:pt>
                <c:pt idx="12710">
                  <c:v>1609728</c:v>
                </c:pt>
                <c:pt idx="12711">
                  <c:v>1609728</c:v>
                </c:pt>
                <c:pt idx="12712">
                  <c:v>1609728</c:v>
                </c:pt>
                <c:pt idx="12713">
                  <c:v>1609728</c:v>
                </c:pt>
                <c:pt idx="12714">
                  <c:v>1609728</c:v>
                </c:pt>
                <c:pt idx="12715">
                  <c:v>1609728</c:v>
                </c:pt>
                <c:pt idx="12716">
                  <c:v>1609728</c:v>
                </c:pt>
                <c:pt idx="12717">
                  <c:v>1609728</c:v>
                </c:pt>
                <c:pt idx="12718">
                  <c:v>1609728</c:v>
                </c:pt>
                <c:pt idx="12719">
                  <c:v>1609728</c:v>
                </c:pt>
                <c:pt idx="12720">
                  <c:v>1609728</c:v>
                </c:pt>
                <c:pt idx="12721">
                  <c:v>1609728</c:v>
                </c:pt>
                <c:pt idx="12722">
                  <c:v>1609728</c:v>
                </c:pt>
                <c:pt idx="12723">
                  <c:v>1609728</c:v>
                </c:pt>
                <c:pt idx="12724">
                  <c:v>1609728</c:v>
                </c:pt>
                <c:pt idx="12725">
                  <c:v>1609728</c:v>
                </c:pt>
                <c:pt idx="12726">
                  <c:v>1609728</c:v>
                </c:pt>
                <c:pt idx="12727">
                  <c:v>1609728</c:v>
                </c:pt>
                <c:pt idx="12728">
                  <c:v>1609728</c:v>
                </c:pt>
                <c:pt idx="12729">
                  <c:v>1609728</c:v>
                </c:pt>
                <c:pt idx="12730">
                  <c:v>1609728</c:v>
                </c:pt>
                <c:pt idx="12731">
                  <c:v>1609728</c:v>
                </c:pt>
                <c:pt idx="12732">
                  <c:v>1609728</c:v>
                </c:pt>
                <c:pt idx="12733">
                  <c:v>1609728</c:v>
                </c:pt>
                <c:pt idx="12734">
                  <c:v>1609728</c:v>
                </c:pt>
                <c:pt idx="12735">
                  <c:v>1609728</c:v>
                </c:pt>
                <c:pt idx="12736">
                  <c:v>1609728</c:v>
                </c:pt>
                <c:pt idx="12737">
                  <c:v>1609728</c:v>
                </c:pt>
                <c:pt idx="12738">
                  <c:v>1609728</c:v>
                </c:pt>
                <c:pt idx="12739">
                  <c:v>1609728</c:v>
                </c:pt>
                <c:pt idx="12740">
                  <c:v>1609728</c:v>
                </c:pt>
                <c:pt idx="12741">
                  <c:v>1609728</c:v>
                </c:pt>
                <c:pt idx="12742">
                  <c:v>1609728</c:v>
                </c:pt>
                <c:pt idx="12743">
                  <c:v>1609728</c:v>
                </c:pt>
                <c:pt idx="12744">
                  <c:v>1609728</c:v>
                </c:pt>
                <c:pt idx="12745">
                  <c:v>1609728</c:v>
                </c:pt>
                <c:pt idx="12746">
                  <c:v>1609728</c:v>
                </c:pt>
                <c:pt idx="12747">
                  <c:v>1609728</c:v>
                </c:pt>
                <c:pt idx="12748">
                  <c:v>1609728</c:v>
                </c:pt>
                <c:pt idx="12749">
                  <c:v>1609728</c:v>
                </c:pt>
                <c:pt idx="12750">
                  <c:v>1609728</c:v>
                </c:pt>
                <c:pt idx="12751">
                  <c:v>1609728</c:v>
                </c:pt>
                <c:pt idx="12752">
                  <c:v>1609728</c:v>
                </c:pt>
                <c:pt idx="12753">
                  <c:v>1609728</c:v>
                </c:pt>
                <c:pt idx="12754">
                  <c:v>1609728</c:v>
                </c:pt>
                <c:pt idx="12755">
                  <c:v>1609728</c:v>
                </c:pt>
                <c:pt idx="12756">
                  <c:v>1609728</c:v>
                </c:pt>
                <c:pt idx="12757">
                  <c:v>1609728</c:v>
                </c:pt>
                <c:pt idx="12758">
                  <c:v>1609728</c:v>
                </c:pt>
                <c:pt idx="12759">
                  <c:v>1609728</c:v>
                </c:pt>
                <c:pt idx="12760">
                  <c:v>1609728</c:v>
                </c:pt>
                <c:pt idx="12761">
                  <c:v>1609728</c:v>
                </c:pt>
                <c:pt idx="12762">
                  <c:v>1609728</c:v>
                </c:pt>
                <c:pt idx="12763">
                  <c:v>1609728</c:v>
                </c:pt>
                <c:pt idx="12764">
                  <c:v>1609728</c:v>
                </c:pt>
                <c:pt idx="12765">
                  <c:v>1609728</c:v>
                </c:pt>
                <c:pt idx="12766">
                  <c:v>1609728</c:v>
                </c:pt>
                <c:pt idx="12767">
                  <c:v>1609728</c:v>
                </c:pt>
                <c:pt idx="12768">
                  <c:v>1609728</c:v>
                </c:pt>
                <c:pt idx="12769">
                  <c:v>1609728</c:v>
                </c:pt>
                <c:pt idx="12770">
                  <c:v>1609728</c:v>
                </c:pt>
                <c:pt idx="12771">
                  <c:v>1609728</c:v>
                </c:pt>
                <c:pt idx="12772">
                  <c:v>1609728</c:v>
                </c:pt>
                <c:pt idx="12773">
                  <c:v>1609728</c:v>
                </c:pt>
                <c:pt idx="12774">
                  <c:v>1609728</c:v>
                </c:pt>
                <c:pt idx="12775">
                  <c:v>1609728</c:v>
                </c:pt>
                <c:pt idx="12776">
                  <c:v>1609728</c:v>
                </c:pt>
                <c:pt idx="12777">
                  <c:v>1609728</c:v>
                </c:pt>
                <c:pt idx="12778">
                  <c:v>1609728</c:v>
                </c:pt>
                <c:pt idx="12779">
                  <c:v>1609728</c:v>
                </c:pt>
                <c:pt idx="12780">
                  <c:v>1609728</c:v>
                </c:pt>
                <c:pt idx="12781">
                  <c:v>1609728</c:v>
                </c:pt>
                <c:pt idx="12782">
                  <c:v>1609728</c:v>
                </c:pt>
                <c:pt idx="12783">
                  <c:v>1609728</c:v>
                </c:pt>
                <c:pt idx="12784">
                  <c:v>1609728</c:v>
                </c:pt>
                <c:pt idx="12785">
                  <c:v>1609728</c:v>
                </c:pt>
                <c:pt idx="12786">
                  <c:v>1609728</c:v>
                </c:pt>
                <c:pt idx="12787">
                  <c:v>1609728</c:v>
                </c:pt>
                <c:pt idx="12788">
                  <c:v>1609728</c:v>
                </c:pt>
                <c:pt idx="12789">
                  <c:v>1609728</c:v>
                </c:pt>
                <c:pt idx="12790">
                  <c:v>1609728</c:v>
                </c:pt>
                <c:pt idx="12791">
                  <c:v>1609728</c:v>
                </c:pt>
                <c:pt idx="12792">
                  <c:v>1609728</c:v>
                </c:pt>
                <c:pt idx="12793">
                  <c:v>1609728</c:v>
                </c:pt>
                <c:pt idx="12794">
                  <c:v>1609728</c:v>
                </c:pt>
                <c:pt idx="12795">
                  <c:v>1609728</c:v>
                </c:pt>
                <c:pt idx="12796">
                  <c:v>1609728</c:v>
                </c:pt>
                <c:pt idx="12797">
                  <c:v>1609728</c:v>
                </c:pt>
                <c:pt idx="12798">
                  <c:v>1609728</c:v>
                </c:pt>
                <c:pt idx="12799">
                  <c:v>1609728</c:v>
                </c:pt>
                <c:pt idx="12800">
                  <c:v>1609728</c:v>
                </c:pt>
                <c:pt idx="12801">
                  <c:v>1609728</c:v>
                </c:pt>
                <c:pt idx="12802">
                  <c:v>1609728</c:v>
                </c:pt>
                <c:pt idx="12803">
                  <c:v>1609728</c:v>
                </c:pt>
                <c:pt idx="12804">
                  <c:v>1609728</c:v>
                </c:pt>
                <c:pt idx="12805">
                  <c:v>1609728</c:v>
                </c:pt>
                <c:pt idx="12806">
                  <c:v>1609728</c:v>
                </c:pt>
                <c:pt idx="12807">
                  <c:v>1609728</c:v>
                </c:pt>
                <c:pt idx="12808">
                  <c:v>1609728</c:v>
                </c:pt>
                <c:pt idx="12809">
                  <c:v>1609728</c:v>
                </c:pt>
                <c:pt idx="12810">
                  <c:v>1609728</c:v>
                </c:pt>
                <c:pt idx="12811">
                  <c:v>1609728</c:v>
                </c:pt>
                <c:pt idx="12812">
                  <c:v>1609728</c:v>
                </c:pt>
                <c:pt idx="12813">
                  <c:v>1609728</c:v>
                </c:pt>
                <c:pt idx="12814">
                  <c:v>1609728</c:v>
                </c:pt>
                <c:pt idx="12815">
                  <c:v>1609728</c:v>
                </c:pt>
                <c:pt idx="12816">
                  <c:v>1609728</c:v>
                </c:pt>
                <c:pt idx="12817">
                  <c:v>1609728</c:v>
                </c:pt>
                <c:pt idx="12818">
                  <c:v>1609728</c:v>
                </c:pt>
                <c:pt idx="12819">
                  <c:v>1609728</c:v>
                </c:pt>
                <c:pt idx="12820">
                  <c:v>1609728</c:v>
                </c:pt>
                <c:pt idx="12821">
                  <c:v>1609728</c:v>
                </c:pt>
                <c:pt idx="12822">
                  <c:v>1609728</c:v>
                </c:pt>
                <c:pt idx="12823">
                  <c:v>1609728</c:v>
                </c:pt>
                <c:pt idx="12824">
                  <c:v>1609728</c:v>
                </c:pt>
                <c:pt idx="12825">
                  <c:v>1609728</c:v>
                </c:pt>
                <c:pt idx="12826">
                  <c:v>1609728</c:v>
                </c:pt>
                <c:pt idx="12827">
                  <c:v>1609728</c:v>
                </c:pt>
                <c:pt idx="12828">
                  <c:v>1609728</c:v>
                </c:pt>
                <c:pt idx="12829">
                  <c:v>1609728</c:v>
                </c:pt>
                <c:pt idx="12830">
                  <c:v>1609728</c:v>
                </c:pt>
                <c:pt idx="12831">
                  <c:v>1609728</c:v>
                </c:pt>
                <c:pt idx="12832">
                  <c:v>1609728</c:v>
                </c:pt>
                <c:pt idx="12833">
                  <c:v>1609728</c:v>
                </c:pt>
                <c:pt idx="12834">
                  <c:v>1609728</c:v>
                </c:pt>
                <c:pt idx="12835">
                  <c:v>1609728</c:v>
                </c:pt>
                <c:pt idx="12836">
                  <c:v>1609728</c:v>
                </c:pt>
                <c:pt idx="12837">
                  <c:v>1609728</c:v>
                </c:pt>
                <c:pt idx="12838">
                  <c:v>1609728</c:v>
                </c:pt>
                <c:pt idx="12839">
                  <c:v>1609728</c:v>
                </c:pt>
                <c:pt idx="12840">
                  <c:v>1609728</c:v>
                </c:pt>
                <c:pt idx="12841">
                  <c:v>1609728</c:v>
                </c:pt>
                <c:pt idx="12842">
                  <c:v>1609728</c:v>
                </c:pt>
                <c:pt idx="12843">
                  <c:v>1609728</c:v>
                </c:pt>
                <c:pt idx="12844">
                  <c:v>1609728</c:v>
                </c:pt>
                <c:pt idx="12845">
                  <c:v>1609728</c:v>
                </c:pt>
                <c:pt idx="12846">
                  <c:v>1609728</c:v>
                </c:pt>
                <c:pt idx="12847">
                  <c:v>1609728</c:v>
                </c:pt>
                <c:pt idx="12848">
                  <c:v>1609728</c:v>
                </c:pt>
                <c:pt idx="12849">
                  <c:v>1609728</c:v>
                </c:pt>
                <c:pt idx="12850">
                  <c:v>1609728</c:v>
                </c:pt>
                <c:pt idx="12851">
                  <c:v>1609728</c:v>
                </c:pt>
                <c:pt idx="12852">
                  <c:v>1609728</c:v>
                </c:pt>
                <c:pt idx="12853">
                  <c:v>1609728</c:v>
                </c:pt>
                <c:pt idx="12854">
                  <c:v>1609728</c:v>
                </c:pt>
                <c:pt idx="12855">
                  <c:v>1609728</c:v>
                </c:pt>
                <c:pt idx="12856">
                  <c:v>1609728</c:v>
                </c:pt>
                <c:pt idx="12857">
                  <c:v>1609728</c:v>
                </c:pt>
                <c:pt idx="12858">
                  <c:v>1609728</c:v>
                </c:pt>
                <c:pt idx="12859">
                  <c:v>1609728</c:v>
                </c:pt>
                <c:pt idx="12860">
                  <c:v>1609728</c:v>
                </c:pt>
                <c:pt idx="12861">
                  <c:v>1609728</c:v>
                </c:pt>
                <c:pt idx="12862">
                  <c:v>1609728</c:v>
                </c:pt>
                <c:pt idx="12863">
                  <c:v>1609728</c:v>
                </c:pt>
                <c:pt idx="12864">
                  <c:v>1609728</c:v>
                </c:pt>
                <c:pt idx="12865">
                  <c:v>1609728</c:v>
                </c:pt>
                <c:pt idx="12866">
                  <c:v>1609728</c:v>
                </c:pt>
                <c:pt idx="12867">
                  <c:v>1609728</c:v>
                </c:pt>
                <c:pt idx="12868">
                  <c:v>1609728</c:v>
                </c:pt>
                <c:pt idx="12869">
                  <c:v>1609728</c:v>
                </c:pt>
                <c:pt idx="12870">
                  <c:v>1609728</c:v>
                </c:pt>
                <c:pt idx="12871">
                  <c:v>1609728</c:v>
                </c:pt>
                <c:pt idx="12872">
                  <c:v>1609728</c:v>
                </c:pt>
                <c:pt idx="12873">
                  <c:v>1609728</c:v>
                </c:pt>
                <c:pt idx="12874">
                  <c:v>1609728</c:v>
                </c:pt>
                <c:pt idx="12875">
                  <c:v>1609728</c:v>
                </c:pt>
                <c:pt idx="12876">
                  <c:v>1609728</c:v>
                </c:pt>
                <c:pt idx="12877">
                  <c:v>1609728</c:v>
                </c:pt>
                <c:pt idx="12878">
                  <c:v>1609728</c:v>
                </c:pt>
                <c:pt idx="12879">
                  <c:v>1609728</c:v>
                </c:pt>
                <c:pt idx="12880">
                  <c:v>1609728</c:v>
                </c:pt>
                <c:pt idx="12881">
                  <c:v>1609728</c:v>
                </c:pt>
                <c:pt idx="12882">
                  <c:v>1609728</c:v>
                </c:pt>
                <c:pt idx="12883">
                  <c:v>1609728</c:v>
                </c:pt>
                <c:pt idx="12884">
                  <c:v>1609728</c:v>
                </c:pt>
                <c:pt idx="12885">
                  <c:v>1609728</c:v>
                </c:pt>
                <c:pt idx="12886">
                  <c:v>1609728</c:v>
                </c:pt>
                <c:pt idx="12887">
                  <c:v>1609728</c:v>
                </c:pt>
                <c:pt idx="12888">
                  <c:v>1609728</c:v>
                </c:pt>
                <c:pt idx="12889">
                  <c:v>1609728</c:v>
                </c:pt>
                <c:pt idx="12890">
                  <c:v>1609728</c:v>
                </c:pt>
                <c:pt idx="12891">
                  <c:v>1609728</c:v>
                </c:pt>
                <c:pt idx="12892">
                  <c:v>1609728</c:v>
                </c:pt>
                <c:pt idx="12893">
                  <c:v>1609728</c:v>
                </c:pt>
                <c:pt idx="12894">
                  <c:v>1609728</c:v>
                </c:pt>
                <c:pt idx="12895">
                  <c:v>1609728</c:v>
                </c:pt>
                <c:pt idx="12896">
                  <c:v>1609728</c:v>
                </c:pt>
                <c:pt idx="12897">
                  <c:v>1609728</c:v>
                </c:pt>
                <c:pt idx="12898">
                  <c:v>1609728</c:v>
                </c:pt>
                <c:pt idx="12899">
                  <c:v>1609728</c:v>
                </c:pt>
                <c:pt idx="12900">
                  <c:v>1609728</c:v>
                </c:pt>
                <c:pt idx="12901">
                  <c:v>1609728</c:v>
                </c:pt>
                <c:pt idx="12902">
                  <c:v>1609728</c:v>
                </c:pt>
                <c:pt idx="12903">
                  <c:v>1609728</c:v>
                </c:pt>
                <c:pt idx="12904">
                  <c:v>1609728</c:v>
                </c:pt>
                <c:pt idx="12905">
                  <c:v>1609728</c:v>
                </c:pt>
                <c:pt idx="12906">
                  <c:v>1609728</c:v>
                </c:pt>
                <c:pt idx="12907">
                  <c:v>1609728</c:v>
                </c:pt>
                <c:pt idx="12908">
                  <c:v>1609728</c:v>
                </c:pt>
                <c:pt idx="12909">
                  <c:v>1609728</c:v>
                </c:pt>
                <c:pt idx="12910">
                  <c:v>1609728</c:v>
                </c:pt>
                <c:pt idx="12911">
                  <c:v>1609728</c:v>
                </c:pt>
                <c:pt idx="12912">
                  <c:v>1609728</c:v>
                </c:pt>
                <c:pt idx="12913">
                  <c:v>1609728</c:v>
                </c:pt>
                <c:pt idx="12914">
                  <c:v>1609728</c:v>
                </c:pt>
                <c:pt idx="12915">
                  <c:v>1609728</c:v>
                </c:pt>
                <c:pt idx="12916">
                  <c:v>1609728</c:v>
                </c:pt>
                <c:pt idx="12917">
                  <c:v>1609728</c:v>
                </c:pt>
                <c:pt idx="12918">
                  <c:v>1609728</c:v>
                </c:pt>
                <c:pt idx="12919">
                  <c:v>1609728</c:v>
                </c:pt>
                <c:pt idx="12920">
                  <c:v>1609728</c:v>
                </c:pt>
                <c:pt idx="12921">
                  <c:v>1609728</c:v>
                </c:pt>
                <c:pt idx="12922">
                  <c:v>1609728</c:v>
                </c:pt>
                <c:pt idx="12923">
                  <c:v>1609728</c:v>
                </c:pt>
                <c:pt idx="12924">
                  <c:v>1609728</c:v>
                </c:pt>
                <c:pt idx="12925">
                  <c:v>1609728</c:v>
                </c:pt>
                <c:pt idx="12926">
                  <c:v>1609728</c:v>
                </c:pt>
                <c:pt idx="12927">
                  <c:v>1609728</c:v>
                </c:pt>
                <c:pt idx="12928">
                  <c:v>1609728</c:v>
                </c:pt>
                <c:pt idx="12929">
                  <c:v>1609728</c:v>
                </c:pt>
                <c:pt idx="12930">
                  <c:v>1609728</c:v>
                </c:pt>
                <c:pt idx="12931">
                  <c:v>1609728</c:v>
                </c:pt>
                <c:pt idx="12932">
                  <c:v>1609728</c:v>
                </c:pt>
                <c:pt idx="12933">
                  <c:v>1609728</c:v>
                </c:pt>
                <c:pt idx="12934">
                  <c:v>1609728</c:v>
                </c:pt>
                <c:pt idx="12935">
                  <c:v>1609728</c:v>
                </c:pt>
                <c:pt idx="12936">
                  <c:v>1609728</c:v>
                </c:pt>
                <c:pt idx="12937">
                  <c:v>1609728</c:v>
                </c:pt>
                <c:pt idx="12938">
                  <c:v>1609728</c:v>
                </c:pt>
                <c:pt idx="12939">
                  <c:v>1609728</c:v>
                </c:pt>
                <c:pt idx="12940">
                  <c:v>1609728</c:v>
                </c:pt>
                <c:pt idx="12941">
                  <c:v>1609728</c:v>
                </c:pt>
                <c:pt idx="12942">
                  <c:v>1609728</c:v>
                </c:pt>
                <c:pt idx="12943">
                  <c:v>1609728</c:v>
                </c:pt>
                <c:pt idx="12944">
                  <c:v>1609728</c:v>
                </c:pt>
                <c:pt idx="12945">
                  <c:v>1609728</c:v>
                </c:pt>
                <c:pt idx="12946">
                  <c:v>1609728</c:v>
                </c:pt>
                <c:pt idx="12947">
                  <c:v>1609728</c:v>
                </c:pt>
                <c:pt idx="12948">
                  <c:v>1609728</c:v>
                </c:pt>
                <c:pt idx="12949">
                  <c:v>1609728</c:v>
                </c:pt>
                <c:pt idx="12950">
                  <c:v>1609728</c:v>
                </c:pt>
                <c:pt idx="12951">
                  <c:v>1609728</c:v>
                </c:pt>
                <c:pt idx="12952">
                  <c:v>1609728</c:v>
                </c:pt>
                <c:pt idx="12953">
                  <c:v>1609728</c:v>
                </c:pt>
                <c:pt idx="12954">
                  <c:v>1609728</c:v>
                </c:pt>
                <c:pt idx="12955">
                  <c:v>1609728</c:v>
                </c:pt>
                <c:pt idx="12956">
                  <c:v>1609728</c:v>
                </c:pt>
                <c:pt idx="12957">
                  <c:v>1609728</c:v>
                </c:pt>
                <c:pt idx="12958">
                  <c:v>1609728</c:v>
                </c:pt>
                <c:pt idx="12959">
                  <c:v>1609728</c:v>
                </c:pt>
                <c:pt idx="12960">
                  <c:v>1609728</c:v>
                </c:pt>
                <c:pt idx="12961">
                  <c:v>1609728</c:v>
                </c:pt>
                <c:pt idx="12962">
                  <c:v>1609728</c:v>
                </c:pt>
                <c:pt idx="12963">
                  <c:v>1609728</c:v>
                </c:pt>
                <c:pt idx="12964">
                  <c:v>1609728</c:v>
                </c:pt>
                <c:pt idx="12965">
                  <c:v>1609728</c:v>
                </c:pt>
                <c:pt idx="12966">
                  <c:v>1609728</c:v>
                </c:pt>
                <c:pt idx="12967">
                  <c:v>1609728</c:v>
                </c:pt>
                <c:pt idx="12968">
                  <c:v>1609728</c:v>
                </c:pt>
                <c:pt idx="12969">
                  <c:v>1609728</c:v>
                </c:pt>
                <c:pt idx="12970">
                  <c:v>1609728</c:v>
                </c:pt>
                <c:pt idx="12971">
                  <c:v>1609728</c:v>
                </c:pt>
                <c:pt idx="12972">
                  <c:v>1609728</c:v>
                </c:pt>
                <c:pt idx="12973">
                  <c:v>1609728</c:v>
                </c:pt>
                <c:pt idx="12974">
                  <c:v>1609728</c:v>
                </c:pt>
                <c:pt idx="12975">
                  <c:v>1609728</c:v>
                </c:pt>
                <c:pt idx="12976">
                  <c:v>1609728</c:v>
                </c:pt>
                <c:pt idx="12977">
                  <c:v>1609728</c:v>
                </c:pt>
                <c:pt idx="12978">
                  <c:v>1609728</c:v>
                </c:pt>
                <c:pt idx="12979">
                  <c:v>1609728</c:v>
                </c:pt>
                <c:pt idx="12980">
                  <c:v>1609728</c:v>
                </c:pt>
                <c:pt idx="12981">
                  <c:v>1609728</c:v>
                </c:pt>
                <c:pt idx="12982">
                  <c:v>1609728</c:v>
                </c:pt>
                <c:pt idx="12983">
                  <c:v>1609728</c:v>
                </c:pt>
                <c:pt idx="12984">
                  <c:v>1609728</c:v>
                </c:pt>
                <c:pt idx="12985">
                  <c:v>1609728</c:v>
                </c:pt>
                <c:pt idx="12986">
                  <c:v>1609728</c:v>
                </c:pt>
                <c:pt idx="12987">
                  <c:v>1609728</c:v>
                </c:pt>
                <c:pt idx="12988">
                  <c:v>1609728</c:v>
                </c:pt>
                <c:pt idx="12989">
                  <c:v>1609728</c:v>
                </c:pt>
                <c:pt idx="12990">
                  <c:v>1609728</c:v>
                </c:pt>
                <c:pt idx="12991">
                  <c:v>1609728</c:v>
                </c:pt>
                <c:pt idx="12992">
                  <c:v>1609728</c:v>
                </c:pt>
                <c:pt idx="12993">
                  <c:v>1609728</c:v>
                </c:pt>
                <c:pt idx="12994">
                  <c:v>1609728</c:v>
                </c:pt>
                <c:pt idx="12995">
                  <c:v>1609728</c:v>
                </c:pt>
                <c:pt idx="12996">
                  <c:v>1609728</c:v>
                </c:pt>
                <c:pt idx="12997">
                  <c:v>1609728</c:v>
                </c:pt>
                <c:pt idx="12998">
                  <c:v>1609728</c:v>
                </c:pt>
                <c:pt idx="12999">
                  <c:v>1609728</c:v>
                </c:pt>
                <c:pt idx="13000">
                  <c:v>1609728</c:v>
                </c:pt>
                <c:pt idx="13001">
                  <c:v>1609728</c:v>
                </c:pt>
                <c:pt idx="13002">
                  <c:v>1609728</c:v>
                </c:pt>
                <c:pt idx="13003">
                  <c:v>1609728</c:v>
                </c:pt>
                <c:pt idx="13004">
                  <c:v>1609728</c:v>
                </c:pt>
                <c:pt idx="13005">
                  <c:v>1609728</c:v>
                </c:pt>
                <c:pt idx="13006">
                  <c:v>1609728</c:v>
                </c:pt>
                <c:pt idx="13007">
                  <c:v>1609728</c:v>
                </c:pt>
                <c:pt idx="13008">
                  <c:v>1609728</c:v>
                </c:pt>
                <c:pt idx="13009">
                  <c:v>1609728</c:v>
                </c:pt>
                <c:pt idx="13010">
                  <c:v>1609728</c:v>
                </c:pt>
                <c:pt idx="13011">
                  <c:v>1609728</c:v>
                </c:pt>
                <c:pt idx="13012">
                  <c:v>1609728</c:v>
                </c:pt>
                <c:pt idx="13013">
                  <c:v>1609728</c:v>
                </c:pt>
                <c:pt idx="13014">
                  <c:v>1609728</c:v>
                </c:pt>
                <c:pt idx="13015">
                  <c:v>1609728</c:v>
                </c:pt>
                <c:pt idx="13016">
                  <c:v>1609728</c:v>
                </c:pt>
                <c:pt idx="13017">
                  <c:v>1609728</c:v>
                </c:pt>
                <c:pt idx="13018">
                  <c:v>1609728</c:v>
                </c:pt>
                <c:pt idx="13019">
                  <c:v>1609728</c:v>
                </c:pt>
                <c:pt idx="13020">
                  <c:v>1609728</c:v>
                </c:pt>
                <c:pt idx="13021">
                  <c:v>1609728</c:v>
                </c:pt>
                <c:pt idx="13022">
                  <c:v>1609728</c:v>
                </c:pt>
                <c:pt idx="13023">
                  <c:v>1609728</c:v>
                </c:pt>
                <c:pt idx="13024">
                  <c:v>1609728</c:v>
                </c:pt>
                <c:pt idx="13025">
                  <c:v>1609728</c:v>
                </c:pt>
                <c:pt idx="13026">
                  <c:v>1609728</c:v>
                </c:pt>
                <c:pt idx="13027">
                  <c:v>1609728</c:v>
                </c:pt>
                <c:pt idx="13028">
                  <c:v>1609728</c:v>
                </c:pt>
                <c:pt idx="13029">
                  <c:v>1609728</c:v>
                </c:pt>
                <c:pt idx="13030">
                  <c:v>1609728</c:v>
                </c:pt>
                <c:pt idx="13031">
                  <c:v>1609728</c:v>
                </c:pt>
                <c:pt idx="13032">
                  <c:v>1609728</c:v>
                </c:pt>
                <c:pt idx="13033">
                  <c:v>1609728</c:v>
                </c:pt>
                <c:pt idx="13034">
                  <c:v>1609728</c:v>
                </c:pt>
                <c:pt idx="13035">
                  <c:v>1609728</c:v>
                </c:pt>
                <c:pt idx="13036">
                  <c:v>1609728</c:v>
                </c:pt>
                <c:pt idx="13037">
                  <c:v>1609728</c:v>
                </c:pt>
                <c:pt idx="13038">
                  <c:v>1609728</c:v>
                </c:pt>
                <c:pt idx="13039">
                  <c:v>1609728</c:v>
                </c:pt>
                <c:pt idx="13040">
                  <c:v>1609728</c:v>
                </c:pt>
                <c:pt idx="13041">
                  <c:v>1609728</c:v>
                </c:pt>
                <c:pt idx="13042">
                  <c:v>1609728</c:v>
                </c:pt>
                <c:pt idx="13043">
                  <c:v>1609728</c:v>
                </c:pt>
                <c:pt idx="13044">
                  <c:v>1609728</c:v>
                </c:pt>
                <c:pt idx="13045">
                  <c:v>1609728</c:v>
                </c:pt>
                <c:pt idx="13046">
                  <c:v>1609728</c:v>
                </c:pt>
                <c:pt idx="13047">
                  <c:v>1609728</c:v>
                </c:pt>
                <c:pt idx="13048">
                  <c:v>1609728</c:v>
                </c:pt>
                <c:pt idx="13049">
                  <c:v>1609728</c:v>
                </c:pt>
                <c:pt idx="13050">
                  <c:v>1609728</c:v>
                </c:pt>
                <c:pt idx="13051">
                  <c:v>1609728</c:v>
                </c:pt>
                <c:pt idx="13052">
                  <c:v>1609728</c:v>
                </c:pt>
                <c:pt idx="13053">
                  <c:v>1609728</c:v>
                </c:pt>
                <c:pt idx="13054">
                  <c:v>1609728</c:v>
                </c:pt>
                <c:pt idx="13055">
                  <c:v>1609728</c:v>
                </c:pt>
                <c:pt idx="13056">
                  <c:v>1609728</c:v>
                </c:pt>
                <c:pt idx="13057">
                  <c:v>1609728</c:v>
                </c:pt>
                <c:pt idx="13058">
                  <c:v>1609728</c:v>
                </c:pt>
                <c:pt idx="13059">
                  <c:v>1609728</c:v>
                </c:pt>
                <c:pt idx="13060">
                  <c:v>1609728</c:v>
                </c:pt>
                <c:pt idx="13061">
                  <c:v>1609728</c:v>
                </c:pt>
                <c:pt idx="13062">
                  <c:v>1609728</c:v>
                </c:pt>
                <c:pt idx="13063">
                  <c:v>1609728</c:v>
                </c:pt>
                <c:pt idx="13064">
                  <c:v>1609728</c:v>
                </c:pt>
                <c:pt idx="13065">
                  <c:v>1609728</c:v>
                </c:pt>
                <c:pt idx="13066">
                  <c:v>1609728</c:v>
                </c:pt>
                <c:pt idx="13067">
                  <c:v>1609728</c:v>
                </c:pt>
                <c:pt idx="13068">
                  <c:v>1609728</c:v>
                </c:pt>
                <c:pt idx="13069">
                  <c:v>1609728</c:v>
                </c:pt>
                <c:pt idx="13070">
                  <c:v>1609728</c:v>
                </c:pt>
                <c:pt idx="13071">
                  <c:v>1609728</c:v>
                </c:pt>
                <c:pt idx="13072">
                  <c:v>1609728</c:v>
                </c:pt>
                <c:pt idx="13073">
                  <c:v>1609728</c:v>
                </c:pt>
                <c:pt idx="13074">
                  <c:v>1609728</c:v>
                </c:pt>
                <c:pt idx="13075">
                  <c:v>1609728</c:v>
                </c:pt>
                <c:pt idx="13076">
                  <c:v>1609728</c:v>
                </c:pt>
                <c:pt idx="13077">
                  <c:v>1609728</c:v>
                </c:pt>
                <c:pt idx="13078">
                  <c:v>1609728</c:v>
                </c:pt>
                <c:pt idx="13079">
                  <c:v>1609728</c:v>
                </c:pt>
                <c:pt idx="13080">
                  <c:v>1609728</c:v>
                </c:pt>
                <c:pt idx="13081">
                  <c:v>1609728</c:v>
                </c:pt>
                <c:pt idx="13082">
                  <c:v>1609728</c:v>
                </c:pt>
                <c:pt idx="13083">
                  <c:v>1609728</c:v>
                </c:pt>
                <c:pt idx="13084">
                  <c:v>1609728</c:v>
                </c:pt>
                <c:pt idx="13085">
                  <c:v>1609728</c:v>
                </c:pt>
                <c:pt idx="13086">
                  <c:v>1609728</c:v>
                </c:pt>
                <c:pt idx="13087">
                  <c:v>1609728</c:v>
                </c:pt>
                <c:pt idx="13088">
                  <c:v>1609728</c:v>
                </c:pt>
                <c:pt idx="13089">
                  <c:v>1609728</c:v>
                </c:pt>
                <c:pt idx="13090">
                  <c:v>1609728</c:v>
                </c:pt>
                <c:pt idx="13091">
                  <c:v>1609728</c:v>
                </c:pt>
                <c:pt idx="13092">
                  <c:v>1609728</c:v>
                </c:pt>
                <c:pt idx="13093">
                  <c:v>1609728</c:v>
                </c:pt>
                <c:pt idx="13094">
                  <c:v>1609728</c:v>
                </c:pt>
                <c:pt idx="13095">
                  <c:v>1609728</c:v>
                </c:pt>
                <c:pt idx="13096">
                  <c:v>1609728</c:v>
                </c:pt>
                <c:pt idx="13097">
                  <c:v>1609728</c:v>
                </c:pt>
                <c:pt idx="13098">
                  <c:v>1609728</c:v>
                </c:pt>
                <c:pt idx="13099">
                  <c:v>1609728</c:v>
                </c:pt>
                <c:pt idx="13100">
                  <c:v>1609728</c:v>
                </c:pt>
                <c:pt idx="13101">
                  <c:v>1609728</c:v>
                </c:pt>
                <c:pt idx="13102">
                  <c:v>1609728</c:v>
                </c:pt>
                <c:pt idx="13103">
                  <c:v>1609728</c:v>
                </c:pt>
                <c:pt idx="13104">
                  <c:v>1609728</c:v>
                </c:pt>
                <c:pt idx="13105">
                  <c:v>1609728</c:v>
                </c:pt>
                <c:pt idx="13106">
                  <c:v>1609728</c:v>
                </c:pt>
                <c:pt idx="13107">
                  <c:v>1609728</c:v>
                </c:pt>
                <c:pt idx="13108">
                  <c:v>1609728</c:v>
                </c:pt>
                <c:pt idx="13109">
                  <c:v>1609728</c:v>
                </c:pt>
                <c:pt idx="13110">
                  <c:v>1609728</c:v>
                </c:pt>
                <c:pt idx="13111">
                  <c:v>1609728</c:v>
                </c:pt>
                <c:pt idx="13112">
                  <c:v>1609728</c:v>
                </c:pt>
                <c:pt idx="13113">
                  <c:v>1609728</c:v>
                </c:pt>
                <c:pt idx="13114">
                  <c:v>1609728</c:v>
                </c:pt>
                <c:pt idx="13115">
                  <c:v>1609728</c:v>
                </c:pt>
                <c:pt idx="13116">
                  <c:v>1609728</c:v>
                </c:pt>
                <c:pt idx="13117">
                  <c:v>1609728</c:v>
                </c:pt>
                <c:pt idx="13118">
                  <c:v>1609728</c:v>
                </c:pt>
                <c:pt idx="13119">
                  <c:v>1609728</c:v>
                </c:pt>
                <c:pt idx="13120">
                  <c:v>1609728</c:v>
                </c:pt>
                <c:pt idx="13121">
                  <c:v>1609728</c:v>
                </c:pt>
                <c:pt idx="13122">
                  <c:v>1609728</c:v>
                </c:pt>
                <c:pt idx="13123">
                  <c:v>1609728</c:v>
                </c:pt>
                <c:pt idx="13124">
                  <c:v>1609728</c:v>
                </c:pt>
                <c:pt idx="13125">
                  <c:v>1609728</c:v>
                </c:pt>
                <c:pt idx="13126">
                  <c:v>1609728</c:v>
                </c:pt>
                <c:pt idx="13127">
                  <c:v>1609728</c:v>
                </c:pt>
                <c:pt idx="13128">
                  <c:v>1609728</c:v>
                </c:pt>
                <c:pt idx="13129">
                  <c:v>1609728</c:v>
                </c:pt>
                <c:pt idx="13130">
                  <c:v>1609728</c:v>
                </c:pt>
                <c:pt idx="13131">
                  <c:v>1609728</c:v>
                </c:pt>
                <c:pt idx="13132">
                  <c:v>1609728</c:v>
                </c:pt>
                <c:pt idx="13133">
                  <c:v>1609728</c:v>
                </c:pt>
                <c:pt idx="13134">
                  <c:v>1609728</c:v>
                </c:pt>
                <c:pt idx="13135">
                  <c:v>1609728</c:v>
                </c:pt>
                <c:pt idx="13136">
                  <c:v>1609728</c:v>
                </c:pt>
                <c:pt idx="13137">
                  <c:v>1609728</c:v>
                </c:pt>
                <c:pt idx="13138">
                  <c:v>1609728</c:v>
                </c:pt>
                <c:pt idx="13139">
                  <c:v>1609728</c:v>
                </c:pt>
                <c:pt idx="13140">
                  <c:v>1609728</c:v>
                </c:pt>
                <c:pt idx="13141">
                  <c:v>1609728</c:v>
                </c:pt>
                <c:pt idx="13142">
                  <c:v>1609728</c:v>
                </c:pt>
                <c:pt idx="13143">
                  <c:v>1609728</c:v>
                </c:pt>
                <c:pt idx="13144">
                  <c:v>1609728</c:v>
                </c:pt>
                <c:pt idx="13145">
                  <c:v>1609728</c:v>
                </c:pt>
                <c:pt idx="13146">
                  <c:v>1609728</c:v>
                </c:pt>
                <c:pt idx="13147">
                  <c:v>1609728</c:v>
                </c:pt>
                <c:pt idx="13148">
                  <c:v>1609728</c:v>
                </c:pt>
                <c:pt idx="13149">
                  <c:v>1609728</c:v>
                </c:pt>
                <c:pt idx="13150">
                  <c:v>1609728</c:v>
                </c:pt>
                <c:pt idx="13151">
                  <c:v>1609728</c:v>
                </c:pt>
                <c:pt idx="13152">
                  <c:v>1609728</c:v>
                </c:pt>
                <c:pt idx="13153">
                  <c:v>1609728</c:v>
                </c:pt>
                <c:pt idx="13154">
                  <c:v>1609728</c:v>
                </c:pt>
                <c:pt idx="13155">
                  <c:v>1609728</c:v>
                </c:pt>
                <c:pt idx="13156">
                  <c:v>1609728</c:v>
                </c:pt>
                <c:pt idx="13157">
                  <c:v>1609728</c:v>
                </c:pt>
                <c:pt idx="13158">
                  <c:v>1609728</c:v>
                </c:pt>
                <c:pt idx="13159">
                  <c:v>1609728</c:v>
                </c:pt>
                <c:pt idx="13160">
                  <c:v>1609728</c:v>
                </c:pt>
                <c:pt idx="13161">
                  <c:v>1609728</c:v>
                </c:pt>
                <c:pt idx="13162">
                  <c:v>1609728</c:v>
                </c:pt>
                <c:pt idx="13163">
                  <c:v>1609728</c:v>
                </c:pt>
                <c:pt idx="13164">
                  <c:v>1609728</c:v>
                </c:pt>
                <c:pt idx="13165">
                  <c:v>1609728</c:v>
                </c:pt>
                <c:pt idx="13166">
                  <c:v>1609728</c:v>
                </c:pt>
                <c:pt idx="13167">
                  <c:v>1609728</c:v>
                </c:pt>
                <c:pt idx="13168">
                  <c:v>1609728</c:v>
                </c:pt>
                <c:pt idx="13169">
                  <c:v>1609728</c:v>
                </c:pt>
                <c:pt idx="13170">
                  <c:v>1609728</c:v>
                </c:pt>
                <c:pt idx="13171">
                  <c:v>1609728</c:v>
                </c:pt>
                <c:pt idx="13172">
                  <c:v>1609728</c:v>
                </c:pt>
                <c:pt idx="13173">
                  <c:v>1609728</c:v>
                </c:pt>
                <c:pt idx="13174">
                  <c:v>1609728</c:v>
                </c:pt>
                <c:pt idx="13175">
                  <c:v>1609728</c:v>
                </c:pt>
                <c:pt idx="13176">
                  <c:v>1609728</c:v>
                </c:pt>
                <c:pt idx="13177">
                  <c:v>1609728</c:v>
                </c:pt>
                <c:pt idx="13178">
                  <c:v>1609728</c:v>
                </c:pt>
                <c:pt idx="13179">
                  <c:v>1609728</c:v>
                </c:pt>
                <c:pt idx="13180">
                  <c:v>1609728</c:v>
                </c:pt>
                <c:pt idx="13181">
                  <c:v>1609728</c:v>
                </c:pt>
                <c:pt idx="13182">
                  <c:v>1609728</c:v>
                </c:pt>
                <c:pt idx="13183">
                  <c:v>1609728</c:v>
                </c:pt>
                <c:pt idx="13184">
                  <c:v>1609728</c:v>
                </c:pt>
                <c:pt idx="13185">
                  <c:v>1609728</c:v>
                </c:pt>
                <c:pt idx="13186">
                  <c:v>1609728</c:v>
                </c:pt>
                <c:pt idx="13187">
                  <c:v>1609728</c:v>
                </c:pt>
                <c:pt idx="13188">
                  <c:v>1609728</c:v>
                </c:pt>
                <c:pt idx="13189">
                  <c:v>1609728</c:v>
                </c:pt>
                <c:pt idx="13190">
                  <c:v>1609728</c:v>
                </c:pt>
                <c:pt idx="13191">
                  <c:v>1609728</c:v>
                </c:pt>
                <c:pt idx="13192">
                  <c:v>1609728</c:v>
                </c:pt>
                <c:pt idx="13193">
                  <c:v>1609728</c:v>
                </c:pt>
                <c:pt idx="13194">
                  <c:v>1609728</c:v>
                </c:pt>
                <c:pt idx="13195">
                  <c:v>1609728</c:v>
                </c:pt>
                <c:pt idx="13196">
                  <c:v>1609728</c:v>
                </c:pt>
                <c:pt idx="13197">
                  <c:v>1609728</c:v>
                </c:pt>
                <c:pt idx="13198">
                  <c:v>1609728</c:v>
                </c:pt>
                <c:pt idx="13199">
                  <c:v>1609728</c:v>
                </c:pt>
                <c:pt idx="13200">
                  <c:v>1609728</c:v>
                </c:pt>
                <c:pt idx="13201">
                  <c:v>1609728</c:v>
                </c:pt>
                <c:pt idx="13202">
                  <c:v>1609728</c:v>
                </c:pt>
                <c:pt idx="13203">
                  <c:v>1609728</c:v>
                </c:pt>
                <c:pt idx="13204">
                  <c:v>1609728</c:v>
                </c:pt>
                <c:pt idx="13205">
                  <c:v>1609728</c:v>
                </c:pt>
                <c:pt idx="13206">
                  <c:v>1609728</c:v>
                </c:pt>
                <c:pt idx="13207">
                  <c:v>1609728</c:v>
                </c:pt>
                <c:pt idx="13208">
                  <c:v>1609728</c:v>
                </c:pt>
                <c:pt idx="13209">
                  <c:v>1609728</c:v>
                </c:pt>
                <c:pt idx="13210">
                  <c:v>1609728</c:v>
                </c:pt>
                <c:pt idx="13211">
                  <c:v>1609728</c:v>
                </c:pt>
                <c:pt idx="13212">
                  <c:v>1609728</c:v>
                </c:pt>
                <c:pt idx="13213">
                  <c:v>1609728</c:v>
                </c:pt>
                <c:pt idx="13214">
                  <c:v>1609728</c:v>
                </c:pt>
                <c:pt idx="13215">
                  <c:v>1609728</c:v>
                </c:pt>
                <c:pt idx="13216">
                  <c:v>1609728</c:v>
                </c:pt>
                <c:pt idx="13217">
                  <c:v>1609728</c:v>
                </c:pt>
                <c:pt idx="13218">
                  <c:v>1609728</c:v>
                </c:pt>
                <c:pt idx="13219">
                  <c:v>1609728</c:v>
                </c:pt>
                <c:pt idx="13220">
                  <c:v>1609728</c:v>
                </c:pt>
                <c:pt idx="13221">
                  <c:v>1609728</c:v>
                </c:pt>
                <c:pt idx="13222">
                  <c:v>1609728</c:v>
                </c:pt>
                <c:pt idx="13223">
                  <c:v>1609728</c:v>
                </c:pt>
                <c:pt idx="13224">
                  <c:v>1609728</c:v>
                </c:pt>
                <c:pt idx="13225">
                  <c:v>1609728</c:v>
                </c:pt>
                <c:pt idx="13226">
                  <c:v>1609728</c:v>
                </c:pt>
                <c:pt idx="13227">
                  <c:v>1609728</c:v>
                </c:pt>
                <c:pt idx="13228">
                  <c:v>1609728</c:v>
                </c:pt>
                <c:pt idx="13229">
                  <c:v>1609728</c:v>
                </c:pt>
                <c:pt idx="13230">
                  <c:v>1609728</c:v>
                </c:pt>
                <c:pt idx="13231">
                  <c:v>1609728</c:v>
                </c:pt>
                <c:pt idx="13232">
                  <c:v>1609728</c:v>
                </c:pt>
                <c:pt idx="13233">
                  <c:v>1609728</c:v>
                </c:pt>
                <c:pt idx="13234">
                  <c:v>1609728</c:v>
                </c:pt>
                <c:pt idx="13235">
                  <c:v>1609728</c:v>
                </c:pt>
                <c:pt idx="13236">
                  <c:v>1609728</c:v>
                </c:pt>
                <c:pt idx="13237">
                  <c:v>1609728</c:v>
                </c:pt>
                <c:pt idx="13238">
                  <c:v>1609728</c:v>
                </c:pt>
                <c:pt idx="13239">
                  <c:v>1609728</c:v>
                </c:pt>
                <c:pt idx="13240">
                  <c:v>1609728</c:v>
                </c:pt>
                <c:pt idx="13241">
                  <c:v>1609728</c:v>
                </c:pt>
                <c:pt idx="13242">
                  <c:v>1609728</c:v>
                </c:pt>
                <c:pt idx="13243">
                  <c:v>1609728</c:v>
                </c:pt>
                <c:pt idx="13244">
                  <c:v>1609728</c:v>
                </c:pt>
                <c:pt idx="13245">
                  <c:v>1609728</c:v>
                </c:pt>
                <c:pt idx="13246">
                  <c:v>1609728</c:v>
                </c:pt>
                <c:pt idx="13247">
                  <c:v>1609728</c:v>
                </c:pt>
                <c:pt idx="13248">
                  <c:v>1609728</c:v>
                </c:pt>
                <c:pt idx="13249">
                  <c:v>1609728</c:v>
                </c:pt>
                <c:pt idx="13250">
                  <c:v>1609728</c:v>
                </c:pt>
                <c:pt idx="13251">
                  <c:v>1609728</c:v>
                </c:pt>
                <c:pt idx="13252">
                  <c:v>1609728</c:v>
                </c:pt>
                <c:pt idx="13253">
                  <c:v>1609728</c:v>
                </c:pt>
                <c:pt idx="13254">
                  <c:v>1609728</c:v>
                </c:pt>
                <c:pt idx="13255">
                  <c:v>1609728</c:v>
                </c:pt>
                <c:pt idx="13256">
                  <c:v>1609728</c:v>
                </c:pt>
                <c:pt idx="13257">
                  <c:v>1609728</c:v>
                </c:pt>
                <c:pt idx="13258">
                  <c:v>1609728</c:v>
                </c:pt>
                <c:pt idx="13259">
                  <c:v>1609728</c:v>
                </c:pt>
                <c:pt idx="13260">
                  <c:v>1609728</c:v>
                </c:pt>
                <c:pt idx="13261">
                  <c:v>1609728</c:v>
                </c:pt>
                <c:pt idx="13262">
                  <c:v>1609728</c:v>
                </c:pt>
                <c:pt idx="13263">
                  <c:v>1609728</c:v>
                </c:pt>
                <c:pt idx="13264">
                  <c:v>1609728</c:v>
                </c:pt>
                <c:pt idx="13265">
                  <c:v>1609728</c:v>
                </c:pt>
                <c:pt idx="13266">
                  <c:v>1609728</c:v>
                </c:pt>
                <c:pt idx="13267">
                  <c:v>1609728</c:v>
                </c:pt>
                <c:pt idx="13268">
                  <c:v>1609728</c:v>
                </c:pt>
                <c:pt idx="13269">
                  <c:v>1609728</c:v>
                </c:pt>
                <c:pt idx="13270">
                  <c:v>1609728</c:v>
                </c:pt>
                <c:pt idx="13271">
                  <c:v>1609728</c:v>
                </c:pt>
                <c:pt idx="13272">
                  <c:v>1609728</c:v>
                </c:pt>
                <c:pt idx="13273">
                  <c:v>1609728</c:v>
                </c:pt>
                <c:pt idx="13274">
                  <c:v>1609728</c:v>
                </c:pt>
                <c:pt idx="13275">
                  <c:v>1609728</c:v>
                </c:pt>
                <c:pt idx="13276">
                  <c:v>1609728</c:v>
                </c:pt>
                <c:pt idx="13277">
                  <c:v>1609728</c:v>
                </c:pt>
                <c:pt idx="13278">
                  <c:v>1609728</c:v>
                </c:pt>
                <c:pt idx="13279">
                  <c:v>1609728</c:v>
                </c:pt>
                <c:pt idx="13280">
                  <c:v>1609728</c:v>
                </c:pt>
                <c:pt idx="13281">
                  <c:v>1609728</c:v>
                </c:pt>
                <c:pt idx="13282">
                  <c:v>1609728</c:v>
                </c:pt>
                <c:pt idx="13283">
                  <c:v>1609728</c:v>
                </c:pt>
                <c:pt idx="13284">
                  <c:v>1609728</c:v>
                </c:pt>
                <c:pt idx="13285">
                  <c:v>1609728</c:v>
                </c:pt>
                <c:pt idx="13286">
                  <c:v>1609728</c:v>
                </c:pt>
                <c:pt idx="13287">
                  <c:v>1609728</c:v>
                </c:pt>
                <c:pt idx="13288">
                  <c:v>1609728</c:v>
                </c:pt>
                <c:pt idx="13289">
                  <c:v>1609728</c:v>
                </c:pt>
                <c:pt idx="13290">
                  <c:v>1609728</c:v>
                </c:pt>
                <c:pt idx="13291">
                  <c:v>1609728</c:v>
                </c:pt>
                <c:pt idx="13292">
                  <c:v>1609728</c:v>
                </c:pt>
                <c:pt idx="13293">
                  <c:v>1609728</c:v>
                </c:pt>
                <c:pt idx="13294">
                  <c:v>1609728</c:v>
                </c:pt>
                <c:pt idx="13295">
                  <c:v>1609728</c:v>
                </c:pt>
                <c:pt idx="13296">
                  <c:v>1609728</c:v>
                </c:pt>
                <c:pt idx="13297">
                  <c:v>1609728</c:v>
                </c:pt>
                <c:pt idx="13298">
                  <c:v>1609728</c:v>
                </c:pt>
                <c:pt idx="13299">
                  <c:v>1609728</c:v>
                </c:pt>
                <c:pt idx="13300">
                  <c:v>1609728</c:v>
                </c:pt>
                <c:pt idx="13301">
                  <c:v>1609728</c:v>
                </c:pt>
                <c:pt idx="13302">
                  <c:v>1609728</c:v>
                </c:pt>
                <c:pt idx="13303">
                  <c:v>1609728</c:v>
                </c:pt>
                <c:pt idx="13304">
                  <c:v>1609728</c:v>
                </c:pt>
                <c:pt idx="13305">
                  <c:v>1609728</c:v>
                </c:pt>
                <c:pt idx="13306">
                  <c:v>1609728</c:v>
                </c:pt>
                <c:pt idx="13307">
                  <c:v>1609728</c:v>
                </c:pt>
                <c:pt idx="13308">
                  <c:v>1609728</c:v>
                </c:pt>
                <c:pt idx="13309">
                  <c:v>1609728</c:v>
                </c:pt>
                <c:pt idx="13310">
                  <c:v>1609728</c:v>
                </c:pt>
                <c:pt idx="13311">
                  <c:v>1609728</c:v>
                </c:pt>
                <c:pt idx="13312">
                  <c:v>1609728</c:v>
                </c:pt>
                <c:pt idx="13313">
                  <c:v>1609728</c:v>
                </c:pt>
                <c:pt idx="13314">
                  <c:v>1609728</c:v>
                </c:pt>
                <c:pt idx="13315">
                  <c:v>1609728</c:v>
                </c:pt>
                <c:pt idx="13316">
                  <c:v>1609728</c:v>
                </c:pt>
                <c:pt idx="13317">
                  <c:v>1609728</c:v>
                </c:pt>
                <c:pt idx="13318">
                  <c:v>1609728</c:v>
                </c:pt>
                <c:pt idx="13319">
                  <c:v>1609728</c:v>
                </c:pt>
                <c:pt idx="13320">
                  <c:v>1609728</c:v>
                </c:pt>
                <c:pt idx="13321">
                  <c:v>1609728</c:v>
                </c:pt>
                <c:pt idx="13322">
                  <c:v>1609728</c:v>
                </c:pt>
                <c:pt idx="13323">
                  <c:v>1609728</c:v>
                </c:pt>
                <c:pt idx="13324">
                  <c:v>1609728</c:v>
                </c:pt>
                <c:pt idx="13325">
                  <c:v>1609728</c:v>
                </c:pt>
                <c:pt idx="13326">
                  <c:v>1609728</c:v>
                </c:pt>
                <c:pt idx="13327">
                  <c:v>1609728</c:v>
                </c:pt>
                <c:pt idx="13328">
                  <c:v>1609728</c:v>
                </c:pt>
                <c:pt idx="13329">
                  <c:v>1609728</c:v>
                </c:pt>
                <c:pt idx="13330">
                  <c:v>1609728</c:v>
                </c:pt>
                <c:pt idx="13331">
                  <c:v>1609728</c:v>
                </c:pt>
                <c:pt idx="13332">
                  <c:v>1609728</c:v>
                </c:pt>
                <c:pt idx="13333">
                  <c:v>1609728</c:v>
                </c:pt>
                <c:pt idx="13334">
                  <c:v>1609728</c:v>
                </c:pt>
                <c:pt idx="13335">
                  <c:v>1609728</c:v>
                </c:pt>
                <c:pt idx="13336">
                  <c:v>1609728</c:v>
                </c:pt>
                <c:pt idx="13337">
                  <c:v>1609728</c:v>
                </c:pt>
                <c:pt idx="13338">
                  <c:v>1609728</c:v>
                </c:pt>
                <c:pt idx="13339">
                  <c:v>1609728</c:v>
                </c:pt>
                <c:pt idx="13340">
                  <c:v>1609728</c:v>
                </c:pt>
                <c:pt idx="13341">
                  <c:v>1609728</c:v>
                </c:pt>
                <c:pt idx="13342">
                  <c:v>1609728</c:v>
                </c:pt>
                <c:pt idx="13343">
                  <c:v>1609728</c:v>
                </c:pt>
                <c:pt idx="13344">
                  <c:v>1609728</c:v>
                </c:pt>
                <c:pt idx="13345">
                  <c:v>1609728</c:v>
                </c:pt>
                <c:pt idx="13346">
                  <c:v>1609728</c:v>
                </c:pt>
                <c:pt idx="13347">
                  <c:v>1609728</c:v>
                </c:pt>
                <c:pt idx="13348">
                  <c:v>1609728</c:v>
                </c:pt>
                <c:pt idx="13349">
                  <c:v>1609728</c:v>
                </c:pt>
                <c:pt idx="13350">
                  <c:v>1609728</c:v>
                </c:pt>
                <c:pt idx="13351">
                  <c:v>1609728</c:v>
                </c:pt>
                <c:pt idx="13352">
                  <c:v>1609728</c:v>
                </c:pt>
                <c:pt idx="13353">
                  <c:v>1609728</c:v>
                </c:pt>
                <c:pt idx="13354">
                  <c:v>1609728</c:v>
                </c:pt>
                <c:pt idx="13355">
                  <c:v>1609728</c:v>
                </c:pt>
                <c:pt idx="13356">
                  <c:v>1609728</c:v>
                </c:pt>
                <c:pt idx="13357">
                  <c:v>1609728</c:v>
                </c:pt>
                <c:pt idx="13358">
                  <c:v>1609728</c:v>
                </c:pt>
                <c:pt idx="13359">
                  <c:v>1609728</c:v>
                </c:pt>
                <c:pt idx="13360">
                  <c:v>1609728</c:v>
                </c:pt>
                <c:pt idx="13361">
                  <c:v>1609728</c:v>
                </c:pt>
                <c:pt idx="13362">
                  <c:v>1609728</c:v>
                </c:pt>
                <c:pt idx="13363">
                  <c:v>1609728</c:v>
                </c:pt>
                <c:pt idx="13364">
                  <c:v>1609728</c:v>
                </c:pt>
                <c:pt idx="13365">
                  <c:v>1609728</c:v>
                </c:pt>
                <c:pt idx="13366">
                  <c:v>1609728</c:v>
                </c:pt>
                <c:pt idx="13367">
                  <c:v>1609728</c:v>
                </c:pt>
                <c:pt idx="13368">
                  <c:v>1609728</c:v>
                </c:pt>
                <c:pt idx="13369">
                  <c:v>1609728</c:v>
                </c:pt>
                <c:pt idx="13370">
                  <c:v>1609728</c:v>
                </c:pt>
                <c:pt idx="13371">
                  <c:v>1609728</c:v>
                </c:pt>
                <c:pt idx="13372">
                  <c:v>1609728</c:v>
                </c:pt>
                <c:pt idx="13373">
                  <c:v>1609728</c:v>
                </c:pt>
                <c:pt idx="13374">
                  <c:v>1609728</c:v>
                </c:pt>
                <c:pt idx="13375">
                  <c:v>1609728</c:v>
                </c:pt>
                <c:pt idx="13376">
                  <c:v>1609728</c:v>
                </c:pt>
                <c:pt idx="13377">
                  <c:v>1609728</c:v>
                </c:pt>
                <c:pt idx="13378">
                  <c:v>1609728</c:v>
                </c:pt>
                <c:pt idx="13379">
                  <c:v>1609728</c:v>
                </c:pt>
                <c:pt idx="13380">
                  <c:v>1609728</c:v>
                </c:pt>
                <c:pt idx="13381">
                  <c:v>1609728</c:v>
                </c:pt>
                <c:pt idx="13382">
                  <c:v>1609728</c:v>
                </c:pt>
                <c:pt idx="13383">
                  <c:v>1609728</c:v>
                </c:pt>
                <c:pt idx="13384">
                  <c:v>1609728</c:v>
                </c:pt>
                <c:pt idx="13385">
                  <c:v>1609728</c:v>
                </c:pt>
                <c:pt idx="13386">
                  <c:v>1609728</c:v>
                </c:pt>
                <c:pt idx="13387">
                  <c:v>1609728</c:v>
                </c:pt>
                <c:pt idx="13388">
                  <c:v>1609728</c:v>
                </c:pt>
                <c:pt idx="13389">
                  <c:v>1609728</c:v>
                </c:pt>
                <c:pt idx="13390">
                  <c:v>1609728</c:v>
                </c:pt>
                <c:pt idx="13391">
                  <c:v>1609728</c:v>
                </c:pt>
                <c:pt idx="13392">
                  <c:v>1609728</c:v>
                </c:pt>
                <c:pt idx="13393">
                  <c:v>1609728</c:v>
                </c:pt>
                <c:pt idx="13394">
                  <c:v>1609728</c:v>
                </c:pt>
                <c:pt idx="13395">
                  <c:v>1609728</c:v>
                </c:pt>
                <c:pt idx="13396">
                  <c:v>1609728</c:v>
                </c:pt>
                <c:pt idx="13397">
                  <c:v>1609728</c:v>
                </c:pt>
                <c:pt idx="13398">
                  <c:v>1609728</c:v>
                </c:pt>
                <c:pt idx="13399">
                  <c:v>1609728</c:v>
                </c:pt>
                <c:pt idx="13400">
                  <c:v>1609728</c:v>
                </c:pt>
                <c:pt idx="13401">
                  <c:v>1609728</c:v>
                </c:pt>
                <c:pt idx="13402">
                  <c:v>1609728</c:v>
                </c:pt>
                <c:pt idx="13403">
                  <c:v>1609728</c:v>
                </c:pt>
                <c:pt idx="13404">
                  <c:v>1609728</c:v>
                </c:pt>
                <c:pt idx="13405">
                  <c:v>1609728</c:v>
                </c:pt>
                <c:pt idx="13406">
                  <c:v>1609728</c:v>
                </c:pt>
                <c:pt idx="13407">
                  <c:v>1609728</c:v>
                </c:pt>
                <c:pt idx="13408">
                  <c:v>1609728</c:v>
                </c:pt>
                <c:pt idx="13409">
                  <c:v>1609728</c:v>
                </c:pt>
                <c:pt idx="13410">
                  <c:v>1609728</c:v>
                </c:pt>
                <c:pt idx="13411">
                  <c:v>1609728</c:v>
                </c:pt>
                <c:pt idx="13412">
                  <c:v>1609728</c:v>
                </c:pt>
                <c:pt idx="13413">
                  <c:v>1609728</c:v>
                </c:pt>
                <c:pt idx="13414">
                  <c:v>1609728</c:v>
                </c:pt>
                <c:pt idx="13415">
                  <c:v>1609728</c:v>
                </c:pt>
                <c:pt idx="13416">
                  <c:v>1609728</c:v>
                </c:pt>
                <c:pt idx="13417">
                  <c:v>1609728</c:v>
                </c:pt>
                <c:pt idx="13418">
                  <c:v>1609728</c:v>
                </c:pt>
                <c:pt idx="13419">
                  <c:v>1609728</c:v>
                </c:pt>
                <c:pt idx="13420">
                  <c:v>1609728</c:v>
                </c:pt>
                <c:pt idx="13421">
                  <c:v>1609728</c:v>
                </c:pt>
                <c:pt idx="13422">
                  <c:v>1609728</c:v>
                </c:pt>
                <c:pt idx="13423">
                  <c:v>1609728</c:v>
                </c:pt>
                <c:pt idx="13424">
                  <c:v>1609728</c:v>
                </c:pt>
                <c:pt idx="13425">
                  <c:v>1609728</c:v>
                </c:pt>
                <c:pt idx="13426">
                  <c:v>1609728</c:v>
                </c:pt>
                <c:pt idx="13427">
                  <c:v>1609728</c:v>
                </c:pt>
                <c:pt idx="13428">
                  <c:v>1609728</c:v>
                </c:pt>
                <c:pt idx="13429">
                  <c:v>1609728</c:v>
                </c:pt>
                <c:pt idx="13430">
                  <c:v>1609728</c:v>
                </c:pt>
                <c:pt idx="13431">
                  <c:v>1609728</c:v>
                </c:pt>
                <c:pt idx="13432">
                  <c:v>1609728</c:v>
                </c:pt>
                <c:pt idx="13433">
                  <c:v>1609728</c:v>
                </c:pt>
                <c:pt idx="13434">
                  <c:v>1609728</c:v>
                </c:pt>
                <c:pt idx="13435">
                  <c:v>1609728</c:v>
                </c:pt>
                <c:pt idx="13436">
                  <c:v>1609728</c:v>
                </c:pt>
                <c:pt idx="13437">
                  <c:v>1609728</c:v>
                </c:pt>
                <c:pt idx="13438">
                  <c:v>1609728</c:v>
                </c:pt>
                <c:pt idx="13439">
                  <c:v>1609728</c:v>
                </c:pt>
                <c:pt idx="13440">
                  <c:v>1609728</c:v>
                </c:pt>
                <c:pt idx="13441">
                  <c:v>1609728</c:v>
                </c:pt>
                <c:pt idx="13442">
                  <c:v>1609728</c:v>
                </c:pt>
                <c:pt idx="13443">
                  <c:v>1609728</c:v>
                </c:pt>
                <c:pt idx="13444">
                  <c:v>1609728</c:v>
                </c:pt>
                <c:pt idx="13445">
                  <c:v>1609728</c:v>
                </c:pt>
                <c:pt idx="13446">
                  <c:v>1609728</c:v>
                </c:pt>
                <c:pt idx="13447">
                  <c:v>1609728</c:v>
                </c:pt>
                <c:pt idx="13448">
                  <c:v>1609728</c:v>
                </c:pt>
                <c:pt idx="13449">
                  <c:v>1609728</c:v>
                </c:pt>
                <c:pt idx="13450">
                  <c:v>1609728</c:v>
                </c:pt>
                <c:pt idx="13451">
                  <c:v>1609728</c:v>
                </c:pt>
                <c:pt idx="13452">
                  <c:v>1609728</c:v>
                </c:pt>
                <c:pt idx="13453">
                  <c:v>1609728</c:v>
                </c:pt>
                <c:pt idx="13454">
                  <c:v>1609728</c:v>
                </c:pt>
                <c:pt idx="13455">
                  <c:v>1609728</c:v>
                </c:pt>
                <c:pt idx="13456">
                  <c:v>1609728</c:v>
                </c:pt>
                <c:pt idx="13457">
                  <c:v>1609728</c:v>
                </c:pt>
                <c:pt idx="13458">
                  <c:v>1609728</c:v>
                </c:pt>
                <c:pt idx="13459">
                  <c:v>1609728</c:v>
                </c:pt>
                <c:pt idx="13460">
                  <c:v>1609728</c:v>
                </c:pt>
                <c:pt idx="13461">
                  <c:v>1609728</c:v>
                </c:pt>
                <c:pt idx="13462">
                  <c:v>1609728</c:v>
                </c:pt>
                <c:pt idx="13463">
                  <c:v>1609728</c:v>
                </c:pt>
                <c:pt idx="13464">
                  <c:v>1609728</c:v>
                </c:pt>
                <c:pt idx="13465">
                  <c:v>1609728</c:v>
                </c:pt>
                <c:pt idx="13466">
                  <c:v>1609728</c:v>
                </c:pt>
                <c:pt idx="13467">
                  <c:v>1609728</c:v>
                </c:pt>
                <c:pt idx="13468">
                  <c:v>1609728</c:v>
                </c:pt>
                <c:pt idx="13469">
                  <c:v>1609728</c:v>
                </c:pt>
                <c:pt idx="13470">
                  <c:v>1609728</c:v>
                </c:pt>
                <c:pt idx="13471">
                  <c:v>1609728</c:v>
                </c:pt>
                <c:pt idx="13472">
                  <c:v>1609728</c:v>
                </c:pt>
                <c:pt idx="13473">
                  <c:v>1609728</c:v>
                </c:pt>
                <c:pt idx="13474">
                  <c:v>1609728</c:v>
                </c:pt>
                <c:pt idx="13475">
                  <c:v>1609728</c:v>
                </c:pt>
                <c:pt idx="13476">
                  <c:v>1609728</c:v>
                </c:pt>
                <c:pt idx="13477">
                  <c:v>1609728</c:v>
                </c:pt>
                <c:pt idx="13478">
                  <c:v>1609728</c:v>
                </c:pt>
                <c:pt idx="13479">
                  <c:v>1609728</c:v>
                </c:pt>
                <c:pt idx="13480">
                  <c:v>1609728</c:v>
                </c:pt>
                <c:pt idx="13481">
                  <c:v>1609728</c:v>
                </c:pt>
                <c:pt idx="13482">
                  <c:v>1609728</c:v>
                </c:pt>
                <c:pt idx="13483">
                  <c:v>1609728</c:v>
                </c:pt>
                <c:pt idx="13484">
                  <c:v>1609728</c:v>
                </c:pt>
                <c:pt idx="13485">
                  <c:v>1609728</c:v>
                </c:pt>
                <c:pt idx="13486">
                  <c:v>1609728</c:v>
                </c:pt>
                <c:pt idx="13487">
                  <c:v>1609728</c:v>
                </c:pt>
                <c:pt idx="13488">
                  <c:v>1609728</c:v>
                </c:pt>
                <c:pt idx="13489">
                  <c:v>1609728</c:v>
                </c:pt>
                <c:pt idx="13490">
                  <c:v>1609728</c:v>
                </c:pt>
                <c:pt idx="13491">
                  <c:v>1609728</c:v>
                </c:pt>
                <c:pt idx="13492">
                  <c:v>1609728</c:v>
                </c:pt>
                <c:pt idx="13493">
                  <c:v>1609728</c:v>
                </c:pt>
                <c:pt idx="13494">
                  <c:v>1609728</c:v>
                </c:pt>
                <c:pt idx="13495">
                  <c:v>1609728</c:v>
                </c:pt>
                <c:pt idx="13496">
                  <c:v>1609728</c:v>
                </c:pt>
                <c:pt idx="13497">
                  <c:v>1609728</c:v>
                </c:pt>
                <c:pt idx="13498">
                  <c:v>1609728</c:v>
                </c:pt>
                <c:pt idx="13499">
                  <c:v>1609728</c:v>
                </c:pt>
                <c:pt idx="13500">
                  <c:v>1609728</c:v>
                </c:pt>
                <c:pt idx="13501">
                  <c:v>1609728</c:v>
                </c:pt>
                <c:pt idx="13502">
                  <c:v>1609728</c:v>
                </c:pt>
                <c:pt idx="13503">
                  <c:v>1609728</c:v>
                </c:pt>
                <c:pt idx="13504">
                  <c:v>1609728</c:v>
                </c:pt>
                <c:pt idx="13505">
                  <c:v>1609728</c:v>
                </c:pt>
                <c:pt idx="13506">
                  <c:v>1609728</c:v>
                </c:pt>
                <c:pt idx="13507">
                  <c:v>1609728</c:v>
                </c:pt>
                <c:pt idx="13508">
                  <c:v>1609728</c:v>
                </c:pt>
                <c:pt idx="13509">
                  <c:v>1609728</c:v>
                </c:pt>
                <c:pt idx="13510">
                  <c:v>1609728</c:v>
                </c:pt>
                <c:pt idx="13511">
                  <c:v>1609728</c:v>
                </c:pt>
                <c:pt idx="13512">
                  <c:v>1609728</c:v>
                </c:pt>
                <c:pt idx="13513">
                  <c:v>1609728</c:v>
                </c:pt>
                <c:pt idx="13514">
                  <c:v>1609728</c:v>
                </c:pt>
                <c:pt idx="13515">
                  <c:v>1609728</c:v>
                </c:pt>
                <c:pt idx="13516">
                  <c:v>1609728</c:v>
                </c:pt>
                <c:pt idx="13517">
                  <c:v>1609728</c:v>
                </c:pt>
                <c:pt idx="13518">
                  <c:v>1609728</c:v>
                </c:pt>
                <c:pt idx="13519">
                  <c:v>1609728</c:v>
                </c:pt>
                <c:pt idx="13520">
                  <c:v>1609728</c:v>
                </c:pt>
                <c:pt idx="13521">
                  <c:v>1609728</c:v>
                </c:pt>
                <c:pt idx="13522">
                  <c:v>1609728</c:v>
                </c:pt>
                <c:pt idx="13523">
                  <c:v>1609728</c:v>
                </c:pt>
                <c:pt idx="13524">
                  <c:v>1609728</c:v>
                </c:pt>
                <c:pt idx="13525">
                  <c:v>1609728</c:v>
                </c:pt>
                <c:pt idx="13526">
                  <c:v>1609728</c:v>
                </c:pt>
                <c:pt idx="13527">
                  <c:v>1609728</c:v>
                </c:pt>
                <c:pt idx="13528">
                  <c:v>1609728</c:v>
                </c:pt>
                <c:pt idx="13529">
                  <c:v>1609728</c:v>
                </c:pt>
                <c:pt idx="13530">
                  <c:v>1609728</c:v>
                </c:pt>
                <c:pt idx="13531">
                  <c:v>1609728</c:v>
                </c:pt>
                <c:pt idx="13532">
                  <c:v>1609728</c:v>
                </c:pt>
                <c:pt idx="13533">
                  <c:v>1609728</c:v>
                </c:pt>
                <c:pt idx="13534">
                  <c:v>1609728</c:v>
                </c:pt>
                <c:pt idx="13535">
                  <c:v>1609728</c:v>
                </c:pt>
                <c:pt idx="13536">
                  <c:v>1609728</c:v>
                </c:pt>
                <c:pt idx="13537">
                  <c:v>1609728</c:v>
                </c:pt>
                <c:pt idx="13538">
                  <c:v>1609728</c:v>
                </c:pt>
                <c:pt idx="13539">
                  <c:v>1609728</c:v>
                </c:pt>
                <c:pt idx="13540">
                  <c:v>1609728</c:v>
                </c:pt>
                <c:pt idx="13541">
                  <c:v>1609728</c:v>
                </c:pt>
                <c:pt idx="13542">
                  <c:v>1609728</c:v>
                </c:pt>
                <c:pt idx="13543">
                  <c:v>1609728</c:v>
                </c:pt>
                <c:pt idx="13544">
                  <c:v>1609728</c:v>
                </c:pt>
                <c:pt idx="13545">
                  <c:v>1609728</c:v>
                </c:pt>
                <c:pt idx="13546">
                  <c:v>1609728</c:v>
                </c:pt>
                <c:pt idx="13547">
                  <c:v>1609728</c:v>
                </c:pt>
                <c:pt idx="13548">
                  <c:v>1609728</c:v>
                </c:pt>
                <c:pt idx="13549">
                  <c:v>1609728</c:v>
                </c:pt>
                <c:pt idx="13550">
                  <c:v>1609728</c:v>
                </c:pt>
                <c:pt idx="13551">
                  <c:v>1609728</c:v>
                </c:pt>
                <c:pt idx="13552">
                  <c:v>1609728</c:v>
                </c:pt>
                <c:pt idx="13553">
                  <c:v>1609728</c:v>
                </c:pt>
                <c:pt idx="13554">
                  <c:v>1609728</c:v>
                </c:pt>
                <c:pt idx="13555">
                  <c:v>1609728</c:v>
                </c:pt>
                <c:pt idx="13556">
                  <c:v>1609728</c:v>
                </c:pt>
                <c:pt idx="13557">
                  <c:v>1609728</c:v>
                </c:pt>
                <c:pt idx="13558">
                  <c:v>1609728</c:v>
                </c:pt>
                <c:pt idx="13559">
                  <c:v>1609728</c:v>
                </c:pt>
                <c:pt idx="13560">
                  <c:v>1609728</c:v>
                </c:pt>
                <c:pt idx="13561">
                  <c:v>1609728</c:v>
                </c:pt>
                <c:pt idx="13562">
                  <c:v>1609728</c:v>
                </c:pt>
                <c:pt idx="13563">
                  <c:v>1609728</c:v>
                </c:pt>
                <c:pt idx="13564">
                  <c:v>1609728</c:v>
                </c:pt>
                <c:pt idx="13565">
                  <c:v>1609728</c:v>
                </c:pt>
                <c:pt idx="13566">
                  <c:v>1609728</c:v>
                </c:pt>
                <c:pt idx="13567">
                  <c:v>1609728</c:v>
                </c:pt>
                <c:pt idx="13568">
                  <c:v>1609728</c:v>
                </c:pt>
                <c:pt idx="13569">
                  <c:v>1609728</c:v>
                </c:pt>
                <c:pt idx="13570">
                  <c:v>1609728</c:v>
                </c:pt>
                <c:pt idx="13571">
                  <c:v>1609728</c:v>
                </c:pt>
                <c:pt idx="13572">
                  <c:v>1609728</c:v>
                </c:pt>
                <c:pt idx="13573">
                  <c:v>1609728</c:v>
                </c:pt>
                <c:pt idx="13574">
                  <c:v>1609728</c:v>
                </c:pt>
                <c:pt idx="13575">
                  <c:v>1609728</c:v>
                </c:pt>
                <c:pt idx="13576">
                  <c:v>1609728</c:v>
                </c:pt>
                <c:pt idx="13577">
                  <c:v>1609728</c:v>
                </c:pt>
                <c:pt idx="13578">
                  <c:v>1609728</c:v>
                </c:pt>
                <c:pt idx="13579">
                  <c:v>1609728</c:v>
                </c:pt>
                <c:pt idx="13580">
                  <c:v>1609728</c:v>
                </c:pt>
                <c:pt idx="13581">
                  <c:v>1609728</c:v>
                </c:pt>
                <c:pt idx="13582">
                  <c:v>1609728</c:v>
                </c:pt>
                <c:pt idx="13583">
                  <c:v>1609728</c:v>
                </c:pt>
                <c:pt idx="13584">
                  <c:v>1609728</c:v>
                </c:pt>
                <c:pt idx="13585">
                  <c:v>1609728</c:v>
                </c:pt>
                <c:pt idx="13586">
                  <c:v>1609728</c:v>
                </c:pt>
                <c:pt idx="13587">
                  <c:v>1609728</c:v>
                </c:pt>
                <c:pt idx="13588">
                  <c:v>1609728</c:v>
                </c:pt>
                <c:pt idx="13589">
                  <c:v>1609728</c:v>
                </c:pt>
                <c:pt idx="13590">
                  <c:v>1609728</c:v>
                </c:pt>
                <c:pt idx="13591">
                  <c:v>1609728</c:v>
                </c:pt>
                <c:pt idx="13592">
                  <c:v>1609728</c:v>
                </c:pt>
                <c:pt idx="13593">
                  <c:v>1609728</c:v>
                </c:pt>
                <c:pt idx="13594">
                  <c:v>1609728</c:v>
                </c:pt>
                <c:pt idx="13595">
                  <c:v>1609728</c:v>
                </c:pt>
                <c:pt idx="13596">
                  <c:v>1609728</c:v>
                </c:pt>
                <c:pt idx="13597">
                  <c:v>1609728</c:v>
                </c:pt>
                <c:pt idx="13598">
                  <c:v>1609728</c:v>
                </c:pt>
                <c:pt idx="13599">
                  <c:v>1609728</c:v>
                </c:pt>
                <c:pt idx="13600">
                  <c:v>1609728</c:v>
                </c:pt>
                <c:pt idx="13601">
                  <c:v>1609728</c:v>
                </c:pt>
                <c:pt idx="13602">
                  <c:v>1609728</c:v>
                </c:pt>
                <c:pt idx="13603">
                  <c:v>1609728</c:v>
                </c:pt>
                <c:pt idx="13604">
                  <c:v>1609728</c:v>
                </c:pt>
                <c:pt idx="13605">
                  <c:v>1609728</c:v>
                </c:pt>
                <c:pt idx="13606">
                  <c:v>1609728</c:v>
                </c:pt>
                <c:pt idx="13607">
                  <c:v>1609728</c:v>
                </c:pt>
                <c:pt idx="13608">
                  <c:v>1609728</c:v>
                </c:pt>
                <c:pt idx="13609">
                  <c:v>1609728</c:v>
                </c:pt>
                <c:pt idx="13610">
                  <c:v>1609728</c:v>
                </c:pt>
                <c:pt idx="13611">
                  <c:v>1609728</c:v>
                </c:pt>
                <c:pt idx="13612">
                  <c:v>1609728</c:v>
                </c:pt>
                <c:pt idx="13613">
                  <c:v>1609728</c:v>
                </c:pt>
                <c:pt idx="13614">
                  <c:v>1609728</c:v>
                </c:pt>
                <c:pt idx="13615">
                  <c:v>1609728</c:v>
                </c:pt>
                <c:pt idx="13616">
                  <c:v>1609728</c:v>
                </c:pt>
                <c:pt idx="13617">
                  <c:v>1609728</c:v>
                </c:pt>
                <c:pt idx="13618">
                  <c:v>1609728</c:v>
                </c:pt>
                <c:pt idx="13619">
                  <c:v>1609728</c:v>
                </c:pt>
                <c:pt idx="13620">
                  <c:v>1609728</c:v>
                </c:pt>
                <c:pt idx="13621">
                  <c:v>1609728</c:v>
                </c:pt>
                <c:pt idx="13622">
                  <c:v>1609728</c:v>
                </c:pt>
                <c:pt idx="13623">
                  <c:v>1609728</c:v>
                </c:pt>
                <c:pt idx="13624">
                  <c:v>1609728</c:v>
                </c:pt>
                <c:pt idx="13625">
                  <c:v>1609728</c:v>
                </c:pt>
                <c:pt idx="13626">
                  <c:v>1609728</c:v>
                </c:pt>
                <c:pt idx="13627">
                  <c:v>1609728</c:v>
                </c:pt>
                <c:pt idx="13628">
                  <c:v>1609728</c:v>
                </c:pt>
                <c:pt idx="13629">
                  <c:v>1609728</c:v>
                </c:pt>
                <c:pt idx="13630">
                  <c:v>1609728</c:v>
                </c:pt>
                <c:pt idx="13631">
                  <c:v>1609728</c:v>
                </c:pt>
                <c:pt idx="13632">
                  <c:v>1609728</c:v>
                </c:pt>
                <c:pt idx="13633">
                  <c:v>1609728</c:v>
                </c:pt>
                <c:pt idx="13634">
                  <c:v>1609728</c:v>
                </c:pt>
                <c:pt idx="13635">
                  <c:v>1609728</c:v>
                </c:pt>
                <c:pt idx="13636">
                  <c:v>1609728</c:v>
                </c:pt>
                <c:pt idx="13637">
                  <c:v>1609728</c:v>
                </c:pt>
                <c:pt idx="13638">
                  <c:v>1609728</c:v>
                </c:pt>
                <c:pt idx="13639">
                  <c:v>1609728</c:v>
                </c:pt>
                <c:pt idx="13640">
                  <c:v>1609728</c:v>
                </c:pt>
                <c:pt idx="13641">
                  <c:v>1609728</c:v>
                </c:pt>
                <c:pt idx="13642">
                  <c:v>1609728</c:v>
                </c:pt>
                <c:pt idx="13643">
                  <c:v>1609728</c:v>
                </c:pt>
                <c:pt idx="13644">
                  <c:v>1609728</c:v>
                </c:pt>
                <c:pt idx="13645">
                  <c:v>1609728</c:v>
                </c:pt>
                <c:pt idx="13646">
                  <c:v>1609728</c:v>
                </c:pt>
                <c:pt idx="13647">
                  <c:v>1609728</c:v>
                </c:pt>
                <c:pt idx="13648">
                  <c:v>1609728</c:v>
                </c:pt>
                <c:pt idx="13649">
                  <c:v>1609728</c:v>
                </c:pt>
                <c:pt idx="13650">
                  <c:v>1609728</c:v>
                </c:pt>
                <c:pt idx="13651">
                  <c:v>1609728</c:v>
                </c:pt>
                <c:pt idx="13652">
                  <c:v>1609728</c:v>
                </c:pt>
                <c:pt idx="13653">
                  <c:v>1609728</c:v>
                </c:pt>
                <c:pt idx="13654">
                  <c:v>1609728</c:v>
                </c:pt>
                <c:pt idx="13655">
                  <c:v>1609728</c:v>
                </c:pt>
                <c:pt idx="13656">
                  <c:v>1609728</c:v>
                </c:pt>
                <c:pt idx="13657">
                  <c:v>1609728</c:v>
                </c:pt>
                <c:pt idx="13658">
                  <c:v>1609728</c:v>
                </c:pt>
                <c:pt idx="13659">
                  <c:v>1609728</c:v>
                </c:pt>
                <c:pt idx="13660">
                  <c:v>1609728</c:v>
                </c:pt>
                <c:pt idx="13661">
                  <c:v>1609728</c:v>
                </c:pt>
                <c:pt idx="13662">
                  <c:v>1609728</c:v>
                </c:pt>
                <c:pt idx="13663">
                  <c:v>1609728</c:v>
                </c:pt>
                <c:pt idx="13664">
                  <c:v>1609728</c:v>
                </c:pt>
                <c:pt idx="13665">
                  <c:v>1609728</c:v>
                </c:pt>
                <c:pt idx="13666">
                  <c:v>1609728</c:v>
                </c:pt>
                <c:pt idx="13667">
                  <c:v>1609728</c:v>
                </c:pt>
                <c:pt idx="13668">
                  <c:v>1609728</c:v>
                </c:pt>
                <c:pt idx="13669">
                  <c:v>1609728</c:v>
                </c:pt>
                <c:pt idx="13670">
                  <c:v>1609728</c:v>
                </c:pt>
                <c:pt idx="13671">
                  <c:v>1609728</c:v>
                </c:pt>
                <c:pt idx="13672">
                  <c:v>1609728</c:v>
                </c:pt>
                <c:pt idx="13673">
                  <c:v>1609728</c:v>
                </c:pt>
                <c:pt idx="13674">
                  <c:v>1609728</c:v>
                </c:pt>
                <c:pt idx="13675">
                  <c:v>1609728</c:v>
                </c:pt>
                <c:pt idx="13676">
                  <c:v>1609728</c:v>
                </c:pt>
                <c:pt idx="13677">
                  <c:v>1609728</c:v>
                </c:pt>
                <c:pt idx="13678">
                  <c:v>1609728</c:v>
                </c:pt>
                <c:pt idx="13679">
                  <c:v>1609728</c:v>
                </c:pt>
                <c:pt idx="13680">
                  <c:v>1609728</c:v>
                </c:pt>
                <c:pt idx="13681">
                  <c:v>1609728</c:v>
                </c:pt>
                <c:pt idx="13682">
                  <c:v>1609728</c:v>
                </c:pt>
                <c:pt idx="13683">
                  <c:v>1609728</c:v>
                </c:pt>
                <c:pt idx="13684">
                  <c:v>1609728</c:v>
                </c:pt>
                <c:pt idx="13685">
                  <c:v>1609728</c:v>
                </c:pt>
                <c:pt idx="13686">
                  <c:v>1609728</c:v>
                </c:pt>
                <c:pt idx="13687">
                  <c:v>1609728</c:v>
                </c:pt>
                <c:pt idx="13688">
                  <c:v>1609728</c:v>
                </c:pt>
                <c:pt idx="13689">
                  <c:v>1609728</c:v>
                </c:pt>
                <c:pt idx="13690">
                  <c:v>1609728</c:v>
                </c:pt>
                <c:pt idx="13691">
                  <c:v>1609728</c:v>
                </c:pt>
                <c:pt idx="13692">
                  <c:v>1609728</c:v>
                </c:pt>
                <c:pt idx="13693">
                  <c:v>1609728</c:v>
                </c:pt>
                <c:pt idx="13694">
                  <c:v>1609728</c:v>
                </c:pt>
                <c:pt idx="13695">
                  <c:v>1609728</c:v>
                </c:pt>
                <c:pt idx="13696">
                  <c:v>1609728</c:v>
                </c:pt>
                <c:pt idx="13697">
                  <c:v>1609728</c:v>
                </c:pt>
                <c:pt idx="13698">
                  <c:v>1609728</c:v>
                </c:pt>
                <c:pt idx="13699">
                  <c:v>1609728</c:v>
                </c:pt>
                <c:pt idx="13700">
                  <c:v>1609728</c:v>
                </c:pt>
                <c:pt idx="13701">
                  <c:v>1609728</c:v>
                </c:pt>
                <c:pt idx="13702">
                  <c:v>1609728</c:v>
                </c:pt>
                <c:pt idx="13703">
                  <c:v>1609728</c:v>
                </c:pt>
                <c:pt idx="13704">
                  <c:v>1609728</c:v>
                </c:pt>
                <c:pt idx="13705">
                  <c:v>1609728</c:v>
                </c:pt>
                <c:pt idx="13706">
                  <c:v>1609728</c:v>
                </c:pt>
                <c:pt idx="13707">
                  <c:v>1609728</c:v>
                </c:pt>
                <c:pt idx="13708">
                  <c:v>1609728</c:v>
                </c:pt>
                <c:pt idx="13709">
                  <c:v>1609728</c:v>
                </c:pt>
                <c:pt idx="13710">
                  <c:v>1609728</c:v>
                </c:pt>
                <c:pt idx="13711">
                  <c:v>1609728</c:v>
                </c:pt>
                <c:pt idx="13712">
                  <c:v>1609728</c:v>
                </c:pt>
                <c:pt idx="13713">
                  <c:v>1609728</c:v>
                </c:pt>
                <c:pt idx="13714">
                  <c:v>1609728</c:v>
                </c:pt>
                <c:pt idx="13715">
                  <c:v>1609728</c:v>
                </c:pt>
                <c:pt idx="13716">
                  <c:v>1609728</c:v>
                </c:pt>
                <c:pt idx="13717">
                  <c:v>1609728</c:v>
                </c:pt>
                <c:pt idx="13718">
                  <c:v>1609728</c:v>
                </c:pt>
                <c:pt idx="13719">
                  <c:v>1609728</c:v>
                </c:pt>
                <c:pt idx="13720">
                  <c:v>1609728</c:v>
                </c:pt>
                <c:pt idx="13721">
                  <c:v>1609728</c:v>
                </c:pt>
                <c:pt idx="13722">
                  <c:v>1609728</c:v>
                </c:pt>
                <c:pt idx="13723">
                  <c:v>1609728</c:v>
                </c:pt>
                <c:pt idx="13724">
                  <c:v>1609728</c:v>
                </c:pt>
                <c:pt idx="13725">
                  <c:v>1609728</c:v>
                </c:pt>
                <c:pt idx="13726">
                  <c:v>1609728</c:v>
                </c:pt>
                <c:pt idx="13727">
                  <c:v>1609728</c:v>
                </c:pt>
                <c:pt idx="13728">
                  <c:v>1609728</c:v>
                </c:pt>
                <c:pt idx="13729">
                  <c:v>1609728</c:v>
                </c:pt>
                <c:pt idx="13730">
                  <c:v>1609728</c:v>
                </c:pt>
                <c:pt idx="13731">
                  <c:v>1609728</c:v>
                </c:pt>
                <c:pt idx="13732">
                  <c:v>1609728</c:v>
                </c:pt>
                <c:pt idx="13733">
                  <c:v>1609728</c:v>
                </c:pt>
                <c:pt idx="13734">
                  <c:v>1609728</c:v>
                </c:pt>
                <c:pt idx="13735">
                  <c:v>1609728</c:v>
                </c:pt>
                <c:pt idx="13736">
                  <c:v>1609728</c:v>
                </c:pt>
                <c:pt idx="13737">
                  <c:v>1609728</c:v>
                </c:pt>
                <c:pt idx="13738">
                  <c:v>1609728</c:v>
                </c:pt>
                <c:pt idx="13739">
                  <c:v>1609728</c:v>
                </c:pt>
                <c:pt idx="13740">
                  <c:v>1609728</c:v>
                </c:pt>
                <c:pt idx="13741">
                  <c:v>1609728</c:v>
                </c:pt>
                <c:pt idx="13742">
                  <c:v>1609728</c:v>
                </c:pt>
                <c:pt idx="13743">
                  <c:v>1609728</c:v>
                </c:pt>
                <c:pt idx="13744">
                  <c:v>1609728</c:v>
                </c:pt>
                <c:pt idx="13745">
                  <c:v>1609728</c:v>
                </c:pt>
                <c:pt idx="13746">
                  <c:v>1609728</c:v>
                </c:pt>
                <c:pt idx="13747">
                  <c:v>1609728</c:v>
                </c:pt>
                <c:pt idx="13748">
                  <c:v>1609728</c:v>
                </c:pt>
                <c:pt idx="13749">
                  <c:v>1609728</c:v>
                </c:pt>
                <c:pt idx="13750">
                  <c:v>1609728</c:v>
                </c:pt>
                <c:pt idx="13751">
                  <c:v>1609728</c:v>
                </c:pt>
                <c:pt idx="13752">
                  <c:v>1609728</c:v>
                </c:pt>
                <c:pt idx="13753">
                  <c:v>1609728</c:v>
                </c:pt>
                <c:pt idx="13754">
                  <c:v>1609728</c:v>
                </c:pt>
                <c:pt idx="13755">
                  <c:v>1609728</c:v>
                </c:pt>
                <c:pt idx="13756">
                  <c:v>1609728</c:v>
                </c:pt>
                <c:pt idx="13757">
                  <c:v>1609728</c:v>
                </c:pt>
                <c:pt idx="13758">
                  <c:v>1609728</c:v>
                </c:pt>
                <c:pt idx="13759">
                  <c:v>1609728</c:v>
                </c:pt>
                <c:pt idx="13760">
                  <c:v>1609728</c:v>
                </c:pt>
                <c:pt idx="13761">
                  <c:v>1609728</c:v>
                </c:pt>
                <c:pt idx="13762">
                  <c:v>1609728</c:v>
                </c:pt>
                <c:pt idx="13763">
                  <c:v>1609728</c:v>
                </c:pt>
                <c:pt idx="13764">
                  <c:v>1609728</c:v>
                </c:pt>
                <c:pt idx="13765">
                  <c:v>1609728</c:v>
                </c:pt>
                <c:pt idx="13766">
                  <c:v>1609728</c:v>
                </c:pt>
                <c:pt idx="13767">
                  <c:v>1609728</c:v>
                </c:pt>
                <c:pt idx="13768">
                  <c:v>1609728</c:v>
                </c:pt>
                <c:pt idx="13769">
                  <c:v>1609728</c:v>
                </c:pt>
                <c:pt idx="13770">
                  <c:v>1609728</c:v>
                </c:pt>
                <c:pt idx="13771">
                  <c:v>1609728</c:v>
                </c:pt>
                <c:pt idx="13772">
                  <c:v>1609728</c:v>
                </c:pt>
                <c:pt idx="13773">
                  <c:v>1609728</c:v>
                </c:pt>
                <c:pt idx="13774">
                  <c:v>1609728</c:v>
                </c:pt>
                <c:pt idx="13775">
                  <c:v>1609728</c:v>
                </c:pt>
                <c:pt idx="13776">
                  <c:v>1609728</c:v>
                </c:pt>
                <c:pt idx="13777">
                  <c:v>1609728</c:v>
                </c:pt>
                <c:pt idx="13778">
                  <c:v>1609728</c:v>
                </c:pt>
                <c:pt idx="13779">
                  <c:v>1609728</c:v>
                </c:pt>
                <c:pt idx="13780">
                  <c:v>1609728</c:v>
                </c:pt>
                <c:pt idx="13781">
                  <c:v>1609728</c:v>
                </c:pt>
                <c:pt idx="13782">
                  <c:v>1609728</c:v>
                </c:pt>
                <c:pt idx="13783">
                  <c:v>1609728</c:v>
                </c:pt>
                <c:pt idx="13784">
                  <c:v>1609728</c:v>
                </c:pt>
                <c:pt idx="13785">
                  <c:v>1609728</c:v>
                </c:pt>
                <c:pt idx="13786">
                  <c:v>1609728</c:v>
                </c:pt>
                <c:pt idx="13787">
                  <c:v>1609728</c:v>
                </c:pt>
                <c:pt idx="13788">
                  <c:v>1609728</c:v>
                </c:pt>
                <c:pt idx="13789">
                  <c:v>1609728</c:v>
                </c:pt>
                <c:pt idx="13790">
                  <c:v>1609728</c:v>
                </c:pt>
                <c:pt idx="13791">
                  <c:v>1609728</c:v>
                </c:pt>
                <c:pt idx="13792">
                  <c:v>1609728</c:v>
                </c:pt>
                <c:pt idx="13793">
                  <c:v>1609728</c:v>
                </c:pt>
                <c:pt idx="13794">
                  <c:v>1609728</c:v>
                </c:pt>
                <c:pt idx="13795">
                  <c:v>1609728</c:v>
                </c:pt>
                <c:pt idx="13796">
                  <c:v>1609728</c:v>
                </c:pt>
                <c:pt idx="13797">
                  <c:v>1609728</c:v>
                </c:pt>
                <c:pt idx="13798">
                  <c:v>1609728</c:v>
                </c:pt>
                <c:pt idx="13799">
                  <c:v>1609728</c:v>
                </c:pt>
                <c:pt idx="13800">
                  <c:v>1609728</c:v>
                </c:pt>
                <c:pt idx="13801">
                  <c:v>1609728</c:v>
                </c:pt>
                <c:pt idx="13802">
                  <c:v>1609728</c:v>
                </c:pt>
                <c:pt idx="13803">
                  <c:v>1609728</c:v>
                </c:pt>
                <c:pt idx="13804">
                  <c:v>1609728</c:v>
                </c:pt>
                <c:pt idx="13805">
                  <c:v>1609728</c:v>
                </c:pt>
                <c:pt idx="13806">
                  <c:v>1609728</c:v>
                </c:pt>
                <c:pt idx="13807">
                  <c:v>1609728</c:v>
                </c:pt>
                <c:pt idx="13808">
                  <c:v>1609728</c:v>
                </c:pt>
                <c:pt idx="13809">
                  <c:v>1609728</c:v>
                </c:pt>
                <c:pt idx="13810">
                  <c:v>1609728</c:v>
                </c:pt>
                <c:pt idx="13811">
                  <c:v>1609728</c:v>
                </c:pt>
                <c:pt idx="13812">
                  <c:v>1609728</c:v>
                </c:pt>
                <c:pt idx="13813">
                  <c:v>1609728</c:v>
                </c:pt>
                <c:pt idx="13814">
                  <c:v>1609728</c:v>
                </c:pt>
                <c:pt idx="13815">
                  <c:v>1609728</c:v>
                </c:pt>
                <c:pt idx="13816">
                  <c:v>1609728</c:v>
                </c:pt>
                <c:pt idx="13817">
                  <c:v>1609728</c:v>
                </c:pt>
                <c:pt idx="13818">
                  <c:v>1609728</c:v>
                </c:pt>
                <c:pt idx="13819">
                  <c:v>1609728</c:v>
                </c:pt>
                <c:pt idx="13820">
                  <c:v>1609728</c:v>
                </c:pt>
                <c:pt idx="13821">
                  <c:v>1609728</c:v>
                </c:pt>
                <c:pt idx="13822">
                  <c:v>1609728</c:v>
                </c:pt>
                <c:pt idx="13823">
                  <c:v>1609728</c:v>
                </c:pt>
                <c:pt idx="13824">
                  <c:v>1609728</c:v>
                </c:pt>
                <c:pt idx="13825">
                  <c:v>1609728</c:v>
                </c:pt>
                <c:pt idx="13826">
                  <c:v>1609728</c:v>
                </c:pt>
                <c:pt idx="13827">
                  <c:v>1609728</c:v>
                </c:pt>
                <c:pt idx="13828">
                  <c:v>1609728</c:v>
                </c:pt>
                <c:pt idx="13829">
                  <c:v>1609728</c:v>
                </c:pt>
                <c:pt idx="13830">
                  <c:v>1609728</c:v>
                </c:pt>
                <c:pt idx="13831">
                  <c:v>1609728</c:v>
                </c:pt>
                <c:pt idx="13832">
                  <c:v>1609728</c:v>
                </c:pt>
                <c:pt idx="13833">
                  <c:v>1609728</c:v>
                </c:pt>
                <c:pt idx="13834">
                  <c:v>1609728</c:v>
                </c:pt>
                <c:pt idx="13835">
                  <c:v>1609728</c:v>
                </c:pt>
                <c:pt idx="13836">
                  <c:v>1609728</c:v>
                </c:pt>
                <c:pt idx="13837">
                  <c:v>1609728</c:v>
                </c:pt>
                <c:pt idx="13838">
                  <c:v>1609728</c:v>
                </c:pt>
                <c:pt idx="13839">
                  <c:v>1609728</c:v>
                </c:pt>
                <c:pt idx="13840">
                  <c:v>1609728</c:v>
                </c:pt>
                <c:pt idx="13841">
                  <c:v>1609728</c:v>
                </c:pt>
                <c:pt idx="13842">
                  <c:v>1609728</c:v>
                </c:pt>
                <c:pt idx="13843">
                  <c:v>1609728</c:v>
                </c:pt>
                <c:pt idx="13844">
                  <c:v>1609728</c:v>
                </c:pt>
                <c:pt idx="13845">
                  <c:v>1609728</c:v>
                </c:pt>
                <c:pt idx="13846">
                  <c:v>1609728</c:v>
                </c:pt>
                <c:pt idx="13847">
                  <c:v>1609728</c:v>
                </c:pt>
                <c:pt idx="13848">
                  <c:v>1609728</c:v>
                </c:pt>
                <c:pt idx="13849">
                  <c:v>1609728</c:v>
                </c:pt>
                <c:pt idx="13850">
                  <c:v>1609728</c:v>
                </c:pt>
                <c:pt idx="13851">
                  <c:v>1609728</c:v>
                </c:pt>
                <c:pt idx="13852">
                  <c:v>1609728</c:v>
                </c:pt>
                <c:pt idx="13853">
                  <c:v>1609728</c:v>
                </c:pt>
                <c:pt idx="13854">
                  <c:v>1609728</c:v>
                </c:pt>
                <c:pt idx="13855">
                  <c:v>1609728</c:v>
                </c:pt>
                <c:pt idx="13856">
                  <c:v>1609728</c:v>
                </c:pt>
                <c:pt idx="13857">
                  <c:v>1609728</c:v>
                </c:pt>
                <c:pt idx="13858">
                  <c:v>1609728</c:v>
                </c:pt>
                <c:pt idx="13859">
                  <c:v>1609728</c:v>
                </c:pt>
                <c:pt idx="13860">
                  <c:v>1609728</c:v>
                </c:pt>
                <c:pt idx="13861">
                  <c:v>1609728</c:v>
                </c:pt>
                <c:pt idx="13862">
                  <c:v>1609728</c:v>
                </c:pt>
                <c:pt idx="13863">
                  <c:v>1609728</c:v>
                </c:pt>
                <c:pt idx="13864">
                  <c:v>1609728</c:v>
                </c:pt>
                <c:pt idx="13865">
                  <c:v>1609728</c:v>
                </c:pt>
                <c:pt idx="13866">
                  <c:v>1609728</c:v>
                </c:pt>
                <c:pt idx="13867">
                  <c:v>1609728</c:v>
                </c:pt>
                <c:pt idx="13868">
                  <c:v>1609728</c:v>
                </c:pt>
                <c:pt idx="13869">
                  <c:v>1609728</c:v>
                </c:pt>
                <c:pt idx="13870">
                  <c:v>1609728</c:v>
                </c:pt>
                <c:pt idx="13871">
                  <c:v>1609728</c:v>
                </c:pt>
                <c:pt idx="13872">
                  <c:v>1609728</c:v>
                </c:pt>
                <c:pt idx="13873">
                  <c:v>1609728</c:v>
                </c:pt>
                <c:pt idx="13874">
                  <c:v>1609728</c:v>
                </c:pt>
                <c:pt idx="13875">
                  <c:v>1609728</c:v>
                </c:pt>
                <c:pt idx="13876">
                  <c:v>1609728</c:v>
                </c:pt>
                <c:pt idx="13877">
                  <c:v>1609728</c:v>
                </c:pt>
                <c:pt idx="13878">
                  <c:v>1609728</c:v>
                </c:pt>
                <c:pt idx="13879">
                  <c:v>1609728</c:v>
                </c:pt>
                <c:pt idx="13880">
                  <c:v>1609728</c:v>
                </c:pt>
                <c:pt idx="13881">
                  <c:v>1609728</c:v>
                </c:pt>
                <c:pt idx="13882">
                  <c:v>1609728</c:v>
                </c:pt>
                <c:pt idx="13883">
                  <c:v>1609728</c:v>
                </c:pt>
                <c:pt idx="13884">
                  <c:v>1609728</c:v>
                </c:pt>
                <c:pt idx="13885">
                  <c:v>1609728</c:v>
                </c:pt>
                <c:pt idx="13886">
                  <c:v>1609728</c:v>
                </c:pt>
                <c:pt idx="13887">
                  <c:v>1609728</c:v>
                </c:pt>
                <c:pt idx="13888">
                  <c:v>1609728</c:v>
                </c:pt>
                <c:pt idx="13889">
                  <c:v>1609728</c:v>
                </c:pt>
                <c:pt idx="13890">
                  <c:v>1609728</c:v>
                </c:pt>
                <c:pt idx="13891">
                  <c:v>1609728</c:v>
                </c:pt>
                <c:pt idx="13892">
                  <c:v>1609728</c:v>
                </c:pt>
                <c:pt idx="13893">
                  <c:v>1609728</c:v>
                </c:pt>
                <c:pt idx="13894">
                  <c:v>1609728</c:v>
                </c:pt>
                <c:pt idx="13895">
                  <c:v>1609728</c:v>
                </c:pt>
                <c:pt idx="13896">
                  <c:v>1609728</c:v>
                </c:pt>
                <c:pt idx="13897">
                  <c:v>1609728</c:v>
                </c:pt>
                <c:pt idx="13898">
                  <c:v>1609728</c:v>
                </c:pt>
                <c:pt idx="13899">
                  <c:v>1609728</c:v>
                </c:pt>
                <c:pt idx="13900">
                  <c:v>1609728</c:v>
                </c:pt>
                <c:pt idx="13901">
                  <c:v>1609728</c:v>
                </c:pt>
                <c:pt idx="13902">
                  <c:v>1609728</c:v>
                </c:pt>
                <c:pt idx="13903">
                  <c:v>1609728</c:v>
                </c:pt>
                <c:pt idx="13904">
                  <c:v>1609728</c:v>
                </c:pt>
                <c:pt idx="13905">
                  <c:v>1609728</c:v>
                </c:pt>
                <c:pt idx="13906">
                  <c:v>1609728</c:v>
                </c:pt>
                <c:pt idx="13907">
                  <c:v>1609728</c:v>
                </c:pt>
                <c:pt idx="13908">
                  <c:v>1609728</c:v>
                </c:pt>
                <c:pt idx="13909">
                  <c:v>1609728</c:v>
                </c:pt>
                <c:pt idx="13910">
                  <c:v>1609728</c:v>
                </c:pt>
                <c:pt idx="13911">
                  <c:v>1609728</c:v>
                </c:pt>
                <c:pt idx="13912">
                  <c:v>1609728</c:v>
                </c:pt>
                <c:pt idx="13913">
                  <c:v>1609728</c:v>
                </c:pt>
                <c:pt idx="13914">
                  <c:v>1609728</c:v>
                </c:pt>
                <c:pt idx="13915">
                  <c:v>1609728</c:v>
                </c:pt>
                <c:pt idx="13916">
                  <c:v>1609728</c:v>
                </c:pt>
                <c:pt idx="13917">
                  <c:v>1609728</c:v>
                </c:pt>
                <c:pt idx="13918">
                  <c:v>1609728</c:v>
                </c:pt>
                <c:pt idx="13919">
                  <c:v>1609728</c:v>
                </c:pt>
                <c:pt idx="13920">
                  <c:v>1609728</c:v>
                </c:pt>
                <c:pt idx="13921">
                  <c:v>1609728</c:v>
                </c:pt>
                <c:pt idx="13922">
                  <c:v>1609728</c:v>
                </c:pt>
                <c:pt idx="13923">
                  <c:v>1609728</c:v>
                </c:pt>
                <c:pt idx="13924">
                  <c:v>1609728</c:v>
                </c:pt>
                <c:pt idx="13925">
                  <c:v>1609728</c:v>
                </c:pt>
                <c:pt idx="13926">
                  <c:v>1609728</c:v>
                </c:pt>
                <c:pt idx="13927">
                  <c:v>1609728</c:v>
                </c:pt>
                <c:pt idx="13928">
                  <c:v>1609728</c:v>
                </c:pt>
                <c:pt idx="13929">
                  <c:v>1609728</c:v>
                </c:pt>
                <c:pt idx="13930">
                  <c:v>1609728</c:v>
                </c:pt>
                <c:pt idx="13931">
                  <c:v>1609728</c:v>
                </c:pt>
                <c:pt idx="13932">
                  <c:v>1609728</c:v>
                </c:pt>
                <c:pt idx="13933">
                  <c:v>1609728</c:v>
                </c:pt>
                <c:pt idx="13934">
                  <c:v>1609728</c:v>
                </c:pt>
                <c:pt idx="13935">
                  <c:v>1609728</c:v>
                </c:pt>
                <c:pt idx="13936">
                  <c:v>1609728</c:v>
                </c:pt>
                <c:pt idx="13937">
                  <c:v>1609728</c:v>
                </c:pt>
                <c:pt idx="13938">
                  <c:v>1609728</c:v>
                </c:pt>
                <c:pt idx="13939">
                  <c:v>1609728</c:v>
                </c:pt>
                <c:pt idx="13940">
                  <c:v>1609728</c:v>
                </c:pt>
                <c:pt idx="13941">
                  <c:v>1609728</c:v>
                </c:pt>
                <c:pt idx="13942">
                  <c:v>1609728</c:v>
                </c:pt>
                <c:pt idx="13943">
                  <c:v>1609728</c:v>
                </c:pt>
                <c:pt idx="13944">
                  <c:v>1609728</c:v>
                </c:pt>
                <c:pt idx="13945">
                  <c:v>1609728</c:v>
                </c:pt>
                <c:pt idx="13946">
                  <c:v>1609728</c:v>
                </c:pt>
                <c:pt idx="13947">
                  <c:v>1609728</c:v>
                </c:pt>
                <c:pt idx="13948">
                  <c:v>1609728</c:v>
                </c:pt>
                <c:pt idx="13949">
                  <c:v>1609728</c:v>
                </c:pt>
                <c:pt idx="13950">
                  <c:v>1609728</c:v>
                </c:pt>
                <c:pt idx="13951">
                  <c:v>1609728</c:v>
                </c:pt>
                <c:pt idx="13952">
                  <c:v>1609728</c:v>
                </c:pt>
                <c:pt idx="13953">
                  <c:v>1609728</c:v>
                </c:pt>
                <c:pt idx="13954">
                  <c:v>1609728</c:v>
                </c:pt>
                <c:pt idx="13955">
                  <c:v>1609728</c:v>
                </c:pt>
                <c:pt idx="13956">
                  <c:v>1609728</c:v>
                </c:pt>
                <c:pt idx="13957">
                  <c:v>1609728</c:v>
                </c:pt>
                <c:pt idx="13958">
                  <c:v>1609728</c:v>
                </c:pt>
                <c:pt idx="13959">
                  <c:v>1609728</c:v>
                </c:pt>
                <c:pt idx="13960">
                  <c:v>1609728</c:v>
                </c:pt>
                <c:pt idx="13961">
                  <c:v>1609728</c:v>
                </c:pt>
                <c:pt idx="13962">
                  <c:v>1609728</c:v>
                </c:pt>
                <c:pt idx="13963">
                  <c:v>1609728</c:v>
                </c:pt>
                <c:pt idx="13964">
                  <c:v>1609728</c:v>
                </c:pt>
                <c:pt idx="13965">
                  <c:v>1609728</c:v>
                </c:pt>
                <c:pt idx="13966">
                  <c:v>1609728</c:v>
                </c:pt>
                <c:pt idx="13967">
                  <c:v>1609728</c:v>
                </c:pt>
                <c:pt idx="13968">
                  <c:v>1609728</c:v>
                </c:pt>
                <c:pt idx="13969">
                  <c:v>1609728</c:v>
                </c:pt>
                <c:pt idx="13970">
                  <c:v>1609728</c:v>
                </c:pt>
                <c:pt idx="13971">
                  <c:v>1609728</c:v>
                </c:pt>
                <c:pt idx="13972">
                  <c:v>1609728</c:v>
                </c:pt>
                <c:pt idx="13973">
                  <c:v>1609728</c:v>
                </c:pt>
                <c:pt idx="13974">
                  <c:v>1609728</c:v>
                </c:pt>
                <c:pt idx="13975">
                  <c:v>1609728</c:v>
                </c:pt>
                <c:pt idx="13976">
                  <c:v>1609728</c:v>
                </c:pt>
                <c:pt idx="13977">
                  <c:v>1609728</c:v>
                </c:pt>
                <c:pt idx="13978">
                  <c:v>1609728</c:v>
                </c:pt>
                <c:pt idx="13979">
                  <c:v>1609728</c:v>
                </c:pt>
                <c:pt idx="13980">
                  <c:v>1609728</c:v>
                </c:pt>
                <c:pt idx="13981">
                  <c:v>1609728</c:v>
                </c:pt>
                <c:pt idx="13982">
                  <c:v>1609728</c:v>
                </c:pt>
                <c:pt idx="13983">
                  <c:v>1609728</c:v>
                </c:pt>
                <c:pt idx="13984">
                  <c:v>1609728</c:v>
                </c:pt>
                <c:pt idx="13985">
                  <c:v>1609728</c:v>
                </c:pt>
                <c:pt idx="13986">
                  <c:v>1609728</c:v>
                </c:pt>
                <c:pt idx="13987">
                  <c:v>1609728</c:v>
                </c:pt>
                <c:pt idx="13988">
                  <c:v>1609728</c:v>
                </c:pt>
                <c:pt idx="13989">
                  <c:v>1609728</c:v>
                </c:pt>
                <c:pt idx="13990">
                  <c:v>1609728</c:v>
                </c:pt>
                <c:pt idx="13991">
                  <c:v>1609728</c:v>
                </c:pt>
                <c:pt idx="13992">
                  <c:v>1609728</c:v>
                </c:pt>
                <c:pt idx="13993">
                  <c:v>1609728</c:v>
                </c:pt>
                <c:pt idx="13994">
                  <c:v>1609728</c:v>
                </c:pt>
                <c:pt idx="13995">
                  <c:v>1609728</c:v>
                </c:pt>
                <c:pt idx="13996">
                  <c:v>1609728</c:v>
                </c:pt>
                <c:pt idx="13997">
                  <c:v>1609728</c:v>
                </c:pt>
                <c:pt idx="13998">
                  <c:v>1609728</c:v>
                </c:pt>
                <c:pt idx="13999">
                  <c:v>1609728</c:v>
                </c:pt>
                <c:pt idx="14000">
                  <c:v>1609728</c:v>
                </c:pt>
                <c:pt idx="14001">
                  <c:v>1609728</c:v>
                </c:pt>
                <c:pt idx="14002">
                  <c:v>1609728</c:v>
                </c:pt>
                <c:pt idx="14003">
                  <c:v>1609728</c:v>
                </c:pt>
                <c:pt idx="14004">
                  <c:v>1609728</c:v>
                </c:pt>
                <c:pt idx="14005">
                  <c:v>1609728</c:v>
                </c:pt>
                <c:pt idx="14006">
                  <c:v>1609728</c:v>
                </c:pt>
                <c:pt idx="14007">
                  <c:v>1609728</c:v>
                </c:pt>
                <c:pt idx="14008">
                  <c:v>1609728</c:v>
                </c:pt>
                <c:pt idx="14009">
                  <c:v>1609728</c:v>
                </c:pt>
                <c:pt idx="14010">
                  <c:v>1609728</c:v>
                </c:pt>
                <c:pt idx="14011">
                  <c:v>1609728</c:v>
                </c:pt>
                <c:pt idx="14012">
                  <c:v>1609728</c:v>
                </c:pt>
                <c:pt idx="14013">
                  <c:v>1609728</c:v>
                </c:pt>
                <c:pt idx="14014">
                  <c:v>1609728</c:v>
                </c:pt>
                <c:pt idx="14015">
                  <c:v>1609728</c:v>
                </c:pt>
                <c:pt idx="14016">
                  <c:v>1609728</c:v>
                </c:pt>
                <c:pt idx="14017">
                  <c:v>1609728</c:v>
                </c:pt>
                <c:pt idx="14018">
                  <c:v>1609728</c:v>
                </c:pt>
                <c:pt idx="14019">
                  <c:v>1609728</c:v>
                </c:pt>
                <c:pt idx="14020">
                  <c:v>1609728</c:v>
                </c:pt>
                <c:pt idx="14021">
                  <c:v>1609728</c:v>
                </c:pt>
                <c:pt idx="14022">
                  <c:v>1609728</c:v>
                </c:pt>
                <c:pt idx="14023">
                  <c:v>1609728</c:v>
                </c:pt>
                <c:pt idx="14024">
                  <c:v>1609728</c:v>
                </c:pt>
                <c:pt idx="14025">
                  <c:v>1609728</c:v>
                </c:pt>
                <c:pt idx="14026">
                  <c:v>1609728</c:v>
                </c:pt>
                <c:pt idx="14027">
                  <c:v>1609728</c:v>
                </c:pt>
                <c:pt idx="14028">
                  <c:v>1609728</c:v>
                </c:pt>
                <c:pt idx="14029">
                  <c:v>1609728</c:v>
                </c:pt>
                <c:pt idx="14030">
                  <c:v>1609728</c:v>
                </c:pt>
                <c:pt idx="14031">
                  <c:v>1609728</c:v>
                </c:pt>
                <c:pt idx="14032">
                  <c:v>1609728</c:v>
                </c:pt>
                <c:pt idx="14033">
                  <c:v>1609728</c:v>
                </c:pt>
                <c:pt idx="14034">
                  <c:v>1609728</c:v>
                </c:pt>
                <c:pt idx="14035">
                  <c:v>1609728</c:v>
                </c:pt>
                <c:pt idx="14036">
                  <c:v>1609728</c:v>
                </c:pt>
                <c:pt idx="14037">
                  <c:v>1609728</c:v>
                </c:pt>
                <c:pt idx="14038">
                  <c:v>1609728</c:v>
                </c:pt>
                <c:pt idx="14039">
                  <c:v>1609728</c:v>
                </c:pt>
                <c:pt idx="14040">
                  <c:v>1609728</c:v>
                </c:pt>
                <c:pt idx="14041">
                  <c:v>1609728</c:v>
                </c:pt>
                <c:pt idx="14042">
                  <c:v>1609728</c:v>
                </c:pt>
                <c:pt idx="14043">
                  <c:v>1609728</c:v>
                </c:pt>
                <c:pt idx="14044">
                  <c:v>1609728</c:v>
                </c:pt>
                <c:pt idx="14045">
                  <c:v>1609728</c:v>
                </c:pt>
                <c:pt idx="14046">
                  <c:v>1609728</c:v>
                </c:pt>
                <c:pt idx="14047">
                  <c:v>1609728</c:v>
                </c:pt>
                <c:pt idx="14048">
                  <c:v>1609728</c:v>
                </c:pt>
                <c:pt idx="14049">
                  <c:v>1609728</c:v>
                </c:pt>
                <c:pt idx="14050">
                  <c:v>1609728</c:v>
                </c:pt>
                <c:pt idx="14051">
                  <c:v>1609728</c:v>
                </c:pt>
                <c:pt idx="14052">
                  <c:v>1609728</c:v>
                </c:pt>
                <c:pt idx="14053">
                  <c:v>1609728</c:v>
                </c:pt>
                <c:pt idx="14054">
                  <c:v>1609728</c:v>
                </c:pt>
                <c:pt idx="14055">
                  <c:v>1609728</c:v>
                </c:pt>
                <c:pt idx="14056">
                  <c:v>1609728</c:v>
                </c:pt>
                <c:pt idx="14057">
                  <c:v>1609728</c:v>
                </c:pt>
                <c:pt idx="14058">
                  <c:v>1609728</c:v>
                </c:pt>
                <c:pt idx="14059">
                  <c:v>1609728</c:v>
                </c:pt>
                <c:pt idx="14060">
                  <c:v>1609728</c:v>
                </c:pt>
                <c:pt idx="14061">
                  <c:v>1609728</c:v>
                </c:pt>
                <c:pt idx="14062">
                  <c:v>1609728</c:v>
                </c:pt>
                <c:pt idx="14063">
                  <c:v>1609728</c:v>
                </c:pt>
                <c:pt idx="14064">
                  <c:v>1609728</c:v>
                </c:pt>
                <c:pt idx="14065">
                  <c:v>1609728</c:v>
                </c:pt>
                <c:pt idx="14066">
                  <c:v>1609728</c:v>
                </c:pt>
                <c:pt idx="14067">
                  <c:v>1609728</c:v>
                </c:pt>
                <c:pt idx="14068">
                  <c:v>1609728</c:v>
                </c:pt>
                <c:pt idx="14069">
                  <c:v>1609728</c:v>
                </c:pt>
                <c:pt idx="14070">
                  <c:v>1609728</c:v>
                </c:pt>
                <c:pt idx="14071">
                  <c:v>1609728</c:v>
                </c:pt>
                <c:pt idx="14072">
                  <c:v>1609728</c:v>
                </c:pt>
                <c:pt idx="14073">
                  <c:v>1609728</c:v>
                </c:pt>
                <c:pt idx="14074">
                  <c:v>1609728</c:v>
                </c:pt>
                <c:pt idx="14075">
                  <c:v>1609728</c:v>
                </c:pt>
                <c:pt idx="14076">
                  <c:v>1609728</c:v>
                </c:pt>
                <c:pt idx="14077">
                  <c:v>1609728</c:v>
                </c:pt>
                <c:pt idx="14078">
                  <c:v>1609728</c:v>
                </c:pt>
                <c:pt idx="14079">
                  <c:v>1609728</c:v>
                </c:pt>
                <c:pt idx="14080">
                  <c:v>1609728</c:v>
                </c:pt>
                <c:pt idx="14081">
                  <c:v>1609728</c:v>
                </c:pt>
                <c:pt idx="14082">
                  <c:v>1609728</c:v>
                </c:pt>
                <c:pt idx="14083">
                  <c:v>1609728</c:v>
                </c:pt>
                <c:pt idx="14084">
                  <c:v>1609728</c:v>
                </c:pt>
                <c:pt idx="14085">
                  <c:v>1609728</c:v>
                </c:pt>
                <c:pt idx="14086">
                  <c:v>1609728</c:v>
                </c:pt>
                <c:pt idx="14087">
                  <c:v>1609728</c:v>
                </c:pt>
                <c:pt idx="14088">
                  <c:v>1609728</c:v>
                </c:pt>
                <c:pt idx="14089">
                  <c:v>1609728</c:v>
                </c:pt>
                <c:pt idx="14090">
                  <c:v>1609728</c:v>
                </c:pt>
                <c:pt idx="14091">
                  <c:v>1609728</c:v>
                </c:pt>
                <c:pt idx="14092">
                  <c:v>1609728</c:v>
                </c:pt>
                <c:pt idx="14093">
                  <c:v>1609728</c:v>
                </c:pt>
                <c:pt idx="14094">
                  <c:v>1609728</c:v>
                </c:pt>
                <c:pt idx="14095">
                  <c:v>1609728</c:v>
                </c:pt>
                <c:pt idx="14096">
                  <c:v>1609728</c:v>
                </c:pt>
                <c:pt idx="14097">
                  <c:v>1609728</c:v>
                </c:pt>
                <c:pt idx="14098">
                  <c:v>1609728</c:v>
                </c:pt>
                <c:pt idx="14099">
                  <c:v>1609728</c:v>
                </c:pt>
                <c:pt idx="14100">
                  <c:v>1609728</c:v>
                </c:pt>
                <c:pt idx="14101">
                  <c:v>1609728</c:v>
                </c:pt>
                <c:pt idx="14102">
                  <c:v>1609728</c:v>
                </c:pt>
                <c:pt idx="14103">
                  <c:v>1609728</c:v>
                </c:pt>
                <c:pt idx="14104">
                  <c:v>1609728</c:v>
                </c:pt>
                <c:pt idx="14105">
                  <c:v>1609728</c:v>
                </c:pt>
                <c:pt idx="14106">
                  <c:v>1609728</c:v>
                </c:pt>
                <c:pt idx="14107">
                  <c:v>1609728</c:v>
                </c:pt>
                <c:pt idx="14108">
                  <c:v>1609728</c:v>
                </c:pt>
                <c:pt idx="14109">
                  <c:v>1609728</c:v>
                </c:pt>
                <c:pt idx="14110">
                  <c:v>1609728</c:v>
                </c:pt>
                <c:pt idx="14111">
                  <c:v>1609728</c:v>
                </c:pt>
                <c:pt idx="14112">
                  <c:v>1609728</c:v>
                </c:pt>
                <c:pt idx="14113">
                  <c:v>1609728</c:v>
                </c:pt>
                <c:pt idx="14114">
                  <c:v>1609728</c:v>
                </c:pt>
                <c:pt idx="14115">
                  <c:v>1609728</c:v>
                </c:pt>
                <c:pt idx="14116">
                  <c:v>1609728</c:v>
                </c:pt>
                <c:pt idx="14117">
                  <c:v>1609728</c:v>
                </c:pt>
                <c:pt idx="14118">
                  <c:v>1609728</c:v>
                </c:pt>
                <c:pt idx="14119">
                  <c:v>1609728</c:v>
                </c:pt>
                <c:pt idx="14120">
                  <c:v>1609728</c:v>
                </c:pt>
                <c:pt idx="14121">
                  <c:v>1609728</c:v>
                </c:pt>
                <c:pt idx="14122">
                  <c:v>1609728</c:v>
                </c:pt>
                <c:pt idx="14123">
                  <c:v>1609728</c:v>
                </c:pt>
                <c:pt idx="14124">
                  <c:v>1609728</c:v>
                </c:pt>
                <c:pt idx="14125">
                  <c:v>1609728</c:v>
                </c:pt>
                <c:pt idx="14126">
                  <c:v>1609728</c:v>
                </c:pt>
                <c:pt idx="14127">
                  <c:v>1609728</c:v>
                </c:pt>
                <c:pt idx="14128">
                  <c:v>1609728</c:v>
                </c:pt>
                <c:pt idx="14129">
                  <c:v>1609728</c:v>
                </c:pt>
                <c:pt idx="14130">
                  <c:v>1609728</c:v>
                </c:pt>
                <c:pt idx="14131">
                  <c:v>1609728</c:v>
                </c:pt>
                <c:pt idx="14132">
                  <c:v>1609728</c:v>
                </c:pt>
                <c:pt idx="14133">
                  <c:v>1609728</c:v>
                </c:pt>
                <c:pt idx="14134">
                  <c:v>1609728</c:v>
                </c:pt>
                <c:pt idx="14135">
                  <c:v>1609728</c:v>
                </c:pt>
                <c:pt idx="14136">
                  <c:v>1609728</c:v>
                </c:pt>
                <c:pt idx="14137">
                  <c:v>1609728</c:v>
                </c:pt>
                <c:pt idx="14138">
                  <c:v>1609728</c:v>
                </c:pt>
                <c:pt idx="14139">
                  <c:v>1609728</c:v>
                </c:pt>
                <c:pt idx="14140">
                  <c:v>1609728</c:v>
                </c:pt>
                <c:pt idx="14141">
                  <c:v>1609728</c:v>
                </c:pt>
                <c:pt idx="14142">
                  <c:v>1609728</c:v>
                </c:pt>
                <c:pt idx="14143">
                  <c:v>1609728</c:v>
                </c:pt>
                <c:pt idx="14144">
                  <c:v>1609728</c:v>
                </c:pt>
                <c:pt idx="14145">
                  <c:v>1609728</c:v>
                </c:pt>
                <c:pt idx="14146">
                  <c:v>1609728</c:v>
                </c:pt>
                <c:pt idx="14147">
                  <c:v>1609728</c:v>
                </c:pt>
                <c:pt idx="14148">
                  <c:v>1609728</c:v>
                </c:pt>
                <c:pt idx="14149">
                  <c:v>1609728</c:v>
                </c:pt>
                <c:pt idx="14150">
                  <c:v>1609728</c:v>
                </c:pt>
                <c:pt idx="14151">
                  <c:v>1609728</c:v>
                </c:pt>
                <c:pt idx="14152">
                  <c:v>1609728</c:v>
                </c:pt>
                <c:pt idx="14153">
                  <c:v>1609728</c:v>
                </c:pt>
                <c:pt idx="14154">
                  <c:v>1609728</c:v>
                </c:pt>
                <c:pt idx="14155">
                  <c:v>1609728</c:v>
                </c:pt>
                <c:pt idx="14156">
                  <c:v>1609728</c:v>
                </c:pt>
                <c:pt idx="14157">
                  <c:v>1609728</c:v>
                </c:pt>
                <c:pt idx="14158">
                  <c:v>1609728</c:v>
                </c:pt>
                <c:pt idx="14159">
                  <c:v>1609728</c:v>
                </c:pt>
                <c:pt idx="14160">
                  <c:v>1609728</c:v>
                </c:pt>
                <c:pt idx="14161">
                  <c:v>1609728</c:v>
                </c:pt>
                <c:pt idx="14162">
                  <c:v>1609728</c:v>
                </c:pt>
                <c:pt idx="14163">
                  <c:v>1609728</c:v>
                </c:pt>
                <c:pt idx="14164">
                  <c:v>1609728</c:v>
                </c:pt>
                <c:pt idx="14165">
                  <c:v>1609728</c:v>
                </c:pt>
                <c:pt idx="14166">
                  <c:v>1609728</c:v>
                </c:pt>
                <c:pt idx="14167">
                  <c:v>1609728</c:v>
                </c:pt>
                <c:pt idx="14168">
                  <c:v>1609728</c:v>
                </c:pt>
                <c:pt idx="14169">
                  <c:v>1609728</c:v>
                </c:pt>
                <c:pt idx="14170">
                  <c:v>1609728</c:v>
                </c:pt>
                <c:pt idx="14171">
                  <c:v>1609728</c:v>
                </c:pt>
                <c:pt idx="14172">
                  <c:v>1609728</c:v>
                </c:pt>
                <c:pt idx="14173">
                  <c:v>1609728</c:v>
                </c:pt>
                <c:pt idx="14174">
                  <c:v>1609728</c:v>
                </c:pt>
                <c:pt idx="14175">
                  <c:v>1609728</c:v>
                </c:pt>
                <c:pt idx="14176">
                  <c:v>1609728</c:v>
                </c:pt>
                <c:pt idx="14177">
                  <c:v>1609728</c:v>
                </c:pt>
                <c:pt idx="14178">
                  <c:v>1609728</c:v>
                </c:pt>
                <c:pt idx="14179">
                  <c:v>1609728</c:v>
                </c:pt>
                <c:pt idx="14180">
                  <c:v>1609728</c:v>
                </c:pt>
                <c:pt idx="14181">
                  <c:v>1609728</c:v>
                </c:pt>
                <c:pt idx="14182">
                  <c:v>1609728</c:v>
                </c:pt>
                <c:pt idx="14183">
                  <c:v>1609728</c:v>
                </c:pt>
                <c:pt idx="14184">
                  <c:v>1609728</c:v>
                </c:pt>
                <c:pt idx="14185">
                  <c:v>1609728</c:v>
                </c:pt>
                <c:pt idx="14186">
                  <c:v>1609728</c:v>
                </c:pt>
                <c:pt idx="14187">
                  <c:v>1609728</c:v>
                </c:pt>
                <c:pt idx="14188">
                  <c:v>1609728</c:v>
                </c:pt>
                <c:pt idx="14189">
                  <c:v>1609728</c:v>
                </c:pt>
                <c:pt idx="14190">
                  <c:v>1609728</c:v>
                </c:pt>
                <c:pt idx="14191">
                  <c:v>1609728</c:v>
                </c:pt>
                <c:pt idx="14192">
                  <c:v>1609728</c:v>
                </c:pt>
                <c:pt idx="14193">
                  <c:v>1609728</c:v>
                </c:pt>
                <c:pt idx="14194">
                  <c:v>1609728</c:v>
                </c:pt>
                <c:pt idx="14195">
                  <c:v>1609728</c:v>
                </c:pt>
                <c:pt idx="14196">
                  <c:v>1609728</c:v>
                </c:pt>
                <c:pt idx="14197">
                  <c:v>1609728</c:v>
                </c:pt>
                <c:pt idx="14198">
                  <c:v>1609728</c:v>
                </c:pt>
                <c:pt idx="14199">
                  <c:v>1609728</c:v>
                </c:pt>
                <c:pt idx="14200">
                  <c:v>1609728</c:v>
                </c:pt>
                <c:pt idx="14201">
                  <c:v>1609728</c:v>
                </c:pt>
                <c:pt idx="14202">
                  <c:v>1609728</c:v>
                </c:pt>
                <c:pt idx="14203">
                  <c:v>1609728</c:v>
                </c:pt>
                <c:pt idx="14204">
                  <c:v>1609728</c:v>
                </c:pt>
                <c:pt idx="14205">
                  <c:v>1609728</c:v>
                </c:pt>
                <c:pt idx="14206">
                  <c:v>1609728</c:v>
                </c:pt>
                <c:pt idx="14207">
                  <c:v>1609728</c:v>
                </c:pt>
                <c:pt idx="14208">
                  <c:v>1609728</c:v>
                </c:pt>
                <c:pt idx="14209">
                  <c:v>1609728</c:v>
                </c:pt>
                <c:pt idx="14210">
                  <c:v>1609728</c:v>
                </c:pt>
                <c:pt idx="14211">
                  <c:v>1609728</c:v>
                </c:pt>
                <c:pt idx="14212">
                  <c:v>1609728</c:v>
                </c:pt>
                <c:pt idx="14213">
                  <c:v>1609728</c:v>
                </c:pt>
                <c:pt idx="14214">
                  <c:v>1609728</c:v>
                </c:pt>
                <c:pt idx="14215">
                  <c:v>1609728</c:v>
                </c:pt>
                <c:pt idx="14216">
                  <c:v>1609728</c:v>
                </c:pt>
                <c:pt idx="14217">
                  <c:v>1609728</c:v>
                </c:pt>
                <c:pt idx="14218">
                  <c:v>1609728</c:v>
                </c:pt>
                <c:pt idx="14219">
                  <c:v>1609728</c:v>
                </c:pt>
                <c:pt idx="14220">
                  <c:v>1609728</c:v>
                </c:pt>
                <c:pt idx="14221">
                  <c:v>1609728</c:v>
                </c:pt>
                <c:pt idx="14222">
                  <c:v>1609728</c:v>
                </c:pt>
                <c:pt idx="14223">
                  <c:v>1609728</c:v>
                </c:pt>
                <c:pt idx="14224">
                  <c:v>1609728</c:v>
                </c:pt>
                <c:pt idx="14225">
                  <c:v>1609728</c:v>
                </c:pt>
                <c:pt idx="14226">
                  <c:v>1609728</c:v>
                </c:pt>
                <c:pt idx="14227">
                  <c:v>1609728</c:v>
                </c:pt>
                <c:pt idx="14228">
                  <c:v>1609728</c:v>
                </c:pt>
                <c:pt idx="14229">
                  <c:v>1609728</c:v>
                </c:pt>
                <c:pt idx="14230">
                  <c:v>1609728</c:v>
                </c:pt>
                <c:pt idx="14231">
                  <c:v>1609728</c:v>
                </c:pt>
                <c:pt idx="14232">
                  <c:v>1609728</c:v>
                </c:pt>
                <c:pt idx="14233">
                  <c:v>1609728</c:v>
                </c:pt>
                <c:pt idx="14234">
                  <c:v>1609728</c:v>
                </c:pt>
                <c:pt idx="14235">
                  <c:v>1609728</c:v>
                </c:pt>
                <c:pt idx="14236">
                  <c:v>1609728</c:v>
                </c:pt>
                <c:pt idx="14237">
                  <c:v>1609728</c:v>
                </c:pt>
                <c:pt idx="14238">
                  <c:v>1609728</c:v>
                </c:pt>
                <c:pt idx="14239">
                  <c:v>1609728</c:v>
                </c:pt>
                <c:pt idx="14240">
                  <c:v>1609728</c:v>
                </c:pt>
                <c:pt idx="14241">
                  <c:v>1609728</c:v>
                </c:pt>
                <c:pt idx="14242">
                  <c:v>1609728</c:v>
                </c:pt>
                <c:pt idx="14243">
                  <c:v>1609728</c:v>
                </c:pt>
                <c:pt idx="14244">
                  <c:v>1609728</c:v>
                </c:pt>
                <c:pt idx="14245">
                  <c:v>1609728</c:v>
                </c:pt>
                <c:pt idx="14246">
                  <c:v>1609728</c:v>
                </c:pt>
                <c:pt idx="14247">
                  <c:v>1609728</c:v>
                </c:pt>
                <c:pt idx="14248">
                  <c:v>1609728</c:v>
                </c:pt>
                <c:pt idx="14249">
                  <c:v>1609728</c:v>
                </c:pt>
                <c:pt idx="14250">
                  <c:v>1609728</c:v>
                </c:pt>
                <c:pt idx="14251">
                  <c:v>1609728</c:v>
                </c:pt>
                <c:pt idx="14252">
                  <c:v>1609728</c:v>
                </c:pt>
                <c:pt idx="14253">
                  <c:v>1609728</c:v>
                </c:pt>
                <c:pt idx="14254">
                  <c:v>1609728</c:v>
                </c:pt>
                <c:pt idx="14255">
                  <c:v>1609728</c:v>
                </c:pt>
                <c:pt idx="14256">
                  <c:v>1609728</c:v>
                </c:pt>
                <c:pt idx="14257">
                  <c:v>1609728</c:v>
                </c:pt>
                <c:pt idx="14258">
                  <c:v>1609728</c:v>
                </c:pt>
                <c:pt idx="14259">
                  <c:v>1609728</c:v>
                </c:pt>
                <c:pt idx="14260">
                  <c:v>1609728</c:v>
                </c:pt>
                <c:pt idx="14261">
                  <c:v>1609728</c:v>
                </c:pt>
                <c:pt idx="14262">
                  <c:v>1609728</c:v>
                </c:pt>
                <c:pt idx="14263">
                  <c:v>1609728</c:v>
                </c:pt>
                <c:pt idx="14264">
                  <c:v>1609728</c:v>
                </c:pt>
                <c:pt idx="14265">
                  <c:v>1609728</c:v>
                </c:pt>
                <c:pt idx="14266">
                  <c:v>1609728</c:v>
                </c:pt>
                <c:pt idx="14267">
                  <c:v>1609728</c:v>
                </c:pt>
                <c:pt idx="14268">
                  <c:v>1609728</c:v>
                </c:pt>
                <c:pt idx="14269">
                  <c:v>1609728</c:v>
                </c:pt>
                <c:pt idx="14270">
                  <c:v>1609728</c:v>
                </c:pt>
                <c:pt idx="14271">
                  <c:v>1609728</c:v>
                </c:pt>
                <c:pt idx="14272">
                  <c:v>1609728</c:v>
                </c:pt>
                <c:pt idx="14273">
                  <c:v>1609728</c:v>
                </c:pt>
                <c:pt idx="14274">
                  <c:v>1609728</c:v>
                </c:pt>
                <c:pt idx="14275">
                  <c:v>1609728</c:v>
                </c:pt>
                <c:pt idx="14276">
                  <c:v>1609728</c:v>
                </c:pt>
                <c:pt idx="14277">
                  <c:v>1609728</c:v>
                </c:pt>
                <c:pt idx="14278">
                  <c:v>1609728</c:v>
                </c:pt>
                <c:pt idx="14279">
                  <c:v>1609728</c:v>
                </c:pt>
                <c:pt idx="14280">
                  <c:v>1609728</c:v>
                </c:pt>
                <c:pt idx="14281">
                  <c:v>1609728</c:v>
                </c:pt>
                <c:pt idx="14282">
                  <c:v>1609728</c:v>
                </c:pt>
                <c:pt idx="14283">
                  <c:v>1609728</c:v>
                </c:pt>
                <c:pt idx="14284">
                  <c:v>1609728</c:v>
                </c:pt>
                <c:pt idx="14285">
                  <c:v>1609728</c:v>
                </c:pt>
                <c:pt idx="14286">
                  <c:v>1609728</c:v>
                </c:pt>
                <c:pt idx="14287">
                  <c:v>1609728</c:v>
                </c:pt>
                <c:pt idx="14288">
                  <c:v>1609728</c:v>
                </c:pt>
                <c:pt idx="14289">
                  <c:v>1609728</c:v>
                </c:pt>
                <c:pt idx="14290">
                  <c:v>1609728</c:v>
                </c:pt>
                <c:pt idx="14291">
                  <c:v>1609728</c:v>
                </c:pt>
                <c:pt idx="14292">
                  <c:v>1609728</c:v>
                </c:pt>
                <c:pt idx="14293">
                  <c:v>1609728</c:v>
                </c:pt>
                <c:pt idx="14294">
                  <c:v>1609728</c:v>
                </c:pt>
                <c:pt idx="14295">
                  <c:v>1609728</c:v>
                </c:pt>
                <c:pt idx="14296">
                  <c:v>1609728</c:v>
                </c:pt>
                <c:pt idx="14297">
                  <c:v>1609728</c:v>
                </c:pt>
                <c:pt idx="14298">
                  <c:v>1609728</c:v>
                </c:pt>
                <c:pt idx="14299">
                  <c:v>1609728</c:v>
                </c:pt>
                <c:pt idx="14300">
                  <c:v>1609728</c:v>
                </c:pt>
                <c:pt idx="14301">
                  <c:v>1609728</c:v>
                </c:pt>
                <c:pt idx="14302">
                  <c:v>1609728</c:v>
                </c:pt>
                <c:pt idx="14303">
                  <c:v>1609728</c:v>
                </c:pt>
                <c:pt idx="14304">
                  <c:v>1609728</c:v>
                </c:pt>
                <c:pt idx="14305">
                  <c:v>1609728</c:v>
                </c:pt>
                <c:pt idx="14306">
                  <c:v>1609728</c:v>
                </c:pt>
                <c:pt idx="14307">
                  <c:v>1609728</c:v>
                </c:pt>
                <c:pt idx="14308">
                  <c:v>1609728</c:v>
                </c:pt>
                <c:pt idx="14309">
                  <c:v>1609728</c:v>
                </c:pt>
                <c:pt idx="14310">
                  <c:v>1609728</c:v>
                </c:pt>
                <c:pt idx="14311">
                  <c:v>1609728</c:v>
                </c:pt>
                <c:pt idx="14312">
                  <c:v>1609728</c:v>
                </c:pt>
                <c:pt idx="14313">
                  <c:v>1609728</c:v>
                </c:pt>
                <c:pt idx="14314">
                  <c:v>1609728</c:v>
                </c:pt>
                <c:pt idx="14315">
                  <c:v>1609728</c:v>
                </c:pt>
                <c:pt idx="14316">
                  <c:v>1609728</c:v>
                </c:pt>
                <c:pt idx="14317">
                  <c:v>1609728</c:v>
                </c:pt>
                <c:pt idx="14318">
                  <c:v>1609728</c:v>
                </c:pt>
                <c:pt idx="14319">
                  <c:v>1609728</c:v>
                </c:pt>
                <c:pt idx="14320">
                  <c:v>1609728</c:v>
                </c:pt>
                <c:pt idx="14321">
                  <c:v>1609728</c:v>
                </c:pt>
                <c:pt idx="14322">
                  <c:v>1609728</c:v>
                </c:pt>
                <c:pt idx="14323">
                  <c:v>1609728</c:v>
                </c:pt>
                <c:pt idx="14324">
                  <c:v>1609728</c:v>
                </c:pt>
                <c:pt idx="14325">
                  <c:v>1609728</c:v>
                </c:pt>
                <c:pt idx="14326">
                  <c:v>1609728</c:v>
                </c:pt>
                <c:pt idx="14327">
                  <c:v>1609728</c:v>
                </c:pt>
                <c:pt idx="14328">
                  <c:v>1609728</c:v>
                </c:pt>
                <c:pt idx="14329">
                  <c:v>1609728</c:v>
                </c:pt>
                <c:pt idx="14330">
                  <c:v>1609728</c:v>
                </c:pt>
                <c:pt idx="14331">
                  <c:v>1609728</c:v>
                </c:pt>
                <c:pt idx="14332">
                  <c:v>1609728</c:v>
                </c:pt>
                <c:pt idx="14333">
                  <c:v>1609728</c:v>
                </c:pt>
                <c:pt idx="14334">
                  <c:v>1609728</c:v>
                </c:pt>
                <c:pt idx="14335">
                  <c:v>1609728</c:v>
                </c:pt>
                <c:pt idx="14336">
                  <c:v>1609728</c:v>
                </c:pt>
                <c:pt idx="14337">
                  <c:v>1609728</c:v>
                </c:pt>
                <c:pt idx="14338">
                  <c:v>1609728</c:v>
                </c:pt>
                <c:pt idx="14339">
                  <c:v>1609728</c:v>
                </c:pt>
                <c:pt idx="14340">
                  <c:v>1609728</c:v>
                </c:pt>
                <c:pt idx="14341">
                  <c:v>1609728</c:v>
                </c:pt>
                <c:pt idx="14342">
                  <c:v>1609728</c:v>
                </c:pt>
                <c:pt idx="14343">
                  <c:v>1609728</c:v>
                </c:pt>
                <c:pt idx="14344">
                  <c:v>1609728</c:v>
                </c:pt>
                <c:pt idx="14345">
                  <c:v>1609728</c:v>
                </c:pt>
                <c:pt idx="14346">
                  <c:v>1609728</c:v>
                </c:pt>
                <c:pt idx="14347">
                  <c:v>1609728</c:v>
                </c:pt>
                <c:pt idx="14348">
                  <c:v>1609728</c:v>
                </c:pt>
                <c:pt idx="14349">
                  <c:v>1609728</c:v>
                </c:pt>
                <c:pt idx="14350">
                  <c:v>1609728</c:v>
                </c:pt>
                <c:pt idx="14351">
                  <c:v>1609728</c:v>
                </c:pt>
                <c:pt idx="14352">
                  <c:v>1609728</c:v>
                </c:pt>
                <c:pt idx="14353">
                  <c:v>1609728</c:v>
                </c:pt>
                <c:pt idx="14354">
                  <c:v>1609728</c:v>
                </c:pt>
                <c:pt idx="14355">
                  <c:v>1609728</c:v>
                </c:pt>
                <c:pt idx="14356">
                  <c:v>1609728</c:v>
                </c:pt>
                <c:pt idx="14357">
                  <c:v>1609728</c:v>
                </c:pt>
                <c:pt idx="14358">
                  <c:v>1609728</c:v>
                </c:pt>
                <c:pt idx="14359">
                  <c:v>1609728</c:v>
                </c:pt>
                <c:pt idx="14360">
                  <c:v>1609728</c:v>
                </c:pt>
                <c:pt idx="14361">
                  <c:v>1609728</c:v>
                </c:pt>
                <c:pt idx="14362">
                  <c:v>1609728</c:v>
                </c:pt>
                <c:pt idx="14363">
                  <c:v>1609728</c:v>
                </c:pt>
                <c:pt idx="14364">
                  <c:v>1609728</c:v>
                </c:pt>
                <c:pt idx="14365">
                  <c:v>1609728</c:v>
                </c:pt>
                <c:pt idx="14366">
                  <c:v>1609728</c:v>
                </c:pt>
                <c:pt idx="14367">
                  <c:v>1609728</c:v>
                </c:pt>
                <c:pt idx="14368">
                  <c:v>1609728</c:v>
                </c:pt>
                <c:pt idx="14369">
                  <c:v>1609728</c:v>
                </c:pt>
                <c:pt idx="14370">
                  <c:v>1609728</c:v>
                </c:pt>
                <c:pt idx="14371">
                  <c:v>1609728</c:v>
                </c:pt>
                <c:pt idx="14372">
                  <c:v>1609728</c:v>
                </c:pt>
                <c:pt idx="14373">
                  <c:v>1609728</c:v>
                </c:pt>
                <c:pt idx="14374">
                  <c:v>1609728</c:v>
                </c:pt>
                <c:pt idx="14375">
                  <c:v>1609728</c:v>
                </c:pt>
                <c:pt idx="14376">
                  <c:v>1609728</c:v>
                </c:pt>
                <c:pt idx="14377">
                  <c:v>1609728</c:v>
                </c:pt>
                <c:pt idx="14378">
                  <c:v>1609728</c:v>
                </c:pt>
                <c:pt idx="14379">
                  <c:v>1609728</c:v>
                </c:pt>
                <c:pt idx="14380">
                  <c:v>1609728</c:v>
                </c:pt>
                <c:pt idx="14381">
                  <c:v>1609728</c:v>
                </c:pt>
                <c:pt idx="14382">
                  <c:v>1609728</c:v>
                </c:pt>
                <c:pt idx="14383">
                  <c:v>1609728</c:v>
                </c:pt>
                <c:pt idx="14384">
                  <c:v>1609728</c:v>
                </c:pt>
                <c:pt idx="14385">
                  <c:v>1609728</c:v>
                </c:pt>
                <c:pt idx="14386">
                  <c:v>1609728</c:v>
                </c:pt>
                <c:pt idx="14387">
                  <c:v>1609728</c:v>
                </c:pt>
                <c:pt idx="14388">
                  <c:v>1609728</c:v>
                </c:pt>
                <c:pt idx="14389">
                  <c:v>1609728</c:v>
                </c:pt>
                <c:pt idx="14390">
                  <c:v>1609728</c:v>
                </c:pt>
                <c:pt idx="14391">
                  <c:v>1609728</c:v>
                </c:pt>
                <c:pt idx="14392">
                  <c:v>1609728</c:v>
                </c:pt>
                <c:pt idx="14393">
                  <c:v>1609728</c:v>
                </c:pt>
                <c:pt idx="14394">
                  <c:v>1609728</c:v>
                </c:pt>
                <c:pt idx="14395">
                  <c:v>1609728</c:v>
                </c:pt>
                <c:pt idx="14396">
                  <c:v>1609728</c:v>
                </c:pt>
                <c:pt idx="14397">
                  <c:v>1609728</c:v>
                </c:pt>
                <c:pt idx="14398">
                  <c:v>1609728</c:v>
                </c:pt>
                <c:pt idx="14399">
                  <c:v>1609728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677856"/>
        <c:axId val="301678976"/>
      </c:lineChart>
      <c:catAx>
        <c:axId val="301677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1678976"/>
        <c:crosses val="autoZero"/>
        <c:auto val="1"/>
        <c:lblAlgn val="ctr"/>
        <c:lblOffset val="100"/>
        <c:noMultiLvlLbl val="0"/>
      </c:catAx>
      <c:valAx>
        <c:axId val="301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167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9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5000" r="5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3656" y="1551734"/>
            <a:ext cx="9144000" cy="2387600"/>
          </a:xfrm>
        </p:spPr>
        <p:txBody>
          <a:bodyPr>
            <a:normAutofit/>
          </a:bodyPr>
          <a:lstStyle/>
          <a:p>
            <a:r>
              <a:rPr lang="de-DE" b="1" dirty="0" smtClean="0"/>
              <a:t>MQTT-Benchmark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Speicher- und Datennetze im </a:t>
            </a:r>
            <a:r>
              <a:rPr lang="de-DE" sz="2400" dirty="0" err="1" smtClean="0"/>
              <a:t>IoT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6779" y="6030119"/>
            <a:ext cx="9144000" cy="1655762"/>
          </a:xfrm>
        </p:spPr>
        <p:txBody>
          <a:bodyPr/>
          <a:lstStyle/>
          <a:p>
            <a:r>
              <a:rPr lang="de-DE" dirty="0" smtClean="0"/>
              <a:t>Von Patrick </a:t>
            </a:r>
            <a:r>
              <a:rPr lang="de-DE" dirty="0" err="1" smtClean="0"/>
              <a:t>Olinger</a:t>
            </a:r>
            <a:r>
              <a:rPr lang="de-DE" dirty="0" smtClean="0"/>
              <a:t> und David Tarnow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7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 des Zeitintervalls – C++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3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Langzeitmessung – C: Subscriber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41001"/>
              </p:ext>
            </p:extLst>
          </p:nvPr>
        </p:nvGraphicFramePr>
        <p:xfrm>
          <a:off x="421419" y="118822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820190"/>
              </p:ext>
            </p:extLst>
          </p:nvPr>
        </p:nvGraphicFramePr>
        <p:xfrm>
          <a:off x="421419" y="368046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362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Langzeitmessung – C: Publisher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478361"/>
              </p:ext>
            </p:extLst>
          </p:nvPr>
        </p:nvGraphicFramePr>
        <p:xfrm>
          <a:off x="421418" y="91713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163342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019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RAM-Auslastung</a:t>
            </a:r>
          </a:p>
          <a:p>
            <a:pPr lvl="1"/>
            <a:r>
              <a:rPr lang="de-DE" dirty="0" smtClean="0"/>
              <a:t>Größtenteils Abhängig von Nachrichtengröße</a:t>
            </a:r>
          </a:p>
          <a:p>
            <a:pPr lvl="1"/>
            <a:r>
              <a:rPr lang="de-DE" dirty="0" smtClean="0"/>
              <a:t>C: gering, C++: mittel, C#: hoch</a:t>
            </a:r>
          </a:p>
          <a:p>
            <a:r>
              <a:rPr lang="de-DE" dirty="0" smtClean="0"/>
              <a:t>CPU-Auslastung</a:t>
            </a:r>
          </a:p>
          <a:p>
            <a:pPr lvl="1"/>
            <a:r>
              <a:rPr lang="de-DE" dirty="0" smtClean="0"/>
              <a:t>Größtenteils Abhängig von Zeitintervall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785" y="230270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Zielsetzung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Implementierung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Auswirkung der Nachrichtengröße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Auswirkung des Zeitintervalls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Langzeitmessungen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9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Implementierung von</a:t>
            </a:r>
            <a:endParaRPr lang="de-DE" dirty="0"/>
          </a:p>
          <a:p>
            <a:pPr lvl="1"/>
            <a:r>
              <a:rPr lang="de-DE" sz="1900" dirty="0" err="1" smtClean="0"/>
              <a:t>Paho</a:t>
            </a:r>
            <a:r>
              <a:rPr lang="de-DE" sz="1900" dirty="0" smtClean="0"/>
              <a:t> MQTT-Client in C</a:t>
            </a:r>
          </a:p>
          <a:p>
            <a:pPr lvl="1"/>
            <a:r>
              <a:rPr lang="de-DE" sz="1900" dirty="0" err="1" smtClean="0"/>
              <a:t>Paho</a:t>
            </a:r>
            <a:r>
              <a:rPr lang="de-DE" sz="1900" dirty="0" smtClean="0"/>
              <a:t> MQTT-Client in C#</a:t>
            </a:r>
          </a:p>
          <a:p>
            <a:pPr lvl="1"/>
            <a:r>
              <a:rPr lang="de-DE" sz="1900" dirty="0" err="1" smtClean="0"/>
              <a:t>Qt</a:t>
            </a:r>
            <a:r>
              <a:rPr lang="de-DE" sz="1900" dirty="0" smtClean="0"/>
              <a:t> MQTT-Client in C++</a:t>
            </a:r>
          </a:p>
          <a:p>
            <a:r>
              <a:rPr lang="de-DE" dirty="0" smtClean="0"/>
              <a:t>Messung</a:t>
            </a:r>
          </a:p>
          <a:p>
            <a:pPr lvl="1"/>
            <a:r>
              <a:rPr lang="de-DE" sz="1900" dirty="0" smtClean="0"/>
              <a:t>RAM-Verbrauch</a:t>
            </a:r>
          </a:p>
          <a:p>
            <a:pPr lvl="1"/>
            <a:r>
              <a:rPr lang="de-DE" sz="1900" dirty="0" smtClean="0"/>
              <a:t>CPU-Nutzung</a:t>
            </a:r>
          </a:p>
          <a:p>
            <a:r>
              <a:rPr lang="de-DE" dirty="0" smtClean="0"/>
              <a:t>Auswirkung der Nachrichtengröße</a:t>
            </a:r>
          </a:p>
          <a:p>
            <a:pPr lvl="1"/>
            <a:r>
              <a:rPr lang="de-DE" sz="1900" dirty="0" smtClean="0"/>
              <a:t>Zeitintervall: 100 </a:t>
            </a:r>
            <a:r>
              <a:rPr lang="de-DE" sz="1900" dirty="0" err="1" smtClean="0"/>
              <a:t>ms</a:t>
            </a:r>
            <a:endParaRPr lang="de-DE" sz="1900" dirty="0" smtClean="0"/>
          </a:p>
          <a:p>
            <a:pPr lvl="1"/>
            <a:r>
              <a:rPr lang="de-DE" sz="1900" dirty="0" smtClean="0"/>
              <a:t>Nachrichtengröße: 0, 1.000, 100.000, 1.000.000 </a:t>
            </a:r>
            <a:r>
              <a:rPr lang="de-DE" sz="1900" dirty="0" err="1" smtClean="0"/>
              <a:t>bytes</a:t>
            </a:r>
            <a:endParaRPr lang="de-DE" sz="1900" dirty="0" smtClean="0"/>
          </a:p>
          <a:p>
            <a:r>
              <a:rPr lang="de-DE" dirty="0" smtClean="0"/>
              <a:t>Auswirkung des Zeitintervalls</a:t>
            </a:r>
          </a:p>
          <a:p>
            <a:pPr lvl="1"/>
            <a:r>
              <a:rPr lang="de-DE" sz="1900" dirty="0" smtClean="0"/>
              <a:t>Zeitintervall: 10 </a:t>
            </a:r>
            <a:r>
              <a:rPr lang="de-DE" sz="1900" dirty="0" err="1" smtClean="0"/>
              <a:t>ms</a:t>
            </a:r>
            <a:r>
              <a:rPr lang="de-DE" sz="1900" dirty="0" smtClean="0"/>
              <a:t>, 100 </a:t>
            </a:r>
            <a:r>
              <a:rPr lang="de-DE" sz="1900" dirty="0" err="1" smtClean="0"/>
              <a:t>ms</a:t>
            </a:r>
            <a:r>
              <a:rPr lang="de-DE" sz="1900" dirty="0" smtClean="0"/>
              <a:t>, 1.000 </a:t>
            </a:r>
            <a:r>
              <a:rPr lang="de-DE" sz="1900" dirty="0" err="1" smtClean="0"/>
              <a:t>ms</a:t>
            </a:r>
            <a:endParaRPr lang="de-DE" sz="1900" dirty="0" smtClean="0"/>
          </a:p>
          <a:p>
            <a:pPr lvl="1"/>
            <a:r>
              <a:rPr lang="de-DE" sz="1900" dirty="0" smtClean="0"/>
              <a:t>Nachrichtengröße: 100.000 </a:t>
            </a:r>
            <a:r>
              <a:rPr lang="de-DE" sz="1900" dirty="0" err="1" smtClean="0"/>
              <a:t>bytes</a:t>
            </a:r>
            <a:endParaRPr lang="de-DE" sz="19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55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88610"/>
            <a:ext cx="10515600" cy="4351338"/>
          </a:xfrm>
        </p:spPr>
        <p:txBody>
          <a:bodyPr/>
          <a:lstStyle/>
          <a:p>
            <a:r>
              <a:rPr lang="de-DE" dirty="0" smtClean="0"/>
              <a:t>Jeweils 2 Publisher und Subscriber (Windows)</a:t>
            </a:r>
          </a:p>
          <a:p>
            <a:r>
              <a:rPr lang="de-DE" dirty="0" smtClean="0"/>
              <a:t>MQTT-Broker </a:t>
            </a:r>
            <a:r>
              <a:rPr lang="de-DE" dirty="0" err="1" smtClean="0"/>
              <a:t>Mosquitto</a:t>
            </a:r>
            <a:r>
              <a:rPr lang="de-DE" dirty="0" smtClean="0"/>
              <a:t> (Linux)</a:t>
            </a:r>
          </a:p>
          <a:p>
            <a:r>
              <a:rPr lang="de-DE" dirty="0" smtClean="0"/>
              <a:t>Publisher veröffentlichen in vorgegebenem Zeitintervall</a:t>
            </a:r>
          </a:p>
          <a:p>
            <a:r>
              <a:rPr lang="de-DE" dirty="0" smtClean="0"/>
              <a:t>Subscriber beobachten die Topics</a:t>
            </a:r>
          </a:p>
          <a:p>
            <a:r>
              <a:rPr lang="de-DE" dirty="0" smtClean="0"/>
              <a:t>Messung von jeweils einem Subscriber / Publisher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 der Nachrichtengröße – 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7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 der Nachrichtengröße – C#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3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 der Nachrichtengröße – C++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8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 des Zeitintervalls – 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 des Zeitintervalls – C#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47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43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MQTT-Benchmark Speicher- und Datennetze im IoT</vt:lpstr>
      <vt:lpstr>Agenda</vt:lpstr>
      <vt:lpstr>Zielsetzung</vt:lpstr>
      <vt:lpstr>Implementierung</vt:lpstr>
      <vt:lpstr>Auswirkung der Nachrichtengröße – C</vt:lpstr>
      <vt:lpstr>Auswirkung der Nachrichtengröße – C#</vt:lpstr>
      <vt:lpstr>Auswirkung der Nachrichtengröße – C++</vt:lpstr>
      <vt:lpstr>Auswirkung des Zeitintervalls – C</vt:lpstr>
      <vt:lpstr>Auswirkung des Zeitintervalls – C#</vt:lpstr>
      <vt:lpstr>Auswirkung des Zeitintervalls – C++</vt:lpstr>
      <vt:lpstr>Langzeitmessung – C: Subscriber</vt:lpstr>
      <vt:lpstr>Langzeitmessung – C: Publisher</vt:lpstr>
      <vt:lpstr>Fazit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MQTT-Benchmark</dc:title>
  <dc:creator>Tarnow David</dc:creator>
  <cp:lastModifiedBy>Tarnow David</cp:lastModifiedBy>
  <cp:revision>4</cp:revision>
  <dcterms:created xsi:type="dcterms:W3CDTF">2018-06-18T16:47:06Z</dcterms:created>
  <dcterms:modified xsi:type="dcterms:W3CDTF">2018-06-18T17:13:36Z</dcterms:modified>
</cp:coreProperties>
</file>