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handoutMasterIdLst>
    <p:handoutMasterId r:id="rId14"/>
  </p:handoutMasterIdLst>
  <p:sldIdLst>
    <p:sldId id="257" r:id="rId3"/>
    <p:sldId id="266" r:id="rId4"/>
    <p:sldId id="261" r:id="rId5"/>
    <p:sldId id="274" r:id="rId6"/>
    <p:sldId id="275" r:id="rId7"/>
    <p:sldId id="267" r:id="rId8"/>
    <p:sldId id="276" r:id="rId9"/>
    <p:sldId id="264" r:id="rId10"/>
    <p:sldId id="268" r:id="rId11"/>
    <p:sldId id="269" r:id="rId12"/>
  </p:sldIdLst>
  <p:sldSz cx="12188825"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6" autoAdjust="0"/>
  </p:normalViewPr>
  <p:slideViewPr>
    <p:cSldViewPr showGuides="1">
      <p:cViewPr varScale="1">
        <p:scale>
          <a:sx n="65" d="100"/>
          <a:sy n="65" d="100"/>
        </p:scale>
        <p:origin x="48" y="62"/>
      </p:cViewPr>
      <p:guideLst>
        <p:guide orient="horz" pos="2160"/>
        <p:guide pos="3839"/>
      </p:guideLst>
    </p:cSldViewPr>
  </p:slideViewPr>
  <p:notesTextViewPr>
    <p:cViewPr>
      <p:scale>
        <a:sx n="1" d="1"/>
        <a:sy n="1" d="1"/>
      </p:scale>
      <p:origin x="0" y="0"/>
    </p:cViewPr>
  </p:notesTextViewPr>
  <p:notesViewPr>
    <p:cSldViewPr>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C940E99-23A6-43C4-A611-FB665A92AD14}" type="datetime2">
              <a:rPr lang="zh-CN" altLang="en-US" smtClean="0">
                <a:latin typeface="微软雅黑" panose="020B0503020204020204" pitchFamily="34" charset="-122"/>
                <a:ea typeface="微软雅黑" panose="020B0503020204020204" pitchFamily="34" charset="-122"/>
              </a:rPr>
            </a:fld>
            <a:endParaRPr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A4CBEF8-5CDE-472B-839B-B8BB0C881006}" type="slidenum">
              <a:rPr>
                <a:latin typeface="微软雅黑" panose="020B0503020204020204" pitchFamily="34" charset="-122"/>
                <a:ea typeface="微软雅黑" panose="020B0503020204020204" pitchFamily="34" charset="-122"/>
              </a:rPr>
            </a:fld>
            <a:endParaRPr dirty="0">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DFA76008-2C1D-4D24-8C55-C1A111CE3C9E}" type="datetime2">
              <a:rPr lang="zh-CN" altLang="en-US" smtClean="0"/>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6BB98AFB-CB0D-4DFE-87B9-B4B0D0DE73CD}" type="slidenum">
              <a:rPr lang="en-US" altLang="zh-CN" smtClean="0"/>
            </a:fld>
            <a:endParaRPr lang="en-US" altLang="zh-CN"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065214" y="533400"/>
            <a:ext cx="5029200" cy="2514601"/>
          </a:xfrm>
        </p:spPr>
        <p:txBody>
          <a:bodyPr rtlCol="0">
            <a:normAutofit/>
          </a:bodyPr>
          <a:lstStyle>
            <a:lvl1pPr>
              <a:lnSpc>
                <a:spcPct val="100000"/>
              </a:lnSpc>
              <a:defRPr sz="540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065212" y="3403600"/>
            <a:ext cx="5029201" cy="1397000"/>
          </a:xfrm>
        </p:spPr>
        <p:txBody>
          <a:bodyPr rtlCol="0">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单击此处编辑母版副标题样式</a:t>
            </a:r>
            <a:endParaRPr lang="zh-CN" altLang="en-US" noProof="0" dirty="0"/>
          </a:p>
        </p:txBody>
      </p:sp>
      <p:sp>
        <p:nvSpPr>
          <p:cNvPr id="5" name="页脚占位符 4"/>
          <p:cNvSpPr>
            <a:spLocks noGrp="1"/>
          </p:cNvSpPr>
          <p:nvPr>
            <p:ph type="ftr" sz="quarter" idx="11"/>
          </p:nvPr>
        </p:nvSpPr>
        <p:spPr/>
        <p:txBody>
          <a:bodyPr rtlCol="0"/>
          <a:lstStyle/>
          <a:p>
            <a:pPr rtl="0"/>
            <a:r>
              <a:rPr lang="en-US"/>
              <a:t>添加页脚</a:t>
            </a:r>
            <a:endParaRPr dirty="0"/>
          </a:p>
        </p:txBody>
      </p:sp>
      <p:sp>
        <p:nvSpPr>
          <p:cNvPr id="4" name="日期占位符 3"/>
          <p:cNvSpPr>
            <a:spLocks noGrp="1"/>
          </p:cNvSpPr>
          <p:nvPr>
            <p:ph type="dt" sz="half" idx="10"/>
          </p:nvPr>
        </p:nvSpPr>
        <p:spPr/>
        <p:txBody>
          <a:bodyPr rtlCol="0"/>
          <a:lstStyle/>
          <a:p>
            <a:pPr rtl="0"/>
            <a:fld id="{A41BFB95-0BAE-4636-B2C2-74C776BEA3FD}" type="datetime2">
              <a:rPr lang="zh-CN" altLang="en-US" smtClean="0"/>
            </a:fld>
            <a:endParaRPr dirty="0"/>
          </a:p>
        </p:txBody>
      </p:sp>
      <p:sp>
        <p:nvSpPr>
          <p:cNvPr id="6" name="幻灯片编号占位符 5"/>
          <p:cNvSpPr>
            <a:spLocks noGrp="1"/>
          </p:cNvSpPr>
          <p:nvPr>
            <p:ph type="sldNum" sz="quarter" idx="12"/>
          </p:nvPr>
        </p:nvSpPr>
        <p:spPr/>
        <p:txBody>
          <a:bodyPr rtlCol="0"/>
          <a:lstStyle/>
          <a:p>
            <a:pPr rtl="0"/>
            <a:fld id="{AAEAE4A8-A6E5-453E-B946-FB774B73F48C}"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p>
            <a:pPr rtl="0"/>
            <a:r>
              <a:rPr lang="en-US" dirty="0"/>
              <a:t>添加页脚</a:t>
            </a:r>
            <a:endParaRPr dirty="0"/>
          </a:p>
        </p:txBody>
      </p:sp>
      <p:sp>
        <p:nvSpPr>
          <p:cNvPr id="4" name="日期占位符 3"/>
          <p:cNvSpPr>
            <a:spLocks noGrp="1"/>
          </p:cNvSpPr>
          <p:nvPr>
            <p:ph type="dt" sz="half" idx="10"/>
          </p:nvPr>
        </p:nvSpPr>
        <p:spPr/>
        <p:txBody>
          <a:bodyPr rtlCol="0"/>
          <a:lstStyle/>
          <a:p>
            <a:pPr rtl="0"/>
            <a:fld id="{4B33DACD-BE04-4898-BB64-401C0E7F6E68}" type="datetime2">
              <a:rPr lang="zh-CN" altLang="en-US" smtClean="0"/>
            </a:fld>
            <a:endParaRPr dirty="0"/>
          </a:p>
        </p:txBody>
      </p:sp>
      <p:sp>
        <p:nvSpPr>
          <p:cNvPr id="6" name="幻灯片编号占位符 5"/>
          <p:cNvSpPr>
            <a:spLocks noGrp="1"/>
          </p:cNvSpPr>
          <p:nvPr>
            <p:ph type="sldNum" sz="quarter" idx="12"/>
          </p:nvPr>
        </p:nvSpPr>
        <p:spPr/>
        <p:txBody>
          <a:bodyPr rtlCol="0"/>
          <a:lstStyle/>
          <a:p>
            <a:pPr rtl="0"/>
            <a:fld id="{AAEAE4A8-A6E5-453E-B946-FB774B73F48C}"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761412" y="533400"/>
            <a:ext cx="2362201" cy="5486400"/>
          </a:xfrm>
        </p:spPr>
        <p:txBody>
          <a:bodyPr vert="eaVert"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a:xfrm>
            <a:off x="1065213" y="533400"/>
            <a:ext cx="7467599" cy="5486400"/>
          </a:xfrm>
        </p:spPr>
        <p:txBody>
          <a:bodyPr vert="eaVert" rtlCol="0"/>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p>
            <a:pPr rtl="0"/>
            <a:r>
              <a:rPr lang="en-US"/>
              <a:t>添加页脚</a:t>
            </a:r>
            <a:endParaRPr dirty="0"/>
          </a:p>
        </p:txBody>
      </p:sp>
      <p:sp>
        <p:nvSpPr>
          <p:cNvPr id="4" name="日期占位符 3"/>
          <p:cNvSpPr>
            <a:spLocks noGrp="1"/>
          </p:cNvSpPr>
          <p:nvPr>
            <p:ph type="dt" sz="half" idx="10"/>
          </p:nvPr>
        </p:nvSpPr>
        <p:spPr/>
        <p:txBody>
          <a:bodyPr rtlCol="0"/>
          <a:lstStyle/>
          <a:p>
            <a:pPr rtl="0"/>
            <a:fld id="{6AB14BB1-C2EF-4EC5-BD9D-426A24C7202E}" type="datetime2">
              <a:rPr lang="zh-CN" altLang="en-US" smtClean="0"/>
            </a:fld>
            <a:endParaRPr dirty="0"/>
          </a:p>
        </p:txBody>
      </p:sp>
      <p:sp>
        <p:nvSpPr>
          <p:cNvPr id="6" name="幻灯片编号占位符 5"/>
          <p:cNvSpPr>
            <a:spLocks noGrp="1"/>
          </p:cNvSpPr>
          <p:nvPr>
            <p:ph type="sldNum" sz="quarter" idx="12"/>
          </p:nvPr>
        </p:nvSpPr>
        <p:spPr/>
        <p:txBody>
          <a:bodyPr rtlCol="0"/>
          <a:lstStyle/>
          <a:p>
            <a:pPr rtl="0"/>
            <a:fld id="{AAEAE4A8-A6E5-453E-B946-FB774B73F48C}"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p>
            <a:pPr rtl="0"/>
            <a:r>
              <a:rPr lang="en-US"/>
              <a:t>添加页脚</a:t>
            </a:r>
            <a:endParaRPr dirty="0"/>
          </a:p>
        </p:txBody>
      </p:sp>
      <p:sp>
        <p:nvSpPr>
          <p:cNvPr id="4" name="日期占位符 3"/>
          <p:cNvSpPr>
            <a:spLocks noGrp="1"/>
          </p:cNvSpPr>
          <p:nvPr>
            <p:ph type="dt" sz="half" idx="10"/>
          </p:nvPr>
        </p:nvSpPr>
        <p:spPr/>
        <p:txBody>
          <a:bodyPr rtlCol="0"/>
          <a:lstStyle/>
          <a:p>
            <a:pPr rtl="0"/>
            <a:fld id="{96D8BDC3-2174-430E-B891-3599484079E9}" type="datetime2">
              <a:rPr lang="zh-CN" altLang="en-US" smtClean="0"/>
            </a:fld>
            <a:endParaRPr dirty="0"/>
          </a:p>
        </p:txBody>
      </p:sp>
      <p:sp>
        <p:nvSpPr>
          <p:cNvPr id="6" name="幻灯片编号占位符 5"/>
          <p:cNvSpPr>
            <a:spLocks noGrp="1"/>
          </p:cNvSpPr>
          <p:nvPr>
            <p:ph type="sldNum" sz="quarter" idx="12"/>
          </p:nvPr>
        </p:nvSpPr>
        <p:spPr/>
        <p:txBody>
          <a:bodyPr rtlCol="0"/>
          <a:lstStyle/>
          <a:p>
            <a:pPr rtl="0"/>
            <a:fld id="{AAEAE4A8-A6E5-453E-B946-FB774B73F48C}"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65214" y="533400"/>
            <a:ext cx="8686800" cy="2286000"/>
          </a:xfrm>
        </p:spPr>
        <p:txBody>
          <a:bodyPr rtlCol="0" anchor="b">
            <a:normAutofit/>
          </a:bodyPr>
          <a:lstStyle>
            <a:lvl1pPr algn="l">
              <a:defRPr sz="5400" b="1" cap="none" baseline="0"/>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065214" y="3124200"/>
            <a:ext cx="8686800" cy="1371600"/>
          </a:xfrm>
        </p:spPr>
        <p:txBody>
          <a:bodyPr rtlCol="0"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endParaRPr lang="zh-CN" altLang="en-US" noProof="0"/>
          </a:p>
        </p:txBody>
      </p:sp>
      <p:sp>
        <p:nvSpPr>
          <p:cNvPr id="5" name="页脚占位符 4"/>
          <p:cNvSpPr>
            <a:spLocks noGrp="1"/>
          </p:cNvSpPr>
          <p:nvPr>
            <p:ph type="ftr" sz="quarter" idx="11"/>
          </p:nvPr>
        </p:nvSpPr>
        <p:spPr/>
        <p:txBody>
          <a:bodyPr rtlCol="0"/>
          <a:lstStyle/>
          <a:p>
            <a:pPr rtl="0"/>
            <a:r>
              <a:rPr lang="en-US"/>
              <a:t>添加页脚</a:t>
            </a:r>
            <a:endParaRPr dirty="0"/>
          </a:p>
        </p:txBody>
      </p:sp>
      <p:sp>
        <p:nvSpPr>
          <p:cNvPr id="4" name="日期占位符 3"/>
          <p:cNvSpPr>
            <a:spLocks noGrp="1"/>
          </p:cNvSpPr>
          <p:nvPr>
            <p:ph type="dt" sz="half" idx="10"/>
          </p:nvPr>
        </p:nvSpPr>
        <p:spPr/>
        <p:txBody>
          <a:bodyPr rtlCol="0"/>
          <a:lstStyle/>
          <a:p>
            <a:pPr rtl="0"/>
            <a:fld id="{7B5874DC-5433-47C5-9A0F-5E6EBAFB226F}" type="datetime2">
              <a:rPr lang="zh-CN" altLang="en-US" smtClean="0"/>
            </a:fld>
            <a:endParaRPr dirty="0"/>
          </a:p>
        </p:txBody>
      </p:sp>
      <p:sp>
        <p:nvSpPr>
          <p:cNvPr id="6" name="幻灯片编号占位符 5"/>
          <p:cNvSpPr>
            <a:spLocks noGrp="1"/>
          </p:cNvSpPr>
          <p:nvPr>
            <p:ph type="sldNum" sz="quarter" idx="12"/>
          </p:nvPr>
        </p:nvSpPr>
        <p:spPr/>
        <p:txBody>
          <a:bodyPr rtlCol="0"/>
          <a:lstStyle/>
          <a:p>
            <a:pPr rtl="0"/>
            <a:fld id="{AAEAE4A8-A6E5-453E-B946-FB774B73F48C}"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065212" y="1828800"/>
            <a:ext cx="4251960"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dirty="0"/>
          </a:p>
        </p:txBody>
      </p:sp>
      <p:sp>
        <p:nvSpPr>
          <p:cNvPr id="4" name="内容占位符 3"/>
          <p:cNvSpPr>
            <a:spLocks noGrp="1"/>
          </p:cNvSpPr>
          <p:nvPr>
            <p:ph sz="half" idx="2"/>
          </p:nvPr>
        </p:nvSpPr>
        <p:spPr>
          <a:xfrm>
            <a:off x="5464598" y="1828800"/>
            <a:ext cx="4251960"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dirty="0"/>
          </a:p>
        </p:txBody>
      </p:sp>
      <p:sp>
        <p:nvSpPr>
          <p:cNvPr id="6" name="页脚占位符 5"/>
          <p:cNvSpPr>
            <a:spLocks noGrp="1"/>
          </p:cNvSpPr>
          <p:nvPr>
            <p:ph type="ftr" sz="quarter" idx="11"/>
          </p:nvPr>
        </p:nvSpPr>
        <p:spPr/>
        <p:txBody>
          <a:bodyPr rtlCol="0"/>
          <a:lstStyle/>
          <a:p>
            <a:pPr rtl="0"/>
            <a:r>
              <a:rPr lang="en-US"/>
              <a:t>添加页脚</a:t>
            </a:r>
            <a:endParaRPr dirty="0"/>
          </a:p>
        </p:txBody>
      </p:sp>
      <p:sp>
        <p:nvSpPr>
          <p:cNvPr id="5" name="日期占位符 4"/>
          <p:cNvSpPr>
            <a:spLocks noGrp="1"/>
          </p:cNvSpPr>
          <p:nvPr>
            <p:ph type="dt" sz="half" idx="10"/>
          </p:nvPr>
        </p:nvSpPr>
        <p:spPr/>
        <p:txBody>
          <a:bodyPr rtlCol="0"/>
          <a:lstStyle/>
          <a:p>
            <a:pPr rtl="0"/>
            <a:fld id="{88F186F9-F66F-4FAD-BE54-576F9D0A6565}" type="datetime2">
              <a:rPr lang="zh-CN" altLang="en-US" smtClean="0"/>
            </a:fld>
            <a:endParaRPr dirty="0"/>
          </a:p>
        </p:txBody>
      </p:sp>
      <p:sp>
        <p:nvSpPr>
          <p:cNvPr id="7" name="幻灯片编号占位符 6"/>
          <p:cNvSpPr>
            <a:spLocks noGrp="1"/>
          </p:cNvSpPr>
          <p:nvPr>
            <p:ph type="sldNum" sz="quarter" idx="12"/>
          </p:nvPr>
        </p:nvSpPr>
        <p:spPr/>
        <p:txBody>
          <a:bodyPr rtlCol="0"/>
          <a:lstStyle/>
          <a:p>
            <a:pPr rtl="0"/>
            <a:fld id="{AAEAE4A8-A6E5-453E-B946-FB774B73F48C}"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065213" y="1828799"/>
            <a:ext cx="4251960" cy="685801"/>
          </a:xfrm>
        </p:spPr>
        <p:txBody>
          <a:bodyPr rtlCol="0"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endParaRPr lang="zh-CN" altLang="en-US" noProof="0"/>
          </a:p>
        </p:txBody>
      </p:sp>
      <p:sp>
        <p:nvSpPr>
          <p:cNvPr id="4" name="内容占位符 3"/>
          <p:cNvSpPr>
            <a:spLocks noGrp="1"/>
          </p:cNvSpPr>
          <p:nvPr>
            <p:ph sz="half" idx="2"/>
          </p:nvPr>
        </p:nvSpPr>
        <p:spPr>
          <a:xfrm>
            <a:off x="1065213" y="2590800"/>
            <a:ext cx="4251960" cy="3429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dirty="0"/>
          </a:p>
        </p:txBody>
      </p:sp>
      <p:sp>
        <p:nvSpPr>
          <p:cNvPr id="5" name="文本占位符 4"/>
          <p:cNvSpPr>
            <a:spLocks noGrp="1"/>
          </p:cNvSpPr>
          <p:nvPr>
            <p:ph type="body" sz="quarter" idx="3"/>
          </p:nvPr>
        </p:nvSpPr>
        <p:spPr>
          <a:xfrm>
            <a:off x="5500053" y="1828799"/>
            <a:ext cx="4251960" cy="685801"/>
          </a:xfrm>
        </p:spPr>
        <p:txBody>
          <a:bodyPr rtlCol="0"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endParaRPr lang="zh-CN" altLang="en-US" noProof="0"/>
          </a:p>
        </p:txBody>
      </p:sp>
      <p:sp>
        <p:nvSpPr>
          <p:cNvPr id="6" name="内容占位符 5"/>
          <p:cNvSpPr>
            <a:spLocks noGrp="1"/>
          </p:cNvSpPr>
          <p:nvPr>
            <p:ph sz="quarter" idx="4"/>
          </p:nvPr>
        </p:nvSpPr>
        <p:spPr>
          <a:xfrm>
            <a:off x="5500053" y="2590800"/>
            <a:ext cx="4251960" cy="3429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dirty="0"/>
          </a:p>
        </p:txBody>
      </p:sp>
      <p:sp>
        <p:nvSpPr>
          <p:cNvPr id="8" name="页脚占位符 7"/>
          <p:cNvSpPr>
            <a:spLocks noGrp="1"/>
          </p:cNvSpPr>
          <p:nvPr>
            <p:ph type="ftr" sz="quarter" idx="11"/>
          </p:nvPr>
        </p:nvSpPr>
        <p:spPr/>
        <p:txBody>
          <a:bodyPr rtlCol="0"/>
          <a:lstStyle/>
          <a:p>
            <a:pPr rtl="0"/>
            <a:r>
              <a:rPr lang="en-US" dirty="0"/>
              <a:t>添加页脚</a:t>
            </a:r>
            <a:endParaRPr dirty="0"/>
          </a:p>
        </p:txBody>
      </p:sp>
      <p:sp>
        <p:nvSpPr>
          <p:cNvPr id="7" name="日期占位符 6"/>
          <p:cNvSpPr>
            <a:spLocks noGrp="1"/>
          </p:cNvSpPr>
          <p:nvPr>
            <p:ph type="dt" sz="half" idx="10"/>
          </p:nvPr>
        </p:nvSpPr>
        <p:spPr/>
        <p:txBody>
          <a:bodyPr rtlCol="0"/>
          <a:lstStyle/>
          <a:p>
            <a:pPr rtl="0"/>
            <a:fld id="{CABA2B92-2DD9-48FB-AD38-658B9267E326}" type="datetime2">
              <a:rPr lang="zh-CN" altLang="en-US" smtClean="0"/>
            </a:fld>
            <a:endParaRPr dirty="0"/>
          </a:p>
        </p:txBody>
      </p:sp>
      <p:sp>
        <p:nvSpPr>
          <p:cNvPr id="9" name="幻灯片编号占位符 8"/>
          <p:cNvSpPr>
            <a:spLocks noGrp="1"/>
          </p:cNvSpPr>
          <p:nvPr>
            <p:ph type="sldNum" sz="quarter" idx="12"/>
          </p:nvPr>
        </p:nvSpPr>
        <p:spPr/>
        <p:txBody>
          <a:bodyPr rtlCol="0"/>
          <a:lstStyle/>
          <a:p>
            <a:pPr rtl="0"/>
            <a:fld id="{AAEAE4A8-A6E5-453E-B946-FB774B73F48C}"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4" name="页脚占位符 3"/>
          <p:cNvSpPr>
            <a:spLocks noGrp="1"/>
          </p:cNvSpPr>
          <p:nvPr>
            <p:ph type="ftr" sz="quarter" idx="11"/>
          </p:nvPr>
        </p:nvSpPr>
        <p:spPr/>
        <p:txBody>
          <a:bodyPr rtlCol="0"/>
          <a:lstStyle/>
          <a:p>
            <a:pPr rtl="0"/>
            <a:r>
              <a:rPr lang="en-US" dirty="0"/>
              <a:t>添加页脚</a:t>
            </a:r>
            <a:endParaRPr dirty="0"/>
          </a:p>
        </p:txBody>
      </p:sp>
      <p:sp>
        <p:nvSpPr>
          <p:cNvPr id="3" name="日期占位符 2"/>
          <p:cNvSpPr>
            <a:spLocks noGrp="1"/>
          </p:cNvSpPr>
          <p:nvPr>
            <p:ph type="dt" sz="half" idx="10"/>
          </p:nvPr>
        </p:nvSpPr>
        <p:spPr/>
        <p:txBody>
          <a:bodyPr rtlCol="0"/>
          <a:lstStyle/>
          <a:p>
            <a:pPr rtl="0"/>
            <a:fld id="{89589F66-5326-4300-9C87-424B78257E87}" type="datetime2">
              <a:rPr lang="zh-CN" altLang="en-US" smtClean="0"/>
            </a:fld>
            <a:endParaRPr dirty="0"/>
          </a:p>
        </p:txBody>
      </p:sp>
      <p:sp>
        <p:nvSpPr>
          <p:cNvPr id="5" name="幻灯片编号占位符 4"/>
          <p:cNvSpPr>
            <a:spLocks noGrp="1"/>
          </p:cNvSpPr>
          <p:nvPr>
            <p:ph type="sldNum" sz="quarter" idx="12"/>
          </p:nvPr>
        </p:nvSpPr>
        <p:spPr/>
        <p:txBody>
          <a:bodyPr rtlCol="0"/>
          <a:lstStyle/>
          <a:p>
            <a:pPr rtl="0"/>
            <a:fld id="{AAEAE4A8-A6E5-453E-B946-FB774B73F48C}"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rtlCol="0"/>
          <a:lstStyle/>
          <a:p>
            <a:pPr rtl="0"/>
            <a:r>
              <a:rPr lang="en-US" dirty="0"/>
              <a:t>添加页脚</a:t>
            </a:r>
            <a:endParaRPr dirty="0"/>
          </a:p>
        </p:txBody>
      </p:sp>
      <p:sp>
        <p:nvSpPr>
          <p:cNvPr id="2" name="日期占位符 1"/>
          <p:cNvSpPr>
            <a:spLocks noGrp="1"/>
          </p:cNvSpPr>
          <p:nvPr>
            <p:ph type="dt" sz="half" idx="10"/>
          </p:nvPr>
        </p:nvSpPr>
        <p:spPr/>
        <p:txBody>
          <a:bodyPr rtlCol="0"/>
          <a:lstStyle/>
          <a:p>
            <a:pPr rtl="0"/>
            <a:fld id="{630E3B35-3F9B-4891-91F7-7B098225DB62}" type="datetime2">
              <a:rPr lang="zh-CN" altLang="en-US" smtClean="0"/>
            </a:fld>
            <a:endParaRPr dirty="0"/>
          </a:p>
        </p:txBody>
      </p:sp>
      <p:sp>
        <p:nvSpPr>
          <p:cNvPr id="4" name="幻灯片编号占位符 3"/>
          <p:cNvSpPr>
            <a:spLocks noGrp="1"/>
          </p:cNvSpPr>
          <p:nvPr>
            <p:ph type="sldNum" sz="quarter" idx="12"/>
          </p:nvPr>
        </p:nvSpPr>
        <p:spPr/>
        <p:txBody>
          <a:bodyPr rtlCol="0"/>
          <a:lstStyle/>
          <a:p>
            <a:pPr rtl="0"/>
            <a:fld id="{AAEAE4A8-A6E5-453E-B946-FB774B73F48C}"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65213" y="533400"/>
            <a:ext cx="4114800" cy="1524000"/>
          </a:xfrm>
        </p:spPr>
        <p:txBody>
          <a:bodyPr rtlCol="0" anchor="b">
            <a:normAutofit/>
          </a:bodyPr>
          <a:lstStyle>
            <a:lvl1pPr algn="l">
              <a:defRPr sz="3600" b="1"/>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865813" y="533400"/>
            <a:ext cx="5867400" cy="54864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dirty="0"/>
          </a:p>
        </p:txBody>
      </p:sp>
      <p:sp>
        <p:nvSpPr>
          <p:cNvPr id="4" name="文本占位符 3"/>
          <p:cNvSpPr>
            <a:spLocks noGrp="1"/>
          </p:cNvSpPr>
          <p:nvPr>
            <p:ph type="body" sz="half" idx="2"/>
          </p:nvPr>
        </p:nvSpPr>
        <p:spPr>
          <a:xfrm>
            <a:off x="1065213" y="2209800"/>
            <a:ext cx="4114800" cy="3810000"/>
          </a:xfrm>
        </p:spPr>
        <p:txBody>
          <a:bodyPr rtlCol="0">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endParaRPr lang="zh-CN" altLang="en-US" noProof="0"/>
          </a:p>
        </p:txBody>
      </p:sp>
      <p:sp>
        <p:nvSpPr>
          <p:cNvPr id="6" name="页脚占位符 5"/>
          <p:cNvSpPr>
            <a:spLocks noGrp="1"/>
          </p:cNvSpPr>
          <p:nvPr>
            <p:ph type="ftr" sz="quarter" idx="11"/>
          </p:nvPr>
        </p:nvSpPr>
        <p:spPr/>
        <p:txBody>
          <a:bodyPr rtlCol="0"/>
          <a:lstStyle/>
          <a:p>
            <a:pPr rtl="0"/>
            <a:r>
              <a:rPr lang="en-US" dirty="0"/>
              <a:t>添加页脚</a:t>
            </a:r>
            <a:endParaRPr dirty="0"/>
          </a:p>
        </p:txBody>
      </p:sp>
      <p:sp>
        <p:nvSpPr>
          <p:cNvPr id="5" name="日期占位符 4"/>
          <p:cNvSpPr>
            <a:spLocks noGrp="1"/>
          </p:cNvSpPr>
          <p:nvPr>
            <p:ph type="dt" sz="half" idx="10"/>
          </p:nvPr>
        </p:nvSpPr>
        <p:spPr/>
        <p:txBody>
          <a:bodyPr rtlCol="0"/>
          <a:lstStyle/>
          <a:p>
            <a:pPr rtl="0"/>
            <a:fld id="{901456FF-A013-4A58-A3FB-D6CF3F9212A9}" type="datetime2">
              <a:rPr lang="zh-CN" altLang="en-US" smtClean="0"/>
            </a:fld>
            <a:endParaRPr dirty="0"/>
          </a:p>
        </p:txBody>
      </p:sp>
      <p:sp>
        <p:nvSpPr>
          <p:cNvPr id="7" name="幻灯片编号占位符 6"/>
          <p:cNvSpPr>
            <a:spLocks noGrp="1"/>
          </p:cNvSpPr>
          <p:nvPr>
            <p:ph type="sldNum" sz="quarter" idx="12"/>
          </p:nvPr>
        </p:nvSpPr>
        <p:spPr/>
        <p:txBody>
          <a:bodyPr rtlCol="0"/>
          <a:lstStyle/>
          <a:p>
            <a:pPr rtl="0"/>
            <a:fld id="{AAEAE4A8-A6E5-453E-B946-FB774B73F48C}"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65213" y="533400"/>
            <a:ext cx="4114800" cy="1524000"/>
          </a:xfrm>
        </p:spPr>
        <p:txBody>
          <a:bodyPr rtlCol="0" anchor="b">
            <a:noAutofit/>
          </a:bodyPr>
          <a:lstStyle>
            <a:lvl1pPr algn="l">
              <a:defRPr sz="3600" b="1"/>
            </a:lvl1pPr>
          </a:lstStyle>
          <a:p>
            <a:pPr rtl="0"/>
            <a:r>
              <a:rPr lang="zh-CN" altLang="en-US" noProof="0"/>
              <a:t>单击此处编辑母版标题样式</a:t>
            </a:r>
            <a:endParaRPr lang="zh-CN" altLang="en-US" noProof="0" dirty="0"/>
          </a:p>
        </p:txBody>
      </p:sp>
      <p:sp>
        <p:nvSpPr>
          <p:cNvPr id="3" name="图片占位符 2" descr="为添加图像预留的空占位符。单击占位符，选择要添加的图像。"/>
          <p:cNvSpPr>
            <a:spLocks noGrp="1"/>
          </p:cNvSpPr>
          <p:nvPr>
            <p:ph type="pic" idx="1"/>
          </p:nvPr>
        </p:nvSpPr>
        <p:spPr>
          <a:xfrm>
            <a:off x="5865812" y="533400"/>
            <a:ext cx="5780173" cy="5791200"/>
          </a:xfrm>
          <a:ln w="50800">
            <a:solidFill>
              <a:schemeClr val="tx1">
                <a:lumMod val="65000"/>
                <a:lumOff val="35000"/>
              </a:schemeClr>
            </a:solidFill>
            <a:miter lim="800000"/>
          </a:ln>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1065213" y="2209800"/>
            <a:ext cx="4114800" cy="3810000"/>
          </a:xfrm>
        </p:spPr>
        <p:txBody>
          <a:bodyPr rtlCol="0">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endParaRPr lang="zh-CN" altLang="en-US" noProof="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4.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5" name="页脚占位符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dirty="0"/>
              <a:t>添加页脚</a:t>
            </a:r>
            <a:endParaRPr lang="en-US" dirty="0"/>
          </a:p>
        </p:txBody>
      </p:sp>
      <p:sp>
        <p:nvSpPr>
          <p:cNvPr id="4" name="日期占位符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D3EF281-A4C8-49FF-956A-745E52032641}" type="datetime2">
              <a:rPr lang="zh-CN" altLang="en-US" smtClean="0"/>
            </a:fld>
            <a:endParaRPr lang="en-US" dirty="0"/>
          </a:p>
        </p:txBody>
      </p:sp>
      <p:sp>
        <p:nvSpPr>
          <p:cNvPr id="6" name="幻灯片编号占位符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200">
                <a:solidFill>
                  <a:schemeClr val="tx1">
                    <a:lumMod val="65000"/>
                    <a:lumOff val="35000"/>
                  </a:schemeClr>
                </a:solidFill>
                <a:latin typeface="微软雅黑" panose="020B0503020204020204" pitchFamily="34" charset="-122"/>
              </a:defRPr>
            </a:lvl1pPr>
          </a:lstStyle>
          <a:p>
            <a:fld id="{AAEAE4A8-A6E5-453E-B946-FB774B73F48C}"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100000"/>
        </a:lnSpc>
        <a:spcBef>
          <a:spcPct val="0"/>
        </a:spcBef>
        <a:buNone/>
        <a:defRPr sz="36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anose="020B0604020202090204" pitchFamily="34" charset="0"/>
        <a:buChar char="•"/>
        <a:defRPr sz="20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anose="020B0604020202090204" pitchFamily="34" charset="0"/>
        <a:buChar char="•"/>
        <a:defRPr sz="18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anose="020B0604020202090204" pitchFamily="34" charset="0"/>
        <a:buChar char="•"/>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anose="020B0604020202090204" pitchFamily="34" charset="0"/>
        <a:buChar char="•"/>
        <a:defRPr sz="14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anose="020B0604020202090204" pitchFamily="34" charset="0"/>
        <a:buChar char="•"/>
        <a:defRPr sz="14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5pPr>
      <a:lvl6pPr marL="1234440" indent="-137160" algn="l" defTabSz="914400" rtl="0" eaLnBrk="1" latinLnBrk="0" hangingPunct="1">
        <a:spcBef>
          <a:spcPts val="600"/>
        </a:spcBef>
        <a:buSzPct val="80000"/>
        <a:buFont typeface="Arial" panose="020B0604020202090204"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anose="020B0604020202090204"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anose="020B0604020202090204"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anose="020B0604020202090204"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Linux</a:t>
            </a:r>
            <a:r>
              <a:rPr lang="zh-CN" altLang="en-US" dirty="0"/>
              <a:t>进程通信机制</a:t>
            </a:r>
            <a:endParaRPr lang="zh-CN" altLang="en-US" dirty="0"/>
          </a:p>
        </p:txBody>
      </p:sp>
      <p:sp>
        <p:nvSpPr>
          <p:cNvPr id="3" name="副标题 2"/>
          <p:cNvSpPr>
            <a:spLocks noGrp="1"/>
          </p:cNvSpPr>
          <p:nvPr>
            <p:ph type="subTitle" idx="1"/>
          </p:nvPr>
        </p:nvSpPr>
        <p:spPr/>
        <p:txBody>
          <a:bodyPr/>
          <a:lstStyle/>
          <a:p>
            <a:r>
              <a:rPr lang="en-US" altLang="zh-CN"/>
              <a:t>Socket</a:t>
            </a:r>
            <a:r>
              <a:rPr lang="zh-CN" altLang="en-US"/>
              <a:t>机制</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结果</a:t>
            </a:r>
            <a:endParaRPr lang="zh-CN" altLang="en-US" dirty="0"/>
          </a:p>
        </p:txBody>
      </p:sp>
      <p:pic>
        <p:nvPicPr>
          <p:cNvPr id="5" name="图片 4"/>
          <p:cNvPicPr>
            <a:picLocks noChangeAspect="1"/>
          </p:cNvPicPr>
          <p:nvPr/>
        </p:nvPicPr>
        <p:blipFill>
          <a:blip r:embed="rId1"/>
          <a:stretch>
            <a:fillRect/>
          </a:stretch>
        </p:blipFill>
        <p:spPr>
          <a:xfrm>
            <a:off x="1161415" y="2244090"/>
            <a:ext cx="3909060" cy="2931795"/>
          </a:xfrm>
          <a:prstGeom prst="rect">
            <a:avLst/>
          </a:prstGeom>
        </p:spPr>
      </p:pic>
      <p:pic>
        <p:nvPicPr>
          <p:cNvPr id="6" name="图片 5"/>
          <p:cNvPicPr>
            <a:picLocks noChangeAspect="1"/>
          </p:cNvPicPr>
          <p:nvPr/>
        </p:nvPicPr>
        <p:blipFill>
          <a:blip r:embed="rId2"/>
          <a:stretch>
            <a:fillRect/>
          </a:stretch>
        </p:blipFill>
        <p:spPr>
          <a:xfrm>
            <a:off x="6438900" y="2244090"/>
            <a:ext cx="4898390" cy="2931795"/>
          </a:xfrm>
          <a:prstGeom prst="rect">
            <a:avLst/>
          </a:prstGeom>
        </p:spPr>
      </p:pic>
      <p:sp>
        <p:nvSpPr>
          <p:cNvPr id="7" name="右箭头 6"/>
          <p:cNvSpPr/>
          <p:nvPr/>
        </p:nvSpPr>
        <p:spPr>
          <a:xfrm>
            <a:off x="5287010" y="3422015"/>
            <a:ext cx="935990" cy="575945"/>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通信方式</a:t>
            </a:r>
            <a:endParaRPr lang="zh-CN" altLang="en-US" dirty="0"/>
          </a:p>
        </p:txBody>
      </p:sp>
      <p:sp>
        <p:nvSpPr>
          <p:cNvPr id="3" name="内容占位符 2"/>
          <p:cNvSpPr>
            <a:spLocks noGrp="1"/>
          </p:cNvSpPr>
          <p:nvPr>
            <p:ph idx="1"/>
          </p:nvPr>
        </p:nvSpPr>
        <p:spPr/>
        <p:txBody>
          <a:bodyPr/>
          <a:lstStyle/>
          <a:p>
            <a:r>
              <a:rPr lang="zh-CN" altLang="en-US" dirty="0"/>
              <a:t>管道</a:t>
            </a:r>
            <a:endParaRPr lang="en-US" altLang="zh-CN" dirty="0"/>
          </a:p>
          <a:p>
            <a:r>
              <a:rPr lang="zh-CN" altLang="en-US" dirty="0"/>
              <a:t>命名管道</a:t>
            </a:r>
            <a:endParaRPr lang="en-US" altLang="zh-CN" dirty="0"/>
          </a:p>
          <a:p>
            <a:r>
              <a:rPr lang="zh-CN" altLang="en-US" dirty="0"/>
              <a:t>消息队列</a:t>
            </a:r>
            <a:endParaRPr lang="en-US" altLang="zh-CN" dirty="0"/>
          </a:p>
          <a:p>
            <a:r>
              <a:rPr lang="zh-CN" altLang="en-US" dirty="0"/>
              <a:t>共享内存</a:t>
            </a:r>
            <a:endParaRPr lang="en-US" altLang="zh-CN" dirty="0"/>
          </a:p>
          <a:p>
            <a:r>
              <a:rPr lang="zh-CN" altLang="en-US" dirty="0"/>
              <a:t>信号</a:t>
            </a:r>
            <a:endParaRPr lang="en-US" altLang="zh-CN" dirty="0"/>
          </a:p>
          <a:p>
            <a:r>
              <a:rPr lang="zh-CN" altLang="en-US" dirty="0"/>
              <a:t>信号量</a:t>
            </a:r>
            <a:endParaRPr lang="en-US" altLang="zh-CN" dirty="0"/>
          </a:p>
          <a:p>
            <a:r>
              <a:rPr lang="zh-CN" altLang="en-US" dirty="0"/>
              <a:t>套接口</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Socket</a:t>
            </a:r>
            <a:endParaRPr lang="en-US" altLang="zh-CN" dirty="0"/>
          </a:p>
        </p:txBody>
      </p:sp>
      <p:sp>
        <p:nvSpPr>
          <p:cNvPr id="3" name="内容占位符 2"/>
          <p:cNvSpPr>
            <a:spLocks noGrp="1"/>
          </p:cNvSpPr>
          <p:nvPr>
            <p:ph idx="1"/>
          </p:nvPr>
        </p:nvSpPr>
        <p:spPr/>
        <p:txBody>
          <a:bodyPr/>
          <a:lstStyle/>
          <a:p>
            <a:r>
              <a:t>源IP地址和目的IP地址以及源端口和目标端口号的组合称为套接字。其作用于标识客户端请求的服务器和服务。</a:t>
            </a:r>
          </a:p>
          <a:p>
            <a:r>
              <a:t>套接字，支持TCP/IP的网络通信的基本操作单元，可以看做是不同主机之间的进程进行双向通信的端点 简单的说就是通信的两方的一种约定，用套接字中的相关函数来完成通信过程。</a:t>
            </a:r>
          </a:p>
          <a:p>
            <a:r>
              <a:t>非常非常简单的举例说明下:Socket=Ip address+ TCP/UDP + port。</a:t>
            </a:r>
          </a:p>
          <a:p>
            <a:r>
              <a:t>套接字连接的过程如同客户拨打一个电话到一个大公司(系统)，接线员(服务器进程)接听电话并把它转接到你要找的部门，然后再从那里转到你要找的人（服务器套接字），然后接线员（服务器进程）再继续转接其他（客户）的电话。</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Socket</a:t>
            </a:r>
            <a:r>
              <a:rPr lang="zh-CN" altLang="en-US" dirty="0"/>
              <a:t>服务建立的过程</a:t>
            </a:r>
            <a:endParaRPr lang="zh-CN" altLang="en-US" dirty="0"/>
          </a:p>
        </p:txBody>
      </p:sp>
      <p:sp>
        <p:nvSpPr>
          <p:cNvPr id="3" name="内容占位符 2"/>
          <p:cNvSpPr>
            <a:spLocks noGrp="1"/>
          </p:cNvSpPr>
          <p:nvPr>
            <p:ph idx="1"/>
          </p:nvPr>
        </p:nvSpPr>
        <p:spPr/>
        <p:txBody>
          <a:bodyPr/>
          <a:lstStyle/>
          <a:p>
            <a:pPr marL="45720" indent="0">
              <a:buNone/>
            </a:pPr>
            <a:r>
              <a:t>服务器端：</a:t>
            </a:r>
          </a:p>
          <a:p>
            <a:pPr marL="502920" indent="-457200">
              <a:buAutoNum type="arabicPeriod"/>
            </a:pPr>
            <a:r>
              <a:t>服务器应用程序用系统调用socket创建一个套接字。它是系统分配给服务器进程的类似文件描述符的资源。</a:t>
            </a:r>
          </a:p>
          <a:p>
            <a:pPr marL="502920" indent="-457200">
              <a:buAutoNum type="arabicPeriod"/>
            </a:pPr>
            <a:r>
              <a:t>服务器进程用系统调用bind命名套接字。然后服务器进程就开始等待客户端连接到这个命名套接字。</a:t>
            </a:r>
          </a:p>
          <a:p>
            <a:pPr marL="502920" indent="-457200">
              <a:buAutoNum type="arabicPeriod"/>
            </a:pPr>
            <a:r>
              <a:t>系统调用listen创建一个队列用来存放来自客户的进入连接。</a:t>
            </a:r>
          </a:p>
          <a:p>
            <a:pPr marL="502920" indent="-457200">
              <a:buAutoNum type="arabicPeriod"/>
            </a:pPr>
            <a:r>
              <a:t>服务器通过系统调用accept来接受客户的连接。accept会创建一个不同于命名套接字的新套接字来与这个特定客户进行通信，而命名套接字则被保留下来继续处理其他客户的连接请求。</a:t>
            </a:r>
          </a:p>
          <a:p>
            <a:pPr marL="502920" indent="-457200">
              <a:buAutoNum type="arabicPeriod"/>
            </a:pPr>
          </a:p>
          <a:p>
            <a:pPr marL="502920" indent="-457200">
              <a:buAutoNum type="arabicPeriod"/>
            </a:pPr>
          </a:p>
          <a:p>
            <a:pPr marL="45720" indent="0">
              <a:buNone/>
            </a:p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Socket</a:t>
            </a:r>
            <a:r>
              <a:rPr lang="zh-CN" altLang="en-US" dirty="0"/>
              <a:t>服务建立的过程</a:t>
            </a:r>
            <a:endParaRPr lang="zh-CN" altLang="en-US" dirty="0"/>
          </a:p>
        </p:txBody>
      </p:sp>
      <p:sp>
        <p:nvSpPr>
          <p:cNvPr id="3" name="内容占位符 2"/>
          <p:cNvSpPr>
            <a:spLocks noGrp="1"/>
          </p:cNvSpPr>
          <p:nvPr>
            <p:ph idx="1"/>
          </p:nvPr>
        </p:nvSpPr>
        <p:spPr/>
        <p:txBody>
          <a:bodyPr/>
          <a:lstStyle/>
          <a:p>
            <a:pPr marL="45720" indent="0">
              <a:buNone/>
            </a:pPr>
            <a:r>
              <a:rPr lang="zh-CN"/>
              <a:t>客户</a:t>
            </a:r>
            <a:r>
              <a:t>端：</a:t>
            </a:r>
          </a:p>
          <a:p>
            <a:pPr marL="502920" indent="-457200">
              <a:buAutoNum type="arabicPeriod"/>
            </a:pPr>
            <a:r>
              <a:t>调用socket创建一个未命名套接字。</a:t>
            </a:r>
          </a:p>
          <a:p>
            <a:pPr marL="502920" indent="-457200">
              <a:buAutoNum type="arabicPeriod"/>
            </a:pPr>
            <a:r>
              <a:t>调用connect与服务器建立连接，将服务器的命名套接字作为一个地址。</a:t>
            </a:r>
          </a:p>
          <a:p>
            <a:pPr marL="45720" indent="0">
              <a:buNone/>
            </a:p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举例说明</a:t>
            </a:r>
            <a:endParaRPr lang="zh-CN" altLang="en-US" dirty="0"/>
          </a:p>
        </p:txBody>
      </p:sp>
      <p:sp>
        <p:nvSpPr>
          <p:cNvPr id="3" name="内容占位符 2"/>
          <p:cNvSpPr>
            <a:spLocks noGrp="1"/>
          </p:cNvSpPr>
          <p:nvPr>
            <p:ph idx="1"/>
          </p:nvPr>
        </p:nvSpPr>
        <p:spPr/>
        <p:txBody>
          <a:bodyPr/>
          <a:lstStyle/>
          <a:p>
            <a:pPr marL="45720" indent="0">
              <a:buNone/>
            </a:pPr>
            <a:r>
              <a:rPr lang="en-US" altLang="zh-CN" dirty="0"/>
              <a:t>nginx服务器：</a:t>
            </a:r>
            <a:endParaRPr lang="en-US" altLang="zh-CN" dirty="0"/>
          </a:p>
          <a:p>
            <a:pPr marL="502920" indent="-457200">
              <a:buAutoNum type="arabicPeriod"/>
            </a:pPr>
            <a:r>
              <a:rPr lang="zh-CN" altLang="en-US" dirty="0"/>
              <a:t>启动nginx后，nginx创建一个socket套接字，监听在80端口，此时状态为listening</a:t>
            </a:r>
            <a:endParaRPr lang="zh-CN" altLang="en-US" dirty="0"/>
          </a:p>
          <a:p>
            <a:pPr marL="502920" indent="-457200">
              <a:buAutoNum type="arabicPeriod"/>
            </a:pPr>
            <a:r>
              <a:rPr lang="zh-CN" altLang="en-US" dirty="0"/>
              <a:t>当有客户端连接80端口时，系统调用accept来接受客户的连接，并创建一个与listening不同的套接字来接受客户的请求。此时，一个客户端的请求就会占用一个 &gt;1024的端口。</a:t>
            </a:r>
            <a:endParaRPr lang="zh-CN" altLang="en-US" dirty="0"/>
          </a:p>
          <a:p>
            <a:pPr marL="45720" indent="0">
              <a:buNone/>
            </a:pPr>
            <a:r>
              <a:rPr lang="zh-CN" altLang="en-US" dirty="0"/>
              <a:t>ps: Linux系统最大端口数是65535。减去1024系统端口，再减去其他一些服务端口的开销。基本保持在60000端口。也就是单台服务器建立的套接字不可能超过60000连接的理论值。</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代码（服务端</a:t>
            </a:r>
            <a:r>
              <a:rPr lang="zh-CN" altLang="en-US" dirty="0"/>
              <a:t>）</a:t>
            </a:r>
            <a:endParaRPr lang="zh-CN" altLang="en-US" dirty="0"/>
          </a:p>
        </p:txBody>
      </p:sp>
      <p:sp>
        <p:nvSpPr>
          <p:cNvPr id="3" name="内容占位符 2"/>
          <p:cNvSpPr>
            <a:spLocks noGrp="1"/>
          </p:cNvSpPr>
          <p:nvPr>
            <p:ph idx="1"/>
          </p:nvPr>
        </p:nvSpPr>
        <p:spPr>
          <a:xfrm>
            <a:off x="1064895" y="1828800"/>
            <a:ext cx="3424555" cy="4191000"/>
          </a:xfrm>
        </p:spPr>
        <p:txBody>
          <a:bodyPr/>
          <a:lstStyle/>
          <a:p>
            <a:r>
              <a:t>实现从客户端获取数据并重新写回服务器；</a:t>
            </a:r>
          </a:p>
          <a:p>
            <a:r>
              <a:t>每一个客户端访问都通过子进程处理；</a:t>
            </a:r>
          </a:p>
          <a:p>
            <a:r>
              <a:t>提供并发服务；</a:t>
            </a:r>
          </a:p>
        </p:txBody>
      </p:sp>
      <p:pic>
        <p:nvPicPr>
          <p:cNvPr id="4" name="图片 3"/>
          <p:cNvPicPr>
            <a:picLocks noChangeAspect="1"/>
          </p:cNvPicPr>
          <p:nvPr/>
        </p:nvPicPr>
        <p:blipFill>
          <a:blip r:embed="rId1"/>
          <a:stretch>
            <a:fillRect/>
          </a:stretch>
        </p:blipFill>
        <p:spPr>
          <a:xfrm>
            <a:off x="4854575" y="135255"/>
            <a:ext cx="6836410" cy="65874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代码（客户端）</a:t>
            </a:r>
            <a:endParaRPr lang="zh-CN" altLang="en-US" dirty="0"/>
          </a:p>
        </p:txBody>
      </p:sp>
      <p:sp>
        <p:nvSpPr>
          <p:cNvPr id="3" name="内容占位符 2"/>
          <p:cNvSpPr>
            <a:spLocks noGrp="1"/>
          </p:cNvSpPr>
          <p:nvPr>
            <p:ph idx="1"/>
          </p:nvPr>
        </p:nvSpPr>
        <p:spPr>
          <a:xfrm>
            <a:off x="1064895" y="1828800"/>
            <a:ext cx="3424555" cy="4191000"/>
          </a:xfrm>
        </p:spPr>
        <p:txBody>
          <a:bodyPr/>
          <a:lstStyle/>
          <a:p>
            <a:r>
              <a:t>首先建立和服务器的连接，然后开始信息的传输；</a:t>
            </a:r>
          </a:p>
          <a:p>
            <a:r>
              <a:t>从标准输入端获取传输消息，发送到服务器；</a:t>
            </a:r>
          </a:p>
          <a:p>
            <a:r>
              <a:t>从服务器接收信息，输入到屏幕；</a:t>
            </a:r>
          </a:p>
        </p:txBody>
      </p:sp>
      <p:pic>
        <p:nvPicPr>
          <p:cNvPr id="8" name="图片 7"/>
          <p:cNvPicPr>
            <a:picLocks noChangeAspect="1"/>
          </p:cNvPicPr>
          <p:nvPr/>
        </p:nvPicPr>
        <p:blipFill>
          <a:blip r:embed="rId1"/>
          <a:stretch>
            <a:fillRect/>
          </a:stretch>
        </p:blipFill>
        <p:spPr>
          <a:xfrm>
            <a:off x="5805805" y="69850"/>
            <a:ext cx="5526405" cy="67176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a:t>
            </a:r>
            <a:endParaRPr lang="zh-CN" altLang="en-US" dirty="0"/>
          </a:p>
        </p:txBody>
      </p:sp>
      <p:sp>
        <p:nvSpPr>
          <p:cNvPr id="3" name="内容占位符 2"/>
          <p:cNvSpPr>
            <a:spLocks noGrp="1"/>
          </p:cNvSpPr>
          <p:nvPr>
            <p:ph idx="1"/>
          </p:nvPr>
        </p:nvSpPr>
        <p:spPr/>
        <p:txBody>
          <a:bodyPr/>
          <a:lstStyle/>
          <a:p>
            <a:r>
              <a:rPr lang="zh-CN" altLang="en-US" dirty="0"/>
              <a:t>对于</a:t>
            </a:r>
            <a:r>
              <a:rPr lang="en-US" altLang="zh-CN" dirty="0"/>
              <a:t>fork</a:t>
            </a:r>
            <a:r>
              <a:rPr lang="zh-CN" altLang="en-US" dirty="0"/>
              <a:t>的使用</a:t>
            </a:r>
            <a:endParaRPr lang="en-US" altLang="zh-CN" dirty="0"/>
          </a:p>
          <a:p>
            <a:pPr lvl="1"/>
            <a:endParaRPr lang="zh-CN" altLang="en-US" dirty="0"/>
          </a:p>
        </p:txBody>
      </p:sp>
      <p:pic>
        <p:nvPicPr>
          <p:cNvPr id="4" name="图片 3"/>
          <p:cNvPicPr>
            <a:picLocks noChangeAspect="1"/>
          </p:cNvPicPr>
          <p:nvPr/>
        </p:nvPicPr>
        <p:blipFill>
          <a:blip r:embed="rId1"/>
          <a:stretch>
            <a:fillRect/>
          </a:stretch>
        </p:blipFill>
        <p:spPr>
          <a:xfrm>
            <a:off x="837982" y="2537892"/>
            <a:ext cx="4839444" cy="4067583"/>
          </a:xfrm>
          <a:prstGeom prst="rect">
            <a:avLst/>
          </a:prstGeom>
        </p:spPr>
      </p:pic>
      <p:sp>
        <p:nvSpPr>
          <p:cNvPr id="5" name="文本框 4"/>
          <p:cNvSpPr txBox="1"/>
          <p:nvPr/>
        </p:nvSpPr>
        <p:spPr>
          <a:xfrm>
            <a:off x="6623663" y="2537891"/>
            <a:ext cx="3881179" cy="2307723"/>
          </a:xfrm>
          <a:prstGeom prst="rect">
            <a:avLst/>
          </a:prstGeom>
          <a:noFill/>
        </p:spPr>
        <p:txBody>
          <a:bodyPr wrap="square" rtlCol="0">
            <a:spAutoFit/>
          </a:bodyPr>
          <a:lstStyle/>
          <a:p>
            <a:r>
              <a:rPr lang="zh-CN" altLang="en-US" sz="1800" dirty="0"/>
              <a:t>由于</a:t>
            </a:r>
            <a:r>
              <a:rPr lang="en-US" altLang="zh-CN" sz="1800" dirty="0"/>
              <a:t>7</a:t>
            </a:r>
            <a:r>
              <a:rPr lang="zh-CN" altLang="en-US" sz="1800" dirty="0"/>
              <a:t>个子进程都是由</a:t>
            </a:r>
            <a:r>
              <a:rPr lang="en-US" altLang="zh-CN" sz="1800" dirty="0"/>
              <a:t>fork</a:t>
            </a:r>
            <a:r>
              <a:rPr lang="zh-CN" altLang="en-US" sz="1800" dirty="0"/>
              <a:t>创建，所以，</a:t>
            </a:r>
            <a:r>
              <a:rPr lang="en-US" altLang="zh-CN" sz="1800" dirty="0"/>
              <a:t>pid1</a:t>
            </a:r>
            <a:r>
              <a:rPr lang="zh-CN" altLang="en-US" sz="1800" dirty="0"/>
              <a:t>创建后，会继续执行下面的代码，那么</a:t>
            </a:r>
            <a:r>
              <a:rPr lang="en-US" altLang="zh-CN" sz="1800" dirty="0"/>
              <a:t>pid1</a:t>
            </a:r>
            <a:r>
              <a:rPr lang="zh-CN" altLang="en-US" sz="1800" dirty="0"/>
              <a:t>不可避免地会碰到</a:t>
            </a:r>
            <a:r>
              <a:rPr lang="en-US" altLang="zh-CN" sz="1800" dirty="0"/>
              <a:t>fork</a:t>
            </a:r>
            <a:r>
              <a:rPr lang="zh-CN" altLang="en-US" sz="1800" dirty="0"/>
              <a:t>从而产生孙进程。</a:t>
            </a:r>
            <a:endParaRPr lang="en-US" altLang="zh-CN" sz="1800" dirty="0"/>
          </a:p>
          <a:p>
            <a:endParaRPr lang="en-US" altLang="zh-CN" sz="1800" dirty="0"/>
          </a:p>
          <a:p>
            <a:r>
              <a:rPr lang="zh-CN" altLang="en-US" sz="1800" dirty="0"/>
              <a:t>制止这么做的方法就是在子进程执行一次后使用</a:t>
            </a:r>
            <a:r>
              <a:rPr lang="en-US" altLang="zh-CN" sz="1800" dirty="0"/>
              <a:t>exit()</a:t>
            </a:r>
            <a:r>
              <a:rPr lang="zh-CN" altLang="en-US" sz="1800" dirty="0"/>
              <a:t>退出该进程，从而避免再往下执行。</a:t>
            </a:r>
            <a:endParaRPr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业务对比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办公主题">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办公主题">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业务对比演示文稿（宽屏）</Template>
  <TotalTime>0</TotalTime>
  <Words>1125</Words>
  <Application>WPS 演示</Application>
  <PresentationFormat>自定义</PresentationFormat>
  <Paragraphs>69</Paragraphs>
  <Slides>10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方正书宋_GBK</vt:lpstr>
      <vt:lpstr>Wingdings</vt:lpstr>
      <vt:lpstr>微软雅黑</vt:lpstr>
      <vt:lpstr>汉仪旗黑KW</vt:lpstr>
      <vt:lpstr>宋体</vt:lpstr>
      <vt:lpstr>Arial Unicode MS</vt:lpstr>
      <vt:lpstr>汉仪书宋二KW</vt:lpstr>
      <vt:lpstr>Franklin Gothic Medium</vt:lpstr>
      <vt:lpstr>苹方-简</vt:lpstr>
      <vt:lpstr>幼圆</vt:lpstr>
      <vt:lpstr>业务对比 16x9</vt:lpstr>
      <vt:lpstr>Linux进程通信机制</vt:lpstr>
      <vt:lpstr>Linux通信方式</vt:lpstr>
      <vt:lpstr>fork</vt:lpstr>
      <vt:lpstr>Socket</vt:lpstr>
      <vt:lpstr>Socket服务建立的过程</vt:lpstr>
      <vt:lpstr>选择实现方案</vt:lpstr>
      <vt:lpstr>代码（客户端）</vt:lpstr>
      <vt:lpstr>代码</vt:lpstr>
      <vt:lpstr>代码</vt:lpstr>
      <vt:lpstr>结果</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Linux进程通信机制</dc:title>
  <dc:creator>禹 韩</dc:creator>
  <cp:lastModifiedBy>phenoming</cp:lastModifiedBy>
  <cp:revision>19</cp:revision>
  <dcterms:created xsi:type="dcterms:W3CDTF">2019-05-16T08:11:22Z</dcterms:created>
  <dcterms:modified xsi:type="dcterms:W3CDTF">2019-05-16T08:11:22Z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KSOProductBuildVer">
    <vt:lpwstr>2052-1.1.0.1454</vt:lpwstr>
  </property>
</Properties>
</file>