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\heroDone(&#24050;&#33258;&#21160;&#36824;&#21407;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99759405074366E-2"/>
          <c:y val="0.1111111111111111"/>
          <c:w val="0.89655796150481193"/>
          <c:h val="0.73577136191309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排名前10选手胜率表!$B$1</c:f>
              <c:strCache>
                <c:ptCount val="1"/>
                <c:pt idx="0">
                  <c:v>win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排名前10选手胜率表!$D$1:$D$11</c:f>
              <c:strCache>
                <c:ptCount val="10"/>
                <c:pt idx="0">
                  <c:v>52</c:v>
                </c:pt>
                <c:pt idx="1">
                  <c:v>75</c:v>
                </c:pt>
                <c:pt idx="2">
                  <c:v>54</c:v>
                </c:pt>
                <c:pt idx="3">
                  <c:v>86</c:v>
                </c:pt>
                <c:pt idx="4">
                  <c:v>1</c:v>
                </c:pt>
                <c:pt idx="5">
                  <c:v>87</c:v>
                </c:pt>
                <c:pt idx="6">
                  <c:v>92</c:v>
                </c:pt>
                <c:pt idx="7">
                  <c:v>13</c:v>
                </c:pt>
                <c:pt idx="8">
                  <c:v>78</c:v>
                </c:pt>
                <c:pt idx="9">
                  <c:v>76</c:v>
                </c:pt>
              </c:strCache>
              <c:extLst/>
            </c:strRef>
          </c:cat>
          <c:val>
            <c:numRef>
              <c:f>排名前10选手胜率表!$B$2:$B$11</c:f>
              <c:numCache>
                <c:formatCode>General</c:formatCode>
                <c:ptCount val="9"/>
                <c:pt idx="0">
                  <c:v>0.60869565217391308</c:v>
                </c:pt>
                <c:pt idx="1">
                  <c:v>0.60194174757281549</c:v>
                </c:pt>
                <c:pt idx="2">
                  <c:v>0.58510638297872342</c:v>
                </c:pt>
                <c:pt idx="3">
                  <c:v>0.580952380952381</c:v>
                </c:pt>
                <c:pt idx="4">
                  <c:v>0.57407407407407407</c:v>
                </c:pt>
                <c:pt idx="5">
                  <c:v>0.57291666666666663</c:v>
                </c:pt>
                <c:pt idx="6">
                  <c:v>0.56730769230769229</c:v>
                </c:pt>
                <c:pt idx="7">
                  <c:v>0.56565656565656564</c:v>
                </c:pt>
                <c:pt idx="8">
                  <c:v>0.52336448598130836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1B3-4638-9642-07DD6C823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3698512"/>
        <c:axId val="10583860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排名前10选手胜率表!$D$1</c15:sqref>
                        </c15:formulaRef>
                      </c:ext>
                    </c:extLst>
                    <c:strCache>
                      <c:ptCount val="1"/>
                      <c:pt idx="0">
                        <c:v>id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排名前10选手胜率表!$D$1:$D$11</c15:sqref>
                        </c15:formulaRef>
                      </c:ext>
                    </c:extLst>
                    <c:strCache>
                      <c:ptCount val="10"/>
                      <c:pt idx="0">
                        <c:v>52</c:v>
                      </c:pt>
                      <c:pt idx="1">
                        <c:v>75</c:v>
                      </c:pt>
                      <c:pt idx="2">
                        <c:v>54</c:v>
                      </c:pt>
                      <c:pt idx="3">
                        <c:v>86</c:v>
                      </c:pt>
                      <c:pt idx="4">
                        <c:v>1</c:v>
                      </c:pt>
                      <c:pt idx="5">
                        <c:v>87</c:v>
                      </c:pt>
                      <c:pt idx="6">
                        <c:v>92</c:v>
                      </c:pt>
                      <c:pt idx="7">
                        <c:v>13</c:v>
                      </c:pt>
                      <c:pt idx="8">
                        <c:v>78</c:v>
                      </c:pt>
                      <c:pt idx="9">
                        <c:v>76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排名前10选手胜率表!$D$2:$D$11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75</c:v>
                      </c:pt>
                      <c:pt idx="1">
                        <c:v>54</c:v>
                      </c:pt>
                      <c:pt idx="2">
                        <c:v>86</c:v>
                      </c:pt>
                      <c:pt idx="3">
                        <c:v>1</c:v>
                      </c:pt>
                      <c:pt idx="4">
                        <c:v>87</c:v>
                      </c:pt>
                      <c:pt idx="5">
                        <c:v>92</c:v>
                      </c:pt>
                      <c:pt idx="6">
                        <c:v>13</c:v>
                      </c:pt>
                      <c:pt idx="7">
                        <c:v>78</c:v>
                      </c:pt>
                      <c:pt idx="8">
                        <c:v>76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1B3-4638-9642-07DD6C8239FC}"/>
                  </c:ext>
                </c:extLst>
              </c15:ser>
            </c15:filteredBarSeries>
          </c:ext>
        </c:extLst>
      </c:barChart>
      <c:catAx>
        <c:axId val="91369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8386032"/>
        <c:crosses val="autoZero"/>
        <c:auto val="1"/>
        <c:lblAlgn val="ctr"/>
        <c:lblOffset val="100"/>
        <c:noMultiLvlLbl val="0"/>
      </c:catAx>
      <c:valAx>
        <c:axId val="105838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369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0.33417</cdr:x>
      <cdr:y>0</cdr:y>
    </cdr:from>
    <cdr:to>
      <cdr:x>0.89417</cdr:x>
      <cdr:y>0.10278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D10A7097-B2A9-471F-9673-AE763CFCEDC1}"/>
            </a:ext>
          </a:extLst>
        </cdr:cNvPr>
        <cdr:cNvSpPr txBox="1"/>
      </cdr:nvSpPr>
      <cdr:spPr>
        <a:xfrm xmlns:a="http://schemas.openxmlformats.org/drawingml/2006/main">
          <a:off x="1527810" y="0"/>
          <a:ext cx="2560320" cy="2819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100"/>
            <a:t>排名前</a:t>
          </a:r>
          <a:r>
            <a:rPr lang="en-US" altLang="zh-CN" sz="1100"/>
            <a:t>10</a:t>
          </a:r>
          <a:r>
            <a:rPr lang="zh-CN" altLang="en-US" sz="1100"/>
            <a:t>选手胜率表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4B6AA-58E7-4256-9C7E-965DCE608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F43B41-760C-4BAA-A897-E4CBE84A8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321F0-76FD-4F3A-B7E0-384E77AF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4D0E7-7997-413F-83CA-541FEF5C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96397-DEFC-44F5-AF18-05E10071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1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9E953-CBE9-460A-94D2-C4C11EE7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D70C22-4488-4CFF-BFA7-0154476C9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C4803-1ED4-4847-94CA-F7784EF4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41C6B-7BBB-46CD-B891-AE7669E4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FEC38-F969-4AF6-8C9E-605051EB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342697-0B5D-4E48-B139-F498F854F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666BC7-1858-4587-B61D-9578FCE51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25165-1930-443B-9EAE-440AE1F7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41740-F35D-4E76-9497-BDD6E2F3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78EF-EBF0-41C1-8414-7C229C3C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1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B47D6-AC79-4D7E-9267-0A35CDA1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26B1D-0EEF-4E29-B6AA-019EBB12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B992C-53BD-4DF4-9A58-2BAC503D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152C8-A1D6-46F8-BB71-8C6B97B8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8BCEA-D193-43E7-AF2C-DE8ECE2B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5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5881D-5EC5-4B62-A8D5-9B3D3B93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2FC9B-EF5A-462D-888C-6F5DD376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2DEBE-36A3-46D8-B22F-A33AA666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9300A-08CC-4B23-BDE6-8FB71C71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E6193-4013-4184-B329-55B0FC7C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5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E1D35-DFA6-4DF5-B3C6-2D7A6519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9D078-9978-43DC-86FA-796BD8E36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D2358-B1C3-4B99-92A7-E5333EF88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65EEB-57B0-439F-BF1E-16BF68C6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3C6EE-4B3F-4D8B-98B8-FB8CBDCE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72DD9-D4C4-4E21-ABEA-09094667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A1C7A-884B-4ED7-BB3A-74FAB98E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4779A2-5EF1-4C20-8BF3-0033A502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697E2B-1C21-48D2-98BE-B1B4DFA5D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0B7A7C-355A-4F12-9695-17A14E2E5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7ED480-BE97-4F0E-AEE7-3124A43A9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563699-213F-4C46-8624-907B8BB6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B16DB-6910-43E5-9683-522FC200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E23103-D883-46BD-99E9-AE0A7EF9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6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9A4C9-2DF7-44F5-8E94-77F2BE20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5F9EEB-A083-4980-8314-8D87C773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DF599E-3736-45E9-AA52-FB8AA232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00F98-E646-4A18-84AC-B2408DDD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6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7E452C-1372-4F23-8917-87826B43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85ACB3-D89D-46A7-B4C6-180D0DB0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55BB7-BDC1-46EC-BC91-75C25E81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F62E-D8A0-4EBF-B108-8BD527F7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D5583-6574-4B1C-BBCA-A0594AC0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81E48-BA96-4BB9-AC70-F4DCC97A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CEF9D3-9E3E-4912-B422-2B280F15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0D48F-F552-4F39-A53A-715FE872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CF541-DDF6-4D3C-B132-1A3B145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73E32-E3E9-4CDA-ADD4-4AEA11FB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6756CE-7E1D-4D61-B2FC-7738E8C66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EC1B8-7F91-4581-8C8D-4DCA7CBC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70439-BC6D-4C43-B916-A44532E1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4D9EB-C28E-4B80-9593-3B4C1E69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BE742-9A3D-481A-AAD1-61CFD0CD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54251D-6772-4A0A-9A9A-AD885BFE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5209C-2C6B-4552-97DB-7F495E85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19DE7-F3AD-4546-9104-357F2087C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93D1-F472-413C-BFE4-D98559E34B97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A6398-C1FF-46B9-8CF0-EC1196452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4E6B2-12C8-449E-99EE-F6E8A2B2C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4BDB-5F13-4F9F-AA77-F8370F49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9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6D881-3BF6-42AC-89AC-625656575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大数据分析第一次作业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7D9D5-B576-4795-87FB-764BC7917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韩禹</a:t>
            </a:r>
            <a:r>
              <a:rPr lang="en-US" altLang="zh-CN" dirty="0"/>
              <a:t>ZF1821123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13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431C8-C325-46F1-9B4A-68E2BFA3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71EA8-4F50-4755-9EEB-0A0FFED7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首先清洗数据，将数据的格式变得便于处理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，将数据中的引号去掉，逗号变为</a:t>
            </a:r>
            <a:r>
              <a:rPr lang="en-US" altLang="zh-CN" dirty="0"/>
              <a:t>\t,</a:t>
            </a:r>
            <a:r>
              <a:rPr lang="zh-CN" altLang="en-US" dirty="0"/>
              <a:t>再把该文件变为</a:t>
            </a:r>
            <a:r>
              <a:rPr lang="en-US" altLang="zh-CN" dirty="0"/>
              <a:t>CSV</a:t>
            </a:r>
            <a:r>
              <a:rPr lang="zh-CN" altLang="en-US" dirty="0"/>
              <a:t>文件。</a:t>
            </a:r>
            <a:endParaRPr lang="en-US" altLang="zh-CN" dirty="0"/>
          </a:p>
          <a:p>
            <a:pPr lvl="1"/>
            <a:r>
              <a:rPr lang="zh-CN" altLang="en-US" dirty="0"/>
              <a:t>代码文件为</a:t>
            </a:r>
            <a:r>
              <a:rPr lang="en-US" altLang="zh-CN" dirty="0"/>
              <a:t>clean_up.py</a:t>
            </a:r>
            <a:r>
              <a:rPr lang="zh-CN" altLang="en-US" dirty="0"/>
              <a:t>，生成文件</a:t>
            </a:r>
            <a:r>
              <a:rPr lang="en-US" altLang="zh-CN" dirty="0"/>
              <a:t>heroDone.csv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处理</a:t>
            </a:r>
            <a:r>
              <a:rPr lang="en-US" altLang="zh-CN" dirty="0"/>
              <a:t>heroDone.csv</a:t>
            </a:r>
            <a:r>
              <a:rPr lang="zh-CN" altLang="en-US" dirty="0"/>
              <a:t>，使用</a:t>
            </a:r>
            <a:r>
              <a:rPr lang="en-US" altLang="zh-CN" dirty="0"/>
              <a:t>pandas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求出每个用户的胜率，并且统计排名最高的前</a:t>
            </a:r>
            <a:r>
              <a:rPr lang="en-US" altLang="zh-CN" dirty="0"/>
              <a:t>10</a:t>
            </a:r>
            <a:r>
              <a:rPr lang="zh-CN" altLang="en-US" dirty="0"/>
              <a:t>名用户</a:t>
            </a:r>
            <a:endParaRPr lang="en-US" altLang="zh-CN" dirty="0"/>
          </a:p>
          <a:p>
            <a:pPr lvl="2"/>
            <a:r>
              <a:rPr lang="zh-CN" altLang="en-US" dirty="0"/>
              <a:t>代码文件：</a:t>
            </a:r>
            <a:r>
              <a:rPr lang="en-US" altLang="zh-CN" dirty="0"/>
              <a:t>bestTen.py,</a:t>
            </a:r>
            <a:r>
              <a:rPr lang="zh-CN" altLang="en-US" dirty="0"/>
              <a:t>生成文件：</a:t>
            </a:r>
            <a:r>
              <a:rPr lang="en-US" altLang="zh-CN" dirty="0"/>
              <a:t>everyone_rate.csv;bestTen.csv</a:t>
            </a:r>
          </a:p>
          <a:p>
            <a:r>
              <a:rPr lang="zh-CN" altLang="en-US" dirty="0"/>
              <a:t>继续处理，分别统计这</a:t>
            </a:r>
            <a:r>
              <a:rPr lang="en-US" altLang="zh-CN" dirty="0"/>
              <a:t>10</a:t>
            </a:r>
            <a:r>
              <a:rPr lang="zh-CN" altLang="en-US" dirty="0"/>
              <a:t>个人每个位置胜率以及打什么位置最好</a:t>
            </a:r>
            <a:endParaRPr lang="en-US" altLang="zh-CN" dirty="0"/>
          </a:p>
          <a:p>
            <a:pPr lvl="1"/>
            <a:r>
              <a:rPr lang="zh-CN" altLang="en-US" dirty="0"/>
              <a:t>代码文件</a:t>
            </a:r>
            <a:r>
              <a:rPr lang="en-US" altLang="zh-CN" dirty="0"/>
              <a:t>:whowhere.py;  </a:t>
            </a:r>
            <a:r>
              <a:rPr lang="zh-CN" altLang="en-US" dirty="0"/>
              <a:t>生成文件：</a:t>
            </a:r>
            <a:r>
              <a:rPr lang="en-US" altLang="zh-CN" dirty="0"/>
              <a:t>whowhere1.csv;whowhere2.csv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61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701A2-D157-4C43-A2E7-371553B4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胜率排名前十的用户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D7D84B-0DBC-413A-A7DF-4599659399E7}"/>
              </a:ext>
            </a:extLst>
          </p:cNvPr>
          <p:cNvSpPr txBox="1"/>
          <p:nvPr/>
        </p:nvSpPr>
        <p:spPr>
          <a:xfrm>
            <a:off x="5205719" y="2060484"/>
            <a:ext cx="4608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由该表可知胜率前十名的选手；在下次比赛中可以考虑从该</a:t>
            </a:r>
            <a:r>
              <a:rPr lang="en-US" altLang="zh-CN" dirty="0"/>
              <a:t>10</a:t>
            </a:r>
            <a:r>
              <a:rPr lang="zh-CN" altLang="en-US" dirty="0"/>
              <a:t>名选手中进行挑选。其中，前三名的胜率超过了</a:t>
            </a:r>
            <a:r>
              <a:rPr lang="en-US" altLang="zh-CN" dirty="0"/>
              <a:t>60%</a:t>
            </a:r>
            <a:r>
              <a:rPr lang="zh-CN" altLang="en-US" dirty="0"/>
              <a:t>，可以进行重点的培养。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1813DB-BC6D-48A1-BB6D-A8D51B23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708748" cy="36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5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0E0CA-744F-4AF4-BF36-12DEB726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排名前十的选手胜率表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BE4A0A4-68C7-46DA-8547-9C2A52BE1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100019"/>
              </p:ext>
            </p:extLst>
          </p:nvPr>
        </p:nvGraphicFramePr>
        <p:xfrm>
          <a:off x="838200" y="1825625"/>
          <a:ext cx="7022123" cy="4285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1B159E0-D6BF-452E-89D9-A7FA531A1BE1}"/>
              </a:ext>
            </a:extLst>
          </p:cNvPr>
          <p:cNvSpPr txBox="1"/>
          <p:nvPr/>
        </p:nvSpPr>
        <p:spPr>
          <a:xfrm>
            <a:off x="8414238" y="1825625"/>
            <a:ext cx="3147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由此图可以看出，</a:t>
            </a:r>
            <a:r>
              <a:rPr lang="en-US" altLang="zh-CN" dirty="0"/>
              <a:t>52</a:t>
            </a:r>
            <a:r>
              <a:rPr lang="zh-CN" altLang="en-US" dirty="0"/>
              <a:t>和</a:t>
            </a:r>
            <a:r>
              <a:rPr lang="en-US" altLang="zh-CN" dirty="0"/>
              <a:t>75</a:t>
            </a:r>
            <a:r>
              <a:rPr lang="zh-CN" altLang="en-US" dirty="0"/>
              <a:t>这两名用户表现最为优秀，而</a:t>
            </a:r>
            <a:r>
              <a:rPr lang="en-US" altLang="zh-CN" dirty="0"/>
              <a:t>78</a:t>
            </a:r>
            <a:r>
              <a:rPr lang="zh-CN" altLang="en-US" dirty="0"/>
              <a:t>号选手则明显不如其他选手。</a:t>
            </a:r>
          </a:p>
        </p:txBody>
      </p:sp>
    </p:spTree>
    <p:extLst>
      <p:ext uri="{BB962C8B-B14F-4D97-AF65-F5344CB8AC3E}">
        <p14:creationId xmlns:p14="http://schemas.microsoft.com/office/powerpoint/2010/main" val="415508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C9D67-C394-493B-904D-789FC290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en-US" altLang="zh-CN" dirty="0"/>
              <a:t>10</a:t>
            </a:r>
            <a:r>
              <a:rPr lang="zh-CN" altLang="en-US" dirty="0"/>
              <a:t>位选手最擅长打什么位置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7CD8ED-69FD-4C0E-811A-5A5EDCF6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20" y="2051184"/>
            <a:ext cx="7301513" cy="439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231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大数据分析第一次作业</vt:lpstr>
      <vt:lpstr>作业说明</vt:lpstr>
      <vt:lpstr>胜率排名前十的用户</vt:lpstr>
      <vt:lpstr>排名前十的选手胜率表</vt:lpstr>
      <vt:lpstr>这10位选手最擅长打什么位置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大数据分析第一次作业</dc:title>
  <dc:creator>禹 韩</dc:creator>
  <cp:lastModifiedBy>禹 韩</cp:lastModifiedBy>
  <cp:revision>13</cp:revision>
  <dcterms:created xsi:type="dcterms:W3CDTF">2019-04-21T04:25:37Z</dcterms:created>
  <dcterms:modified xsi:type="dcterms:W3CDTF">2019-04-26T01:52:18Z</dcterms:modified>
</cp:coreProperties>
</file>