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8" r:id="rId3"/>
    <p:sldId id="273" r:id="rId4"/>
    <p:sldId id="269" r:id="rId5"/>
    <p:sldId id="270" r:id="rId6"/>
    <p:sldId id="271" r:id="rId7"/>
    <p:sldId id="272" r:id="rId8"/>
  </p:sldIdLst>
  <p:sldSz cx="12188825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0"/>
    <p:restoredTop sz="94719"/>
  </p:normalViewPr>
  <p:slideViewPr>
    <p:cSldViewPr snapToGrid="0">
      <p:cViewPr varScale="1">
        <p:scale>
          <a:sx n="127" d="100"/>
          <a:sy n="127" d="100"/>
        </p:scale>
        <p:origin x="192" y="61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194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73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55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1782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08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rgbClr val="003E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2434403" y="5497350"/>
            <a:ext cx="9282753" cy="55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434403" y="6054386"/>
            <a:ext cx="9282753" cy="52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330"/>
              </a:spcBef>
              <a:spcAft>
                <a:spcPts val="0"/>
              </a:spcAft>
              <a:buSzPts val="1650"/>
              <a:buNone/>
              <a:defRPr>
                <a:solidFill>
                  <a:srgbClr val="8897B7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897B7"/>
                </a:solidFill>
              </a:defRPr>
            </a:lvl3pPr>
            <a:lvl4pPr lvl="3" algn="ctr"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rgbClr val="8897B7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97B7"/>
                </a:solidFill>
              </a:defRPr>
            </a:lvl5pPr>
            <a:lvl6pPr lvl="5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6pPr>
            <a:lvl7pPr lvl="6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7pPr>
            <a:lvl8pPr lvl="7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8pPr>
            <a:lvl9pPr lvl="8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9pPr>
          </a:lstStyle>
          <a:p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6356" y="2064771"/>
            <a:ext cx="6400800" cy="1924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289325" y="169154"/>
            <a:ext cx="11631346" cy="65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 b="1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289325" y="823731"/>
            <a:ext cx="11631346" cy="34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330"/>
              </a:spcBef>
              <a:spcAft>
                <a:spcPts val="0"/>
              </a:spcAft>
              <a:buSzPts val="1650"/>
              <a:buNone/>
              <a:defRPr>
                <a:solidFill>
                  <a:srgbClr val="8897B7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897B7"/>
                </a:solidFill>
              </a:defRPr>
            </a:lvl3pPr>
            <a:lvl4pPr lvl="3" algn="ctr"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rgbClr val="8897B7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97B7"/>
                </a:solidFill>
              </a:defRPr>
            </a:lvl5pPr>
            <a:lvl6pPr lvl="5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6pPr>
            <a:lvl7pPr lvl="6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7pPr>
            <a:lvl8pPr lvl="7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8pPr>
            <a:lvl9pPr lvl="8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97B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97B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289325" y="6356352"/>
            <a:ext cx="77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2" y="0"/>
            <a:ext cx="12188825" cy="6858000"/>
          </a:xfrm>
          <a:prstGeom prst="rect">
            <a:avLst/>
          </a:prstGeom>
          <a:solidFill>
            <a:schemeClr val="accent2"/>
          </a:solidFill>
          <a:ln w="15875" cap="flat" cmpd="sng">
            <a:solidFill>
              <a:srgbClr val="003E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98749" y="3146971"/>
            <a:ext cx="11034094" cy="71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1" i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677758" y="3892451"/>
            <a:ext cx="8847651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97B7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97B7"/>
                </a:solidFill>
              </a:defRPr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97B7"/>
                </a:solidFill>
              </a:defRPr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97B7"/>
                </a:solidFill>
              </a:defRPr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SzPts val="798"/>
              <a:buNone/>
              <a:defRPr sz="1050">
                <a:solidFill>
                  <a:srgbClr val="8897B7"/>
                </a:solidFill>
              </a:defRPr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SzPts val="798"/>
              <a:buNone/>
              <a:defRPr sz="1050">
                <a:solidFill>
                  <a:srgbClr val="8897B7"/>
                </a:solidFill>
              </a:defRPr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SzPts val="798"/>
              <a:buNone/>
              <a:defRPr sz="1050">
                <a:solidFill>
                  <a:srgbClr val="8897B7"/>
                </a:solidFill>
              </a:defRPr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SzPts val="798"/>
              <a:buNone/>
              <a:defRPr sz="1050">
                <a:solidFill>
                  <a:srgbClr val="8897B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2" y="0"/>
            <a:ext cx="12188825" cy="6858000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rgbClr val="003E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598749" y="3146971"/>
            <a:ext cx="11034094" cy="71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1" i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1677758" y="3892451"/>
            <a:ext cx="8847651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97B7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97B7"/>
                </a:solidFill>
              </a:defRPr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97B7"/>
                </a:solidFill>
              </a:defRPr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97B7"/>
                </a:solidFill>
              </a:defRPr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SzPts val="798"/>
              <a:buNone/>
              <a:defRPr sz="1050">
                <a:solidFill>
                  <a:srgbClr val="8897B7"/>
                </a:solidFill>
              </a:defRPr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SzPts val="798"/>
              <a:buNone/>
              <a:defRPr sz="1050">
                <a:solidFill>
                  <a:srgbClr val="8897B7"/>
                </a:solidFill>
              </a:defRPr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SzPts val="798"/>
              <a:buNone/>
              <a:defRPr sz="1050">
                <a:solidFill>
                  <a:srgbClr val="8897B7"/>
                </a:solidFill>
              </a:defRPr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SzPts val="798"/>
              <a:buNone/>
              <a:defRPr sz="1050">
                <a:solidFill>
                  <a:srgbClr val="8897B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294563" y="1284923"/>
            <a:ext cx="5704370" cy="4874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333375" algn="l">
              <a:spcBef>
                <a:spcPts val="330"/>
              </a:spcBef>
              <a:spcAft>
                <a:spcPts val="0"/>
              </a:spcAft>
              <a:buSzPts val="1650"/>
              <a:buChar char="•"/>
              <a:defRPr>
                <a:solidFill>
                  <a:schemeClr val="accent6"/>
                </a:solidFill>
              </a:defRPr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accent6"/>
                </a:solidFill>
              </a:defRPr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>
                <a:solidFill>
                  <a:schemeClr val="accent6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>
                <a:solidFill>
                  <a:schemeClr val="accent6"/>
                </a:solidFill>
              </a:defRPr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6242710" y="1284923"/>
            <a:ext cx="5728748" cy="487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333375" algn="l">
              <a:spcBef>
                <a:spcPts val="330"/>
              </a:spcBef>
              <a:spcAft>
                <a:spcPts val="0"/>
              </a:spcAft>
              <a:buSzPts val="1650"/>
              <a:buChar char="•"/>
              <a:defRPr>
                <a:solidFill>
                  <a:schemeClr val="accent6"/>
                </a:solidFill>
              </a:defRPr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accent6"/>
                </a:solidFill>
              </a:defRPr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>
                <a:solidFill>
                  <a:schemeClr val="accent6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>
                <a:solidFill>
                  <a:schemeClr val="accent6"/>
                </a:solidFill>
              </a:defRPr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89325" y="169154"/>
            <a:ext cx="11631346" cy="65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 b="1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3"/>
          </p:nvPr>
        </p:nvSpPr>
        <p:spPr>
          <a:xfrm>
            <a:off x="289325" y="823731"/>
            <a:ext cx="11631346" cy="34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330"/>
              </a:spcBef>
              <a:spcAft>
                <a:spcPts val="0"/>
              </a:spcAft>
              <a:buSzPts val="1650"/>
              <a:buNone/>
              <a:defRPr>
                <a:solidFill>
                  <a:srgbClr val="8897B7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897B7"/>
                </a:solidFill>
              </a:defRPr>
            </a:lvl3pPr>
            <a:lvl4pPr lvl="3" algn="ctr"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rgbClr val="8897B7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97B7"/>
                </a:solidFill>
              </a:defRPr>
            </a:lvl5pPr>
            <a:lvl6pPr lvl="5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6pPr>
            <a:lvl7pPr lvl="6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7pPr>
            <a:lvl8pPr lvl="7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8pPr>
            <a:lvl9pPr lvl="8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97B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97B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289325" y="6356352"/>
            <a:ext cx="77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6080072" y="-21511"/>
            <a:ext cx="4904211" cy="6271840"/>
          </a:xfrm>
          <a:prstGeom prst="rect">
            <a:avLst/>
          </a:prstGeom>
          <a:solidFill>
            <a:srgbClr val="F5F5F5">
              <a:alpha val="20000"/>
            </a:srgbClr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6197180" y="-21510"/>
            <a:ext cx="4672383" cy="6239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7994435" y="224495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197181" y="224494"/>
            <a:ext cx="17757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1207116" y="601886"/>
            <a:ext cx="4748439" cy="5648445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1527462" y="856527"/>
            <a:ext cx="4119514" cy="51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3375" algn="l">
              <a:spcBef>
                <a:spcPts val="330"/>
              </a:spcBef>
              <a:spcAft>
                <a:spcPts val="0"/>
              </a:spcAft>
              <a:buSzPts val="1650"/>
              <a:buChar char="•"/>
              <a:defRPr sz="165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0989" algn="l">
              <a:spcBef>
                <a:spcPts val="300"/>
              </a:spcBef>
              <a:spcAft>
                <a:spcPts val="0"/>
              </a:spcAft>
              <a:buSzPts val="1140"/>
              <a:buChar char="🞇"/>
              <a:defRPr sz="1500"/>
            </a:lvl6pPr>
            <a:lvl7pPr marL="3200400" lvl="6" indent="-300989" algn="l">
              <a:spcBef>
                <a:spcPts val="300"/>
              </a:spcBef>
              <a:spcAft>
                <a:spcPts val="0"/>
              </a:spcAft>
              <a:buSzPts val="1140"/>
              <a:buChar char="🞇"/>
              <a:defRPr sz="1500"/>
            </a:lvl7pPr>
            <a:lvl8pPr marL="3657600" lvl="7" indent="-300990" algn="l">
              <a:spcBef>
                <a:spcPts val="300"/>
              </a:spcBef>
              <a:spcAft>
                <a:spcPts val="0"/>
              </a:spcAft>
              <a:buSzPts val="1140"/>
              <a:buChar char="🞇"/>
              <a:defRPr sz="1500"/>
            </a:lvl8pPr>
            <a:lvl9pPr marL="4114800" lvl="8" indent="-300990" algn="l">
              <a:spcBef>
                <a:spcPts val="300"/>
              </a:spcBef>
              <a:spcAft>
                <a:spcPts val="0"/>
              </a:spcAft>
              <a:buSzPts val="1140"/>
              <a:buChar char="🞇"/>
              <a:defRPr sz="1500"/>
            </a:lvl9pPr>
          </a:lstStyle>
          <a:p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6199570" y="6088284"/>
            <a:ext cx="4672383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6186986" y="5724838"/>
            <a:ext cx="46570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6318131" y="2657437"/>
            <a:ext cx="4404949" cy="146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 sz="2100" b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6313813" y="4136994"/>
            <a:ext cx="4397233" cy="151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513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513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513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513"/>
              <a:buNone/>
              <a:defRPr sz="6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1207116" y="601886"/>
            <a:ext cx="4748439" cy="564844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A4C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1339930" y="693795"/>
            <a:ext cx="4478331" cy="5468112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4" name="Google Shape;74;p10"/>
          <p:cNvGrpSpPr/>
          <p:nvPr/>
        </p:nvGrpSpPr>
        <p:grpSpPr>
          <a:xfrm>
            <a:off x="-770242" y="-36576"/>
            <a:ext cx="13941240" cy="7117071"/>
            <a:chOff x="-644959" y="0"/>
            <a:chExt cx="10458653" cy="7117071"/>
          </a:xfrm>
        </p:grpSpPr>
        <p:grpSp>
          <p:nvGrpSpPr>
            <p:cNvPr id="75" name="Google Shape;75;p10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6" name="Google Shape;76;p10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77" name="Google Shape;77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8" name="Google Shape;78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" name="Google Shape;79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80" name="Google Shape;80;p10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Google Shape;81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" name="Google Shape;82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" name="Google Shape;83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84" name="Google Shape;84;p10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Google Shape;85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" name="Google Shape;86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" name="Google Shape;87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88" name="Google Shape;88;p10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9" name="Google Shape;89;p10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0" name="Google Shape;90;p10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91" name="Google Shape;91;p10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6310921" y="1323984"/>
            <a:ext cx="440016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body" idx="1"/>
          </p:nvPr>
        </p:nvSpPr>
        <p:spPr>
          <a:xfrm>
            <a:off x="6311198" y="2796171"/>
            <a:ext cx="4399618" cy="151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424242"/>
                </a:solidFill>
              </a:defRPr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513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513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513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513"/>
              <a:buNone/>
              <a:defRPr sz="675"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dt" idx="10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97B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ftr" idx="11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97B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sldNum" idx="12"/>
          </p:nvPr>
        </p:nvSpPr>
        <p:spPr>
          <a:xfrm>
            <a:off x="289325" y="6356352"/>
            <a:ext cx="77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>
            <a:spLocks noGrp="1"/>
          </p:cNvSpPr>
          <p:nvPr>
            <p:ph type="body" idx="1"/>
          </p:nvPr>
        </p:nvSpPr>
        <p:spPr>
          <a:xfrm rot="5400000">
            <a:off x="3639383" y="-953019"/>
            <a:ext cx="4537229" cy="903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title"/>
          </p:nvPr>
        </p:nvSpPr>
        <p:spPr>
          <a:xfrm>
            <a:off x="289325" y="169154"/>
            <a:ext cx="11631346" cy="65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 b="1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ubTitle" idx="2"/>
          </p:nvPr>
        </p:nvSpPr>
        <p:spPr>
          <a:xfrm>
            <a:off x="289325" y="823731"/>
            <a:ext cx="11631346" cy="34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330"/>
              </a:spcBef>
              <a:spcAft>
                <a:spcPts val="0"/>
              </a:spcAft>
              <a:buSzPts val="1650"/>
              <a:buNone/>
              <a:defRPr>
                <a:solidFill>
                  <a:srgbClr val="8897B7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897B7"/>
                </a:solidFill>
              </a:defRPr>
            </a:lvl3pPr>
            <a:lvl4pPr lvl="3" algn="ctr"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rgbClr val="8897B7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97B7"/>
                </a:solidFill>
              </a:defRPr>
            </a:lvl5pPr>
            <a:lvl6pPr lvl="5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6pPr>
            <a:lvl7pPr lvl="6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7pPr>
            <a:lvl8pPr lvl="7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8pPr>
            <a:lvl9pPr lvl="8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dt" idx="10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97B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ftr" idx="11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97B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sldNum" idx="12"/>
          </p:nvPr>
        </p:nvSpPr>
        <p:spPr>
          <a:xfrm>
            <a:off x="289325" y="6356352"/>
            <a:ext cx="77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>
            <a:spLocks noGrp="1"/>
          </p:cNvSpPr>
          <p:nvPr>
            <p:ph type="title"/>
          </p:nvPr>
        </p:nvSpPr>
        <p:spPr>
          <a:xfrm rot="5400000">
            <a:off x="7436105" y="2430942"/>
            <a:ext cx="4780344" cy="197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body" idx="1"/>
          </p:nvPr>
        </p:nvSpPr>
        <p:spPr>
          <a:xfrm rot="5400000">
            <a:off x="2628719" y="-194542"/>
            <a:ext cx="4780344" cy="722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dt" idx="10"/>
          </p:nvPr>
        </p:nvSpPr>
        <p:spPr>
          <a:xfrm>
            <a:off x="7994435" y="224495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ftr" idx="11"/>
          </p:nvPr>
        </p:nvSpPr>
        <p:spPr>
          <a:xfrm>
            <a:off x="6635102" y="6040421"/>
            <a:ext cx="4668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ldNum" idx="12"/>
          </p:nvPr>
        </p:nvSpPr>
        <p:spPr>
          <a:xfrm>
            <a:off x="6197181" y="224494"/>
            <a:ext cx="17757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81000" y="235564"/>
            <a:ext cx="4178300" cy="60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entury Gothic"/>
              <a:buNone/>
              <a:defRPr sz="3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81001" y="1078993"/>
            <a:ext cx="11379200" cy="475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3375" algn="l" rtl="0">
              <a:spcBef>
                <a:spcPts val="33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Char char="•"/>
              <a:defRPr sz="165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4325" algn="l" rtl="0"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9273" algn="l" rtl="0"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ts val="798"/>
              <a:buFont typeface="Noto Sans Symbols"/>
              <a:buChar char="🞇"/>
              <a:defRPr sz="105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9273" algn="l" rtl="0"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ts val="798"/>
              <a:buFont typeface="Noto Sans Symbols"/>
              <a:buChar char="🞇"/>
              <a:defRPr sz="105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9272" algn="l" rtl="0"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ts val="798"/>
              <a:buFont typeface="Noto Sans Symbols"/>
              <a:buChar char="🞇"/>
              <a:defRPr sz="105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9272" algn="l" rtl="0"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ts val="798"/>
              <a:buFont typeface="Noto Sans Symbols"/>
              <a:buChar char="🞇"/>
              <a:defRPr sz="105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591801" y="6365877"/>
            <a:ext cx="11684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1390962" y="6356352"/>
            <a:ext cx="1210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2979829" y="6356352"/>
            <a:ext cx="70928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381000" y="6356352"/>
            <a:ext cx="77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2434403" y="6054386"/>
            <a:ext cx="9282753" cy="52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/>
              <a:t>By: Neil </a:t>
            </a:r>
            <a:r>
              <a:rPr lang="en-US" dirty="0" err="1"/>
              <a:t>CarlinSchauer</a:t>
            </a:r>
            <a:endParaRPr dirty="0"/>
          </a:p>
        </p:txBody>
      </p:sp>
      <p:sp>
        <p:nvSpPr>
          <p:cNvPr id="137" name="Google Shape;137;p13"/>
          <p:cNvSpPr txBox="1">
            <a:spLocks noGrp="1"/>
          </p:cNvSpPr>
          <p:nvPr>
            <p:ph type="ctrTitle"/>
          </p:nvPr>
        </p:nvSpPr>
        <p:spPr>
          <a:xfrm>
            <a:off x="2434403" y="5497350"/>
            <a:ext cx="9282753" cy="55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Migrating from Redux to React Hooks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>
            <a:spLocks noGrp="1"/>
          </p:cNvSpPr>
          <p:nvPr>
            <p:ph type="ftr" idx="11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5"/>
          <p:cNvSpPr txBox="1">
            <a:spLocks noGrp="1"/>
          </p:cNvSpPr>
          <p:nvPr>
            <p:ph type="sldNum" idx="12"/>
          </p:nvPr>
        </p:nvSpPr>
        <p:spPr>
          <a:xfrm>
            <a:off x="289325" y="6356352"/>
            <a:ext cx="77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33" name="Google Shape;333;p25"/>
          <p:cNvSpPr txBox="1"/>
          <p:nvPr/>
        </p:nvSpPr>
        <p:spPr>
          <a:xfrm>
            <a:off x="400050" y="1714859"/>
            <a:ext cx="8923564" cy="96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635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</a:t>
            </a:r>
            <a:r>
              <a:rPr lang="en-US" sz="2400" b="0" i="0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bashing Redux or saying not to use it</a:t>
            </a:r>
          </a:p>
          <a:p>
            <a:pPr marL="508635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Applying </a:t>
            </a:r>
            <a:r>
              <a:rPr lang="en-US" sz="2400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Redux’s</a:t>
            </a:r>
            <a:r>
              <a:rPr lang="en-US" sz="2400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principles using </a:t>
            </a:r>
            <a:r>
              <a:rPr lang="en-US" sz="2400" b="1" i="1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just</a:t>
            </a:r>
            <a:r>
              <a:rPr lang="en-US" sz="2400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React</a:t>
            </a:r>
            <a:endParaRPr dirty="0"/>
          </a:p>
        </p:txBody>
      </p:sp>
      <p:sp>
        <p:nvSpPr>
          <p:cNvPr id="334" name="Google Shape;334;p25"/>
          <p:cNvSpPr txBox="1">
            <a:spLocks noGrp="1"/>
          </p:cNvSpPr>
          <p:nvPr>
            <p:ph type="title"/>
          </p:nvPr>
        </p:nvSpPr>
        <p:spPr>
          <a:xfrm>
            <a:off x="289400" y="169154"/>
            <a:ext cx="11634376" cy="65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dirty="0"/>
              <a:t>What this Talk Is About</a:t>
            </a:r>
            <a:endParaRPr dirty="0"/>
          </a:p>
        </p:txBody>
      </p:sp>
      <p:sp>
        <p:nvSpPr>
          <p:cNvPr id="335" name="Google Shape;335;p25"/>
          <p:cNvSpPr txBox="1">
            <a:spLocks noGrp="1"/>
          </p:cNvSpPr>
          <p:nvPr>
            <p:ph type="subTitle" idx="1"/>
          </p:nvPr>
        </p:nvSpPr>
        <p:spPr>
          <a:xfrm>
            <a:off x="289400" y="823731"/>
            <a:ext cx="11634376" cy="34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>
            <a:spLocks noGrp="1"/>
          </p:cNvSpPr>
          <p:nvPr>
            <p:ph type="ftr" idx="11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https://</a:t>
            </a:r>
            <a:r>
              <a:rPr lang="en-US" dirty="0" err="1"/>
              <a:t>redux.js.org</a:t>
            </a:r>
            <a:r>
              <a:rPr lang="en-US" dirty="0"/>
              <a:t>/understanding/thinking-in-redux/three-principles</a:t>
            </a:r>
            <a:endParaRPr dirty="0"/>
          </a:p>
        </p:txBody>
      </p:sp>
      <p:sp>
        <p:nvSpPr>
          <p:cNvPr id="332" name="Google Shape;332;p25"/>
          <p:cNvSpPr txBox="1">
            <a:spLocks noGrp="1"/>
          </p:cNvSpPr>
          <p:nvPr>
            <p:ph type="sldNum" idx="12"/>
          </p:nvPr>
        </p:nvSpPr>
        <p:spPr>
          <a:xfrm>
            <a:off x="289325" y="6356352"/>
            <a:ext cx="77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33" name="Google Shape;333;p25"/>
          <p:cNvSpPr txBox="1"/>
          <p:nvPr/>
        </p:nvSpPr>
        <p:spPr>
          <a:xfrm>
            <a:off x="400050" y="1714859"/>
            <a:ext cx="8923564" cy="430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635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Single Source of truth</a:t>
            </a:r>
          </a:p>
          <a:p>
            <a:pPr marL="508635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Century Gothic"/>
                <a:sym typeface="Century Gothic"/>
              </a:rPr>
              <a:t>State is read-only</a:t>
            </a:r>
          </a:p>
          <a:p>
            <a:pPr marL="508635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Century Gothic"/>
                <a:sym typeface="Century Gothic"/>
              </a:rPr>
              <a:t>Changes are made with pure functions</a:t>
            </a:r>
            <a:endParaRPr dirty="0"/>
          </a:p>
        </p:txBody>
      </p:sp>
      <p:sp>
        <p:nvSpPr>
          <p:cNvPr id="334" name="Google Shape;334;p25"/>
          <p:cNvSpPr txBox="1">
            <a:spLocks noGrp="1"/>
          </p:cNvSpPr>
          <p:nvPr>
            <p:ph type="title"/>
          </p:nvPr>
        </p:nvSpPr>
        <p:spPr>
          <a:xfrm>
            <a:off x="289400" y="169154"/>
            <a:ext cx="11634376" cy="65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/>
              <a:t>Reduxs</a:t>
            </a:r>
            <a:r>
              <a:rPr lang="en-US" dirty="0"/>
              <a:t> Principles</a:t>
            </a:r>
            <a:endParaRPr dirty="0"/>
          </a:p>
        </p:txBody>
      </p:sp>
      <p:sp>
        <p:nvSpPr>
          <p:cNvPr id="335" name="Google Shape;335;p25"/>
          <p:cNvSpPr txBox="1">
            <a:spLocks noGrp="1"/>
          </p:cNvSpPr>
          <p:nvPr>
            <p:ph type="subTitle" idx="1"/>
          </p:nvPr>
        </p:nvSpPr>
        <p:spPr>
          <a:xfrm>
            <a:off x="289400" y="823731"/>
            <a:ext cx="11634376" cy="34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638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>
            <a:spLocks noGrp="1"/>
          </p:cNvSpPr>
          <p:nvPr>
            <p:ph type="ftr" idx="11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25"/>
          <p:cNvSpPr txBox="1">
            <a:spLocks noGrp="1"/>
          </p:cNvSpPr>
          <p:nvPr>
            <p:ph type="sldNum" idx="12"/>
          </p:nvPr>
        </p:nvSpPr>
        <p:spPr>
          <a:xfrm>
            <a:off x="289325" y="6356352"/>
            <a:ext cx="77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33" name="Google Shape;333;p25"/>
          <p:cNvSpPr txBox="1"/>
          <p:nvPr/>
        </p:nvSpPr>
        <p:spPr>
          <a:xfrm>
            <a:off x="400050" y="1714859"/>
            <a:ext cx="5493352" cy="444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"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endParaRPr dirty="0"/>
          </a:p>
        </p:txBody>
      </p:sp>
      <p:sp>
        <p:nvSpPr>
          <p:cNvPr id="334" name="Google Shape;334;p25"/>
          <p:cNvSpPr txBox="1">
            <a:spLocks noGrp="1"/>
          </p:cNvSpPr>
          <p:nvPr>
            <p:ph type="title"/>
          </p:nvPr>
        </p:nvSpPr>
        <p:spPr>
          <a:xfrm>
            <a:off x="277224" y="2634768"/>
            <a:ext cx="11634376" cy="65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5400" dirty="0"/>
              <a:t>Demo</a:t>
            </a:r>
            <a:endParaRPr sz="5400" dirty="0"/>
          </a:p>
        </p:txBody>
      </p:sp>
      <p:sp>
        <p:nvSpPr>
          <p:cNvPr id="335" name="Google Shape;335;p25"/>
          <p:cNvSpPr txBox="1">
            <a:spLocks noGrp="1"/>
          </p:cNvSpPr>
          <p:nvPr>
            <p:ph type="subTitle" idx="1"/>
          </p:nvPr>
        </p:nvSpPr>
        <p:spPr>
          <a:xfrm>
            <a:off x="289400" y="823731"/>
            <a:ext cx="11634376" cy="34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479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>
            <a:spLocks noGrp="1"/>
          </p:cNvSpPr>
          <p:nvPr>
            <p:ph type="ftr" idx="11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5"/>
          <p:cNvSpPr txBox="1">
            <a:spLocks noGrp="1"/>
          </p:cNvSpPr>
          <p:nvPr>
            <p:ph type="sldNum" idx="12"/>
          </p:nvPr>
        </p:nvSpPr>
        <p:spPr>
          <a:xfrm>
            <a:off x="289325" y="6356352"/>
            <a:ext cx="77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33" name="Google Shape;333;p25"/>
          <p:cNvSpPr txBox="1"/>
          <p:nvPr/>
        </p:nvSpPr>
        <p:spPr>
          <a:xfrm>
            <a:off x="400050" y="1714859"/>
            <a:ext cx="8923564" cy="3648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635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your own hooks</a:t>
            </a:r>
          </a:p>
          <a:p>
            <a:pPr marL="508635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Store Creation</a:t>
            </a:r>
          </a:p>
          <a:p>
            <a:pPr marL="508635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 creation function(s)</a:t>
            </a:r>
          </a:p>
          <a:p>
            <a:pPr marL="508635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/>
            </a:pPr>
            <a:endParaRPr lang="en-US" sz="2400" dirty="0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508635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/>
            </a:pPr>
            <a:endParaRPr dirty="0"/>
          </a:p>
        </p:txBody>
      </p:sp>
      <p:sp>
        <p:nvSpPr>
          <p:cNvPr id="334" name="Google Shape;334;p25"/>
          <p:cNvSpPr txBox="1">
            <a:spLocks noGrp="1"/>
          </p:cNvSpPr>
          <p:nvPr>
            <p:ph type="title"/>
          </p:nvPr>
        </p:nvSpPr>
        <p:spPr>
          <a:xfrm>
            <a:off x="289400" y="169154"/>
            <a:ext cx="11634376" cy="65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dirty="0"/>
              <a:t>Taking It Further</a:t>
            </a:r>
            <a:endParaRPr dirty="0"/>
          </a:p>
        </p:txBody>
      </p:sp>
      <p:sp>
        <p:nvSpPr>
          <p:cNvPr id="335" name="Google Shape;335;p25"/>
          <p:cNvSpPr txBox="1">
            <a:spLocks noGrp="1"/>
          </p:cNvSpPr>
          <p:nvPr>
            <p:ph type="subTitle" idx="1"/>
          </p:nvPr>
        </p:nvSpPr>
        <p:spPr>
          <a:xfrm>
            <a:off x="289400" y="823731"/>
            <a:ext cx="11634376" cy="34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17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>
            <a:spLocks noGrp="1"/>
          </p:cNvSpPr>
          <p:nvPr>
            <p:ph type="ftr" idx="11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25"/>
          <p:cNvSpPr txBox="1">
            <a:spLocks noGrp="1"/>
          </p:cNvSpPr>
          <p:nvPr>
            <p:ph type="sldNum" idx="12"/>
          </p:nvPr>
        </p:nvSpPr>
        <p:spPr>
          <a:xfrm>
            <a:off x="289325" y="6356352"/>
            <a:ext cx="77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33" name="Google Shape;333;p25"/>
          <p:cNvSpPr txBox="1"/>
          <p:nvPr/>
        </p:nvSpPr>
        <p:spPr>
          <a:xfrm>
            <a:off x="400050" y="1714859"/>
            <a:ext cx="5493352" cy="444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"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endParaRPr dirty="0"/>
          </a:p>
        </p:txBody>
      </p:sp>
      <p:sp>
        <p:nvSpPr>
          <p:cNvPr id="334" name="Google Shape;334;p25"/>
          <p:cNvSpPr txBox="1">
            <a:spLocks noGrp="1"/>
          </p:cNvSpPr>
          <p:nvPr>
            <p:ph type="title"/>
          </p:nvPr>
        </p:nvSpPr>
        <p:spPr>
          <a:xfrm>
            <a:off x="277224" y="2634768"/>
            <a:ext cx="11634376" cy="65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5400" dirty="0"/>
              <a:t>Questions?</a:t>
            </a:r>
            <a:endParaRPr sz="5400" dirty="0"/>
          </a:p>
        </p:txBody>
      </p:sp>
      <p:sp>
        <p:nvSpPr>
          <p:cNvPr id="335" name="Google Shape;335;p25"/>
          <p:cNvSpPr txBox="1">
            <a:spLocks noGrp="1"/>
          </p:cNvSpPr>
          <p:nvPr>
            <p:ph type="subTitle" idx="1"/>
          </p:nvPr>
        </p:nvSpPr>
        <p:spPr>
          <a:xfrm>
            <a:off x="289400" y="823731"/>
            <a:ext cx="11634376" cy="34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009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>
            <a:spLocks noGrp="1"/>
          </p:cNvSpPr>
          <p:nvPr>
            <p:ph type="ftr" idx="11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25"/>
          <p:cNvSpPr txBox="1">
            <a:spLocks noGrp="1"/>
          </p:cNvSpPr>
          <p:nvPr>
            <p:ph type="sldNum" idx="12"/>
          </p:nvPr>
        </p:nvSpPr>
        <p:spPr>
          <a:xfrm>
            <a:off x="289325" y="6356352"/>
            <a:ext cx="77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33" name="Google Shape;333;p25"/>
          <p:cNvSpPr txBox="1"/>
          <p:nvPr/>
        </p:nvSpPr>
        <p:spPr>
          <a:xfrm>
            <a:off x="400050" y="1714859"/>
            <a:ext cx="5493352" cy="444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"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endParaRPr dirty="0"/>
          </a:p>
        </p:txBody>
      </p:sp>
      <p:sp>
        <p:nvSpPr>
          <p:cNvPr id="334" name="Google Shape;334;p25"/>
          <p:cNvSpPr txBox="1">
            <a:spLocks noGrp="1"/>
          </p:cNvSpPr>
          <p:nvPr>
            <p:ph type="title"/>
          </p:nvPr>
        </p:nvSpPr>
        <p:spPr>
          <a:xfrm>
            <a:off x="277224" y="2634768"/>
            <a:ext cx="11634376" cy="65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zerali</a:t>
            </a:r>
            <a:r>
              <a:rPr lang="en-US" dirty="0"/>
              <a:t>/redux-to-react</a:t>
            </a:r>
            <a:endParaRPr dirty="0"/>
          </a:p>
        </p:txBody>
      </p:sp>
      <p:sp>
        <p:nvSpPr>
          <p:cNvPr id="335" name="Google Shape;335;p25"/>
          <p:cNvSpPr txBox="1">
            <a:spLocks noGrp="1"/>
          </p:cNvSpPr>
          <p:nvPr>
            <p:ph type="subTitle" idx="1"/>
          </p:nvPr>
        </p:nvSpPr>
        <p:spPr>
          <a:xfrm>
            <a:off x="289400" y="823731"/>
            <a:ext cx="11634376" cy="34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9956771"/>
      </p:ext>
    </p:extLst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improving-2016-new">
      <a:dk1>
        <a:srgbClr val="005596"/>
      </a:dk1>
      <a:lt1>
        <a:srgbClr val="FEFFFF"/>
      </a:lt1>
      <a:dk2>
        <a:srgbClr val="4497D2"/>
      </a:dk2>
      <a:lt2>
        <a:srgbClr val="FFFFFF"/>
      </a:lt2>
      <a:accent1>
        <a:srgbClr val="005596"/>
      </a:accent1>
      <a:accent2>
        <a:srgbClr val="4497D2"/>
      </a:accent2>
      <a:accent3>
        <a:srgbClr val="A9A9A9"/>
      </a:accent3>
      <a:accent4>
        <a:srgbClr val="F4BA41"/>
      </a:accent4>
      <a:accent5>
        <a:srgbClr val="5BC1A6"/>
      </a:accent5>
      <a:accent6>
        <a:srgbClr val="58595A"/>
      </a:accent6>
      <a:hlink>
        <a:srgbClr val="4497D2"/>
      </a:hlink>
      <a:folHlink>
        <a:srgbClr val="A9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90</Words>
  <Application>Microsoft Macintosh PowerPoint</Application>
  <PresentationFormat>Custom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Noto Sans Symbols</vt:lpstr>
      <vt:lpstr>Century Gothic</vt:lpstr>
      <vt:lpstr>Calibri</vt:lpstr>
      <vt:lpstr>Austin</vt:lpstr>
      <vt:lpstr>Migrating from Redux to React Hooks</vt:lpstr>
      <vt:lpstr>What this Talk Is About</vt:lpstr>
      <vt:lpstr>Reduxs Principles</vt:lpstr>
      <vt:lpstr>Demo</vt:lpstr>
      <vt:lpstr>Taking It Further</vt:lpstr>
      <vt:lpstr>Questions?</vt:lpstr>
      <vt:lpstr>github.com/zerali/redux-to-react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Migrating from Redux to React Hooks</dc:title>
  <cp:lastModifiedBy>Neil CarlinSchauer</cp:lastModifiedBy>
  <cp:revision>2</cp:revision>
  <dcterms:modified xsi:type="dcterms:W3CDTF">2021-11-10T17:25:42Z</dcterms:modified>
</cp:coreProperties>
</file>